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018-98CE-4532-B336-80CB34ECD714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24D-25F6-44EE-904F-3937E181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54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018-98CE-4532-B336-80CB34ECD714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24D-25F6-44EE-904F-3937E181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44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018-98CE-4532-B336-80CB34ECD714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24D-25F6-44EE-904F-3937E181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517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018-98CE-4532-B336-80CB34ECD714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24D-25F6-44EE-904F-3937E181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990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018-98CE-4532-B336-80CB34ECD714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24D-25F6-44EE-904F-3937E181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910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018-98CE-4532-B336-80CB34ECD714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24D-25F6-44EE-904F-3937E181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6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018-98CE-4532-B336-80CB34ECD714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24D-25F6-44EE-904F-3937E181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60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018-98CE-4532-B336-80CB34ECD714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24D-25F6-44EE-904F-3937E181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49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018-98CE-4532-B336-80CB34ECD714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24D-25F6-44EE-904F-3937E181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2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018-98CE-4532-B336-80CB34ECD714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24D-25F6-44EE-904F-3937E181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51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018-98CE-4532-B336-80CB34ECD714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24D-25F6-44EE-904F-3937E181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50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018-98CE-4532-B336-80CB34ECD714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24D-25F6-44EE-904F-3937E181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86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018-98CE-4532-B336-80CB34ECD714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24D-25F6-44EE-904F-3937E181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99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2E69018-98CE-4532-B336-80CB34ECD714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350F24D-25F6-44EE-904F-3937E181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2E69018-98CE-4532-B336-80CB34ECD714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350F24D-25F6-44EE-904F-3937E181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010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0946" y="1348816"/>
            <a:ext cx="8636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для рисования графиков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заданных функций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средствами языка СИ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3222" y="5394960"/>
            <a:ext cx="3256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студента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Подгорняк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 А. 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– асс.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Коптенок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Е.В.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20" y="615142"/>
            <a:ext cx="5093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нужна программа?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582" y="3009207"/>
            <a:ext cx="46627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скорости работы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Устранение фактора человеческой ошибки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построения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733" y="2619124"/>
            <a:ext cx="103266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–разработать архитектуру и реализовать программу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изображения графика параметрической функции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2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17" y="698268"/>
            <a:ext cx="585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возможности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0902" y="2768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7694" y="2768138"/>
            <a:ext cx="66241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функции , заданной через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Косинус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Синус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Тангенс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Котангенс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Степенную функцию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Логарифмическую функцию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38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53" y="2546557"/>
            <a:ext cx="6181797" cy="431144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68785" cy="434129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85" y="0"/>
            <a:ext cx="6323215" cy="43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4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" y="668867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61832"/>
            <a:ext cx="5274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получена программа 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рисования графиков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заданных функций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 СИ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433733" y="668867"/>
            <a:ext cx="2630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4868" y="2261832"/>
            <a:ext cx="45918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функции работы с масштабами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качества графика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вариативности задания функций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468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637</TotalTime>
  <Words>100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2</vt:lpstr>
      <vt:lpstr>Цитаты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art.podgorniack@yandex.ru</dc:creator>
  <cp:lastModifiedBy>art.podgorniack@yandex.ru</cp:lastModifiedBy>
  <cp:revision>12</cp:revision>
  <dcterms:created xsi:type="dcterms:W3CDTF">2019-03-10T08:38:27Z</dcterms:created>
  <dcterms:modified xsi:type="dcterms:W3CDTF">2019-03-14T13:28:28Z</dcterms:modified>
</cp:coreProperties>
</file>