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85801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800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sz="2800" cap="none" spc="50" dirty="0" err="1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productTitle</a:t>
                      </a:r>
                      <a:r>
                        <a:rPr lang="ru-RU" sz="2800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</a:t>
                      </a:r>
                      <a:r>
                        <a:rPr lang="ru-RU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endParaRPr lang="ru-RU" b="1" cap="none" spc="50" dirty="0" smtClean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 err="1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productPhoto</a:t>
                      </a:r>
                      <a:r>
                        <a:rPr lang="en-US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technology</a:t>
                      </a:r>
                      <a:r>
                        <a:rPr lang="ru-RU" cap="none" spc="50" dirty="0" smtClean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84307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 dirty="0" smtClean="0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8263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 dirty="0" smtClean="0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92919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growthPotential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98979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 dirty="0" smtClean="0"/>
                        <a:t>@-@</a:t>
                      </a:r>
                      <a:r>
                        <a:rPr lang="en-US" dirty="0" err="1" smtClean="0"/>
                        <a:t>teamDescription</a:t>
                      </a:r>
                      <a:r>
                        <a:rPr lang="en-US" dirty="0" smtClean="0"/>
                        <a:t>@-@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 dirty="0" smtClean="0"/>
                        <a:t>@-@</a:t>
                      </a:r>
                      <a:r>
                        <a:rPr lang="en-US" dirty="0" err="1" smtClean="0"/>
                        <a:t>teamPhoto</a:t>
                      </a:r>
                      <a:r>
                        <a:rPr lang="en-US" dirty="0" smtClean="0"/>
                        <a:t>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46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Александр Горбунов</cp:lastModifiedBy>
  <cp:revision>8</cp:revision>
  <dcterms:created xsi:type="dcterms:W3CDTF">2022-11-19T18:08:12Z</dcterms:created>
  <dcterms:modified xsi:type="dcterms:W3CDTF">2022-11-19T19:15:58Z</dcterms:modified>
</cp:coreProperties>
</file>