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32901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43749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2020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83078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16446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2022-11-20T00:20:38Z</dcterms:modified>
</cp:coreProperties>
</file>