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6120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g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0056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75472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31347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51721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2022-11-20T00:25:19Z</dcterms:modified>
</cp:coreProperties>
</file>