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58941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1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@-@productPhoto@-@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@-@technology@-@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04010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39669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38723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4503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@-@teamDescription@-@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@-@teamPhoto@-@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44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2022-11-20T00:25:50Z</dcterms:modified>
</cp:coreProperties>
</file>