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61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FA"/>
    <a:srgbClr val="F8F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111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ABDAD-24D5-46DF-93E5-4EE8C0D43978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36DA7-9BAD-4EE5-9EA8-583E7D2BC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960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36DA7-9BAD-4EE5-9EA8-583E7D2BC73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93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96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21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19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09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59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80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68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10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3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82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0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54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9773"/>
          </a:xfrm>
          <a:prstGeom prst="rect">
            <a:avLst/>
          </a:prstGeom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409716"/>
              </p:ext>
            </p:extLst>
          </p:nvPr>
        </p:nvGraphicFramePr>
        <p:xfrm>
          <a:off x="668215" y="668216"/>
          <a:ext cx="10832123" cy="5512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6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5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3064">
                <a:tc gridSpan="2"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800" cap="none" spc="5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d</a:t>
                      </a:r>
                    </a:p>
                    <a:p>
                      <a:endParaRPr lang="ru-RU" b="1" cap="none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4856">
                <a:tc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cap="none" spc="5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@-@product@-@</a:t>
                      </a:r>
                      <a:endParaRPr lang="ru-RU" b="1" cap="none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 rowSpan="2"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cap="none" spc="5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@-@productPhoto@-@</a:t>
                      </a:r>
                      <a:endParaRPr lang="ru-RU" b="1" cap="none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4856">
                <a:tc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cap="none" spc="5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@-@technology@-@</a:t>
                      </a:r>
                    </a:p>
                    <a:p>
                      <a:endParaRPr lang="ru-RU" b="1" cap="none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9683" y="6180992"/>
            <a:ext cx="1105432" cy="59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3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"/>
          <a:stretch/>
        </p:blipFill>
        <p:spPr>
          <a:xfrm>
            <a:off x="2383592" y="4044462"/>
            <a:ext cx="9808408" cy="2804746"/>
          </a:xfr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248356"/>
              </p:ext>
            </p:extLst>
          </p:nvPr>
        </p:nvGraphicFramePr>
        <p:xfrm>
          <a:off x="683519" y="597876"/>
          <a:ext cx="10876088" cy="4422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38044">
                  <a:extLst>
                    <a:ext uri="{9D8B030D-6E8A-4147-A177-3AD203B41FA5}">
                      <a16:colId xmlns:a16="http://schemas.microsoft.com/office/drawing/2014/main" val="2405844900"/>
                    </a:ext>
                  </a:extLst>
                </a:gridCol>
                <a:gridCol w="5438044">
                  <a:extLst>
                    <a:ext uri="{9D8B030D-6E8A-4147-A177-3AD203B41FA5}">
                      <a16:colId xmlns:a16="http://schemas.microsoft.com/office/drawing/2014/main" val="2158399383"/>
                    </a:ext>
                  </a:extLst>
                </a:gridCol>
              </a:tblGrid>
              <a:tr h="4422531">
                <a:tc>
                  <a:txBody>
                    <a:bodyPr/>
                    <a:lstStyle/>
                    <a:p>
                      <a:r>
                        <a:rPr lang="en-US"/>
                        <a:t>@-@need@-@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@-@market@-@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618732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93" y="4610820"/>
            <a:ext cx="645391" cy="64332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1142142" y="364134"/>
            <a:ext cx="645391" cy="64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6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1825" t="17091" r="6270" b="12927"/>
          <a:stretch/>
        </p:blipFill>
        <p:spPr>
          <a:xfrm>
            <a:off x="2695" y="0"/>
            <a:ext cx="12189305" cy="6858000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301466"/>
              </p:ext>
            </p:extLst>
          </p:nvPr>
        </p:nvGraphicFramePr>
        <p:xfrm>
          <a:off x="408562" y="719665"/>
          <a:ext cx="9815208" cy="5710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15208">
                  <a:extLst>
                    <a:ext uri="{9D8B030D-6E8A-4147-A177-3AD203B41FA5}">
                      <a16:colId xmlns:a16="http://schemas.microsoft.com/office/drawing/2014/main" val="3438385251"/>
                    </a:ext>
                  </a:extLst>
                </a:gridCol>
              </a:tblGrid>
              <a:tr h="5710318">
                <a:tc>
                  <a:txBody>
                    <a:bodyPr/>
                    <a:lstStyle/>
                    <a:p>
                      <a:r>
                        <a:rPr lang="en-US"/>
                        <a:t>@-@competitors@-@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143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92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21550" t="15561" r="6425" b="12431"/>
          <a:stretch/>
        </p:blipFill>
        <p:spPr>
          <a:xfrm>
            <a:off x="0" y="0"/>
            <a:ext cx="12192000" cy="6856466"/>
          </a:xfrm>
          <a:prstGeom prst="rect">
            <a:avLst/>
          </a:prstGeom>
        </p:spPr>
      </p:pic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795369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965049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68705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991721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461553"/>
              </p:ext>
            </p:extLst>
          </p:nvPr>
        </p:nvGraphicFramePr>
        <p:xfrm>
          <a:off x="398980" y="1113912"/>
          <a:ext cx="11394039" cy="5348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8013">
                  <a:extLst>
                    <a:ext uri="{9D8B030D-6E8A-4147-A177-3AD203B41FA5}">
                      <a16:colId xmlns:a16="http://schemas.microsoft.com/office/drawing/2014/main" val="3895301703"/>
                    </a:ext>
                  </a:extLst>
                </a:gridCol>
                <a:gridCol w="3798013">
                  <a:extLst>
                    <a:ext uri="{9D8B030D-6E8A-4147-A177-3AD203B41FA5}">
                      <a16:colId xmlns:a16="http://schemas.microsoft.com/office/drawing/2014/main" val="3844217"/>
                    </a:ext>
                  </a:extLst>
                </a:gridCol>
                <a:gridCol w="3798013">
                  <a:extLst>
                    <a:ext uri="{9D8B030D-6E8A-4147-A177-3AD203B41FA5}">
                      <a16:colId xmlns:a16="http://schemas.microsoft.com/office/drawing/2014/main" val="1253088493"/>
                    </a:ext>
                  </a:extLst>
                </a:gridCol>
              </a:tblGrid>
              <a:tr h="534853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@-@revenue@-@</a:t>
                      </a:r>
                    </a:p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@-@profit@-@</a:t>
                      </a:r>
                    </a:p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@-@growthPotential@-@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173407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029039" y="832385"/>
            <a:ext cx="133918" cy="1139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0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21529" t="15815" r="6553" b="12953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383150"/>
              </p:ext>
            </p:extLst>
          </p:nvPr>
        </p:nvGraphicFramePr>
        <p:xfrm>
          <a:off x="519830" y="1390389"/>
          <a:ext cx="11152341" cy="5135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7447">
                  <a:extLst>
                    <a:ext uri="{9D8B030D-6E8A-4147-A177-3AD203B41FA5}">
                      <a16:colId xmlns:a16="http://schemas.microsoft.com/office/drawing/2014/main" val="4269451144"/>
                    </a:ext>
                  </a:extLst>
                </a:gridCol>
                <a:gridCol w="3717447">
                  <a:extLst>
                    <a:ext uri="{9D8B030D-6E8A-4147-A177-3AD203B41FA5}">
                      <a16:colId xmlns:a16="http://schemas.microsoft.com/office/drawing/2014/main" val="1705644474"/>
                    </a:ext>
                  </a:extLst>
                </a:gridCol>
                <a:gridCol w="3717447">
                  <a:extLst>
                    <a:ext uri="{9D8B030D-6E8A-4147-A177-3AD203B41FA5}">
                      <a16:colId xmlns:a16="http://schemas.microsoft.com/office/drawing/2014/main" val="1351961809"/>
                    </a:ext>
                  </a:extLst>
                </a:gridCol>
              </a:tblGrid>
              <a:tr h="513567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theAmountOfInvestment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@-@part@-@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@-@purpose@-@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085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03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1256" t="15327" r="6552" b="12831"/>
          <a:stretch/>
        </p:blipFill>
        <p:spPr>
          <a:xfrm>
            <a:off x="-19878" y="-11181"/>
            <a:ext cx="12211878" cy="6869181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155806"/>
              </p:ext>
            </p:extLst>
          </p:nvPr>
        </p:nvGraphicFramePr>
        <p:xfrm>
          <a:off x="1578665" y="582205"/>
          <a:ext cx="9014791" cy="5682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4791">
                  <a:extLst>
                    <a:ext uri="{9D8B030D-6E8A-4147-A177-3AD203B41FA5}">
                      <a16:colId xmlns:a16="http://schemas.microsoft.com/office/drawing/2014/main" val="3381896012"/>
                    </a:ext>
                  </a:extLst>
                </a:gridCol>
              </a:tblGrid>
              <a:tr h="2828305">
                <a:tc>
                  <a:txBody>
                    <a:bodyPr/>
                    <a:lstStyle/>
                    <a:p>
                      <a:r>
                        <a:rPr lang="en-US"/>
                        <a:t>@-@teamDescription@-@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5052"/>
                  </a:ext>
                </a:extLst>
              </a:tr>
              <a:tr h="2854102">
                <a:tc>
                  <a:txBody>
                    <a:bodyPr/>
                    <a:lstStyle/>
                    <a:p>
                      <a:r>
                        <a:rPr lang="en-US"/>
                        <a:t>@-@teamPhoto@-@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881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6730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44</Words>
  <Application>Microsoft Office PowerPoint</Application>
  <PresentationFormat>Широкоэкранный</PresentationFormat>
  <Paragraphs>16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Горбунов</dc:creator>
  <cp:lastModifiedBy>Алексей Ельцов</cp:lastModifiedBy>
  <cp:revision>9</cp:revision>
  <dcterms:created xsi:type="dcterms:W3CDTF">2022-11-19T18:08:12Z</dcterms:created>
  <dcterms:modified xsi:type="dcterms:W3CDTF">2022-11-20T00:26:30Z</dcterms:modified>
</cp:coreProperties>
</file>