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2332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d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7014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03971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55530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43950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2022-11-20T00:26:59Z</dcterms:modified>
</cp:coreProperties>
</file>