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8794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34576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32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08658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06656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26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2022-11-20T00:43:23Z</dcterms:modified>
</cp:coreProperties>
</file>