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31059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-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8720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1D11F3-CAB2-EF65-DC69-2EFC5B8F92F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63" y="597876"/>
            <a:ext cx="5438044" cy="41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48210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25117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38710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25</Words>
  <Application>Microsoft Office PowerPoint</Application>
  <PresentationFormat>Широкоэкранный</PresentationFormat>
  <Paragraphs>15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2022-11-20T00:44:57Z</dcterms:modified>
</cp:coreProperties>
</file>