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85801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sz="2800" cap="none" spc="50" dirty="0" err="1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productTitle</a:t>
                      </a:r>
                      <a:r>
                        <a:rPr lang="ru-RU" sz="2800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</a:t>
                      </a: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 err="1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productPhoto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technology</a:t>
                      </a: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78035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ru-RU" sz="2400" dirty="0"/>
                        <a:t>Какую проблему решает наш продукт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dirty="0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Рынок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  <a:p>
                      <a:r>
                        <a:rPr lang="en-US" dirty="0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53390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ru-RU" sz="2800" dirty="0"/>
                        <a:t>Конкуренция</a:t>
                      </a:r>
                      <a:r>
                        <a:rPr lang="en-US" sz="2800" dirty="0"/>
                        <a:t>:</a:t>
                      </a:r>
                    </a:p>
                    <a:p>
                      <a:r>
                        <a:rPr lang="en-US" dirty="0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91633"/>
              </p:ext>
            </p:extLst>
          </p:nvPr>
        </p:nvGraphicFramePr>
        <p:xfrm>
          <a:off x="398980" y="1113912"/>
          <a:ext cx="11394039" cy="5088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1886445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Выручка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за предыдущие периоды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Прибыль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Потенциал роста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growthPotential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  <a:tr h="32019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growthPotentialGraffic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6424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56086"/>
              </p:ext>
            </p:extLst>
          </p:nvPr>
        </p:nvGraphicFramePr>
        <p:xfrm>
          <a:off x="433137" y="582205"/>
          <a:ext cx="10507579" cy="652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86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  <a:gridCol w="9445793">
                  <a:extLst>
                    <a:ext uri="{9D8B030D-6E8A-4147-A177-3AD203B41FA5}">
                      <a16:colId xmlns:a16="http://schemas.microsoft.com/office/drawing/2014/main" val="682317271"/>
                    </a:ext>
                  </a:extLst>
                </a:gridCol>
              </a:tblGrid>
              <a:tr h="3668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@-@</a:t>
                      </a:r>
                      <a:r>
                        <a:rPr lang="en-US" dirty="0" err="1"/>
                        <a:t>teamPhoto</a:t>
                      </a:r>
                      <a:r>
                        <a:rPr lang="en-US" dirty="0"/>
                        <a:t>@-@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@-@</a:t>
                      </a:r>
                      <a:r>
                        <a:rPr lang="en-US" dirty="0" err="1"/>
                        <a:t>teamDescription</a:t>
                      </a:r>
                      <a:r>
                        <a:rPr lang="en-US" dirty="0"/>
                        <a:t>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09234"/>
              </p:ext>
            </p:extLst>
          </p:nvPr>
        </p:nvGraphicFramePr>
        <p:xfrm>
          <a:off x="433137" y="582205"/>
          <a:ext cx="10507579" cy="652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86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  <a:gridCol w="9445793">
                  <a:extLst>
                    <a:ext uri="{9D8B030D-6E8A-4147-A177-3AD203B41FA5}">
                      <a16:colId xmlns:a16="http://schemas.microsoft.com/office/drawing/2014/main" val="682317271"/>
                    </a:ext>
                  </a:extLst>
                </a:gridCol>
              </a:tblGrid>
              <a:tr h="3668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Контакты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@-@contacts@-@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08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65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17</cp:revision>
  <dcterms:created xsi:type="dcterms:W3CDTF">2022-11-19T18:08:12Z</dcterms:created>
  <dcterms:modified xsi:type="dcterms:W3CDTF">2022-11-20T06:54:29Z</dcterms:modified>
</cp:coreProperties>
</file>