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840" r:id="rId4"/>
    <p:sldId id="713" r:id="rId5"/>
    <p:sldId id="839" r:id="rId6"/>
  </p:sldIdLst>
  <p:sldSz cx="12192000" cy="6858000"/>
  <p:notesSz cx="6858000" cy="9144000"/>
  <p:defaultTextStyle>
    <a:defPPr>
      <a:defRPr lang="zh-CN"/>
    </a:defPPr>
    <a:lvl1pPr marL="0" lvl="0" indent="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lvl="2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330" lvl="3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530" lvl="4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2"/>
        <p:guide pos="372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strike="noStrike" noProof="1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25450" y="1143000"/>
            <a:ext cx="6005513" cy="30845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4213" y="4400550"/>
            <a:ext cx="5487987" cy="3598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1270"/>
            <a:r>
              <a:rPr lang="zh-CN" altLang="en-US" dirty="0"/>
              <a:t>第三级</a:t>
            </a:r>
            <a:endParaRPr lang="zh-CN" altLang="en-US" dirty="0"/>
          </a:p>
          <a:p>
            <a:pPr lvl="3" indent="1270"/>
            <a:r>
              <a:rPr lang="zh-CN" altLang="en-US" dirty="0"/>
              <a:t>第四级</a:t>
            </a:r>
            <a:endParaRPr lang="zh-CN" altLang="en-US" dirty="0"/>
          </a:p>
          <a:p>
            <a:pPr lvl="4" indent="127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strike="noStrike" noProof="1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60375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01" tIns="45701" rIns="91401" bIns="45701" anchor="ctr"/>
          <a:p>
            <a:pPr lvl="0" indent="-91313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01" tIns="45701" rIns="91401" bIns="45701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二级</a:t>
            </a:r>
            <a:endParaRPr lang="zh-CN" altLang="en-US"/>
          </a:p>
          <a:p>
            <a:pPr lvl="2" indent="-227330"/>
            <a:r>
              <a:rPr lang="zh-CN" altLang="en-US"/>
              <a:t>三级</a:t>
            </a:r>
            <a:endParaRPr lang="zh-CN" altLang="en-US"/>
          </a:p>
          <a:p>
            <a:pPr lvl="3" indent="-227330"/>
            <a:r>
              <a:rPr lang="zh-CN" altLang="en-US"/>
              <a:t>四级</a:t>
            </a:r>
            <a:endParaRPr lang="zh-CN" altLang="en-US"/>
          </a:p>
          <a:p>
            <a:pPr lvl="4" indent="-22733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01" tIns="45701" rIns="91401" bIns="45701" anchor="ctr"/>
          <a:lstStyle>
            <a:lvl1pPr algn="l" fontAlgn="base">
              <a:defRPr sz="11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01" tIns="45701" rIns="91401" bIns="45701" anchor="ctr"/>
          <a:lstStyle>
            <a:lvl1pPr algn="ctr" fontAlgn="base">
              <a:defRPr sz="1100">
                <a:solidFill>
                  <a:srgbClr val="898989"/>
                </a:solidFill>
                <a:latin typeface="Calibri" panose="020F0502020204030204" charset="0"/>
                <a:ea typeface="Calibri" panose="020F050202020403020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01" tIns="45701" rIns="91401" bIns="45701" anchor="ctr"/>
          <a:lstStyle>
            <a:lvl1pPr algn="r" fontAlgn="base">
              <a:defRPr sz="11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Calibri" panose="020F0502020204030204" charset="0"/>
              </a:rPr>
            </a:fld>
            <a:endParaRPr lang="zh-CN" altLang="en-US" strike="noStrike" noProof="1" dirty="0"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marL="913130" lvl="0" indent="-91313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228600" lvl="0" indent="-228600" algn="l" defTabSz="91313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lvl="1" indent="-22860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1730" lvl="2" indent="-22733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598930" lvl="3" indent="-22733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6130" lvl="4" indent="-22733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313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lvl="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3130" lvl="2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0330" lvl="3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7530" lvl="4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1270" algn="l" defTabSz="91313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矩形 5"/>
          <p:cNvSpPr/>
          <p:nvPr/>
        </p:nvSpPr>
        <p:spPr>
          <a:xfrm>
            <a:off x="0" y="981075"/>
            <a:ext cx="12192000" cy="5876925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lIns="91401" tIns="45701" rIns="91401" bIns="45701"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5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直角三角形 2"/>
          <p:cNvSpPr/>
          <p:nvPr/>
        </p:nvSpPr>
        <p:spPr>
          <a:xfrm>
            <a:off x="-12700" y="2978150"/>
            <a:ext cx="7888288" cy="3879850"/>
          </a:xfrm>
          <a:prstGeom prst="rtTriangle">
            <a:avLst/>
          </a:prstGeom>
          <a:solidFill>
            <a:srgbClr val="000000">
              <a:alpha val="29999"/>
            </a:srgbClr>
          </a:solidFill>
          <a:ln w="9525">
            <a:noFill/>
          </a:ln>
        </p:spPr>
        <p:txBody>
          <a:bodyPr lIns="91401" tIns="45701" rIns="91401" bIns="45701"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角三角形 10"/>
          <p:cNvSpPr/>
          <p:nvPr/>
        </p:nvSpPr>
        <p:spPr>
          <a:xfrm flipH="1">
            <a:off x="1265238" y="801688"/>
            <a:ext cx="10917237" cy="6067425"/>
          </a:xfrm>
          <a:prstGeom prst="rtTriangle">
            <a:avLst/>
          </a:prstGeom>
          <a:solidFill>
            <a:srgbClr val="000000">
              <a:alpha val="29999"/>
            </a:srgbClr>
          </a:solidFill>
          <a:ln w="9525">
            <a:noFill/>
          </a:ln>
        </p:spPr>
        <p:txBody>
          <a:bodyPr lIns="91401" tIns="45701" rIns="91401" bIns="45701"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40"/>
          <p:cNvSpPr/>
          <p:nvPr/>
        </p:nvSpPr>
        <p:spPr>
          <a:xfrm>
            <a:off x="5973763" y="1484313"/>
            <a:ext cx="4867275" cy="1862137"/>
          </a:xfrm>
          <a:prstGeom prst="rect">
            <a:avLst/>
          </a:prstGeom>
          <a:noFill/>
          <a:ln w="9525">
            <a:noFill/>
          </a:ln>
        </p:spPr>
        <p:txBody>
          <a:bodyPr lIns="91401" tIns="45701" rIns="91401" bIns="45701" anchor="t">
            <a:spAutoFit/>
          </a:bodyPr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2018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79" name="文本框 7"/>
          <p:cNvSpPr/>
          <p:nvPr/>
        </p:nvSpPr>
        <p:spPr>
          <a:xfrm>
            <a:off x="4986338" y="3187700"/>
            <a:ext cx="5265737" cy="412750"/>
          </a:xfrm>
          <a:prstGeom prst="rect">
            <a:avLst/>
          </a:prstGeom>
          <a:solidFill>
            <a:srgbClr val="2E75B5"/>
          </a:solidFill>
          <a:ln w="9525">
            <a:noFill/>
          </a:ln>
        </p:spPr>
        <p:txBody>
          <a:bodyPr wrap="square" lIns="91401" tIns="45701" rIns="91401" bIns="45701" anchor="t">
            <a:spAutoFit/>
          </a:bodyPr>
          <a:p>
            <a:endParaRPr lang="zh-CN" altLang="zh-CN" sz="2100">
              <a:solidFill>
                <a:schemeClr val="bg1"/>
              </a:solidFill>
              <a:latin typeface="Tahoma" panose="020B0604030504040204" pitchFamily="2" charset="0"/>
              <a:ea typeface="宋体" panose="02010600030101010101" pitchFamily="2" charset="-122"/>
              <a:sym typeface="Tahoma" panose="020B0604030504040204" pitchFamily="2" charset="0"/>
            </a:endParaRPr>
          </a:p>
        </p:txBody>
      </p:sp>
      <p:sp>
        <p:nvSpPr>
          <p:cNvPr id="3080" name="文本框 30"/>
          <p:cNvSpPr/>
          <p:nvPr/>
        </p:nvSpPr>
        <p:spPr>
          <a:xfrm>
            <a:off x="4962525" y="3116263"/>
            <a:ext cx="5314950" cy="950912"/>
          </a:xfrm>
          <a:prstGeom prst="rect">
            <a:avLst/>
          </a:prstGeom>
          <a:noFill/>
          <a:ln w="9525">
            <a:noFill/>
          </a:ln>
        </p:spPr>
        <p:txBody>
          <a:bodyPr lIns="91401" tIns="45701" rIns="91401" bIns="45701" anchor="t">
            <a:spAutoFit/>
          </a:bodyPr>
          <a:p>
            <a:pPr algn="r"/>
            <a:r>
              <a:rPr lang="zh-CN" altLang="zh-CN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哈尔滨游客中心升级改造等项目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建设方案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1" name="TextBox 3"/>
          <p:cNvSpPr/>
          <p:nvPr/>
        </p:nvSpPr>
        <p:spPr>
          <a:xfrm>
            <a:off x="7234238" y="4235450"/>
            <a:ext cx="2965450" cy="644525"/>
          </a:xfrm>
          <a:prstGeom prst="rect">
            <a:avLst/>
          </a:prstGeom>
          <a:noFill/>
          <a:ln w="9525">
            <a:noFill/>
          </a:ln>
        </p:spPr>
        <p:txBody>
          <a:bodyPr lIns="91401" tIns="45701" rIns="91401" bIns="45701" anchor="t">
            <a:spAutoFit/>
          </a:bodyPr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新华网股份有限公司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月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08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192088"/>
            <a:ext cx="1366838" cy="852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1309688"/>
            <a:ext cx="2395538" cy="170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直线连接符 9"/>
          <p:cNvSpPr/>
          <p:nvPr/>
        </p:nvSpPr>
        <p:spPr>
          <a:xfrm flipH="1">
            <a:off x="8104188" y="4225925"/>
            <a:ext cx="2138362" cy="0"/>
          </a:xfrm>
          <a:prstGeom prst="line">
            <a:avLst/>
          </a:prstGeom>
          <a:ln w="25400" cap="flat" cmpd="sng">
            <a:solidFill>
              <a:srgbClr val="1D6FA9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5"/>
          <p:cNvSpPr/>
          <p:nvPr/>
        </p:nvSpPr>
        <p:spPr>
          <a:xfrm>
            <a:off x="0" y="984250"/>
            <a:ext cx="12192000" cy="5876925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lIns="91401" tIns="45701" rIns="91401" bIns="45701"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098" name="组合 24"/>
          <p:cNvGrpSpPr/>
          <p:nvPr/>
        </p:nvGrpSpPr>
        <p:grpSpPr>
          <a:xfrm>
            <a:off x="125413" y="19050"/>
            <a:ext cx="10356850" cy="914400"/>
            <a:chOff x="0" y="0"/>
            <a:chExt cx="5706572" cy="914678"/>
          </a:xfrm>
        </p:grpSpPr>
        <p:sp>
          <p:nvSpPr>
            <p:cNvPr id="4099" name="文本框 26"/>
            <p:cNvSpPr/>
            <p:nvPr/>
          </p:nvSpPr>
          <p:spPr>
            <a:xfrm>
              <a:off x="863110" y="169750"/>
              <a:ext cx="4843462" cy="630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3500" b="1" dirty="0">
                  <a:solidFill>
                    <a:srgbClr val="2E75B5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系统控制方案</a:t>
              </a:r>
              <a:endParaRPr lang="zh-CN" altLang="zh-CN" sz="3500" b="1" dirty="0">
                <a:solidFill>
                  <a:srgbClr val="2E75B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100" name="组合 27"/>
            <p:cNvGrpSpPr/>
            <p:nvPr/>
          </p:nvGrpSpPr>
          <p:grpSpPr>
            <a:xfrm>
              <a:off x="0" y="0"/>
              <a:ext cx="730021" cy="914678"/>
              <a:chOff x="0" y="0"/>
              <a:chExt cx="730021" cy="914678"/>
            </a:xfrm>
          </p:grpSpPr>
          <p:sp>
            <p:nvSpPr>
              <p:cNvPr id="4101" name="矩形 28"/>
              <p:cNvSpPr/>
              <p:nvPr/>
            </p:nvSpPr>
            <p:spPr>
              <a:xfrm>
                <a:off x="572646" y="85723"/>
                <a:ext cx="157375" cy="814388"/>
              </a:xfrm>
              <a:prstGeom prst="rect">
                <a:avLst/>
              </a:prstGeom>
              <a:solidFill>
                <a:srgbClr val="67ADE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4102" name="组合 29"/>
              <p:cNvGrpSpPr/>
              <p:nvPr/>
            </p:nvGrpSpPr>
            <p:grpSpPr>
              <a:xfrm>
                <a:off x="0" y="0"/>
                <a:ext cx="666969" cy="914678"/>
                <a:chOff x="0" y="0"/>
                <a:chExt cx="666969" cy="914678"/>
              </a:xfrm>
            </p:grpSpPr>
            <p:sp>
              <p:nvSpPr>
                <p:cNvPr id="4103" name="矩形 30"/>
                <p:cNvSpPr/>
                <p:nvPr/>
              </p:nvSpPr>
              <p:spPr>
                <a:xfrm>
                  <a:off x="0" y="85723"/>
                  <a:ext cx="461528" cy="814388"/>
                </a:xfrm>
                <a:prstGeom prst="rect">
                  <a:avLst/>
                </a:prstGeom>
                <a:solidFill>
                  <a:srgbClr val="67ADE0"/>
                </a:solidFill>
                <a:ln w="9525">
                  <a:noFill/>
                </a:ln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grpSp>
              <p:nvGrpSpPr>
                <p:cNvPr id="4104" name="组合 31"/>
                <p:cNvGrpSpPr/>
                <p:nvPr/>
              </p:nvGrpSpPr>
              <p:grpSpPr>
                <a:xfrm>
                  <a:off x="91136" y="0"/>
                  <a:ext cx="575833" cy="914678"/>
                  <a:chOff x="0" y="0"/>
                  <a:chExt cx="575833" cy="914678"/>
                </a:xfrm>
              </p:grpSpPr>
              <p:sp>
                <p:nvSpPr>
                  <p:cNvPr id="4105" name="文本框 32"/>
                  <p:cNvSpPr/>
                  <p:nvPr/>
                </p:nvSpPr>
                <p:spPr>
                  <a:xfrm>
                    <a:off x="37883" y="0"/>
                    <a:ext cx="332509" cy="77002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endParaRPr lang="zh-CN" altLang="zh-CN" sz="4400">
                      <a:solidFill>
                        <a:schemeClr val="bg1"/>
                      </a:solidFill>
                      <a:latin typeface="Segoe UI Black" charset="0"/>
                      <a:ea typeface="宋体" panose="02010600030101010101" pitchFamily="2" charset="-122"/>
                      <a:sym typeface="Segoe UI Black" charset="0"/>
                    </a:endParaRPr>
                  </a:p>
                </p:txBody>
              </p:sp>
              <p:sp>
                <p:nvSpPr>
                  <p:cNvPr id="4106" name="文本框 33"/>
                  <p:cNvSpPr/>
                  <p:nvPr/>
                </p:nvSpPr>
                <p:spPr>
                  <a:xfrm>
                    <a:off x="0" y="545067"/>
                    <a:ext cx="575833" cy="3696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endParaRPr lang="zh-CN" altLang="zh-CN">
                      <a:solidFill>
                        <a:schemeClr val="bg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endParaRPr>
                  </a:p>
                </p:txBody>
              </p:sp>
            </p:grpSp>
          </p:grpSp>
        </p:grpSp>
      </p:grpSp>
      <p:pic>
        <p:nvPicPr>
          <p:cNvPr id="410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6925" y="176213"/>
            <a:ext cx="10683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0" name="矩形 30"/>
          <p:cNvSpPr/>
          <p:nvPr/>
        </p:nvSpPr>
        <p:spPr>
          <a:xfrm>
            <a:off x="-11112" y="6784975"/>
            <a:ext cx="12222162" cy="76200"/>
          </a:xfrm>
          <a:prstGeom prst="rect">
            <a:avLst/>
          </a:prstGeom>
          <a:solidFill>
            <a:srgbClr val="67ADE0"/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1" name="灯片编号占位符 1"/>
          <p:cNvSpPr/>
          <p:nvPr>
            <p:ph type="sldNum" sz="quarter" idx="12"/>
          </p:nvPr>
        </p:nvSpPr>
        <p:spPr/>
        <p:txBody>
          <a:bodyPr lIns="91401" tIns="45701" rIns="91401" bIns="45701" anchor="ctr"/>
          <a:lstStyle>
            <a:lvl1pPr marL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3130" lvl="2" indent="127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0330" lvl="3" indent="127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7530" lvl="4" indent="127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Calibri" panose="020F0502020204030204" charset="0"/>
                <a:sym typeface="Calibri" panose="020F0502020204030204" charset="0"/>
              </a:rPr>
            </a:fld>
            <a:endParaRPr lang="zh-CN" altLang="en-US" sz="1100" dirty="0">
              <a:solidFill>
                <a:srgbClr val="898989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0340" y="1514475"/>
            <a:ext cx="67024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集中控制子系统</a:t>
            </a:r>
            <a:endParaRPr lang="zh-CN" altLang="en-US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多媒体控制子系统</a:t>
            </a:r>
            <a:endParaRPr lang="zh-CN" altLang="en-US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照明控制子系统</a:t>
            </a:r>
            <a:endParaRPr lang="zh-CN" altLang="en-US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四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机械控制子系统</a:t>
            </a:r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五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声音控制子系统</a:t>
            </a:r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六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网络通讯子系统</a:t>
            </a:r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七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综合布线子系统</a:t>
            </a:r>
            <a:endParaRPr lang="zh-CN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5"/>
          <p:cNvSpPr/>
          <p:nvPr/>
        </p:nvSpPr>
        <p:spPr>
          <a:xfrm>
            <a:off x="0" y="981075"/>
            <a:ext cx="12192000" cy="5876925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lIns="91401" tIns="45701" rIns="91401" bIns="45701"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098" name="组合 24"/>
          <p:cNvGrpSpPr/>
          <p:nvPr/>
        </p:nvGrpSpPr>
        <p:grpSpPr>
          <a:xfrm>
            <a:off x="125413" y="19050"/>
            <a:ext cx="10356850" cy="914400"/>
            <a:chOff x="0" y="0"/>
            <a:chExt cx="5706572" cy="914678"/>
          </a:xfrm>
        </p:grpSpPr>
        <p:sp>
          <p:nvSpPr>
            <p:cNvPr id="4099" name="文本框 26"/>
            <p:cNvSpPr/>
            <p:nvPr/>
          </p:nvSpPr>
          <p:spPr>
            <a:xfrm>
              <a:off x="863110" y="169750"/>
              <a:ext cx="4843462" cy="630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500" b="1" dirty="0">
                  <a:solidFill>
                    <a:srgbClr val="2E75B5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标题</a:t>
              </a:r>
              <a:endParaRPr lang="zh-CN" altLang="en-US" sz="3500" b="1" dirty="0">
                <a:solidFill>
                  <a:srgbClr val="2E75B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100" name="组合 27"/>
            <p:cNvGrpSpPr/>
            <p:nvPr/>
          </p:nvGrpSpPr>
          <p:grpSpPr>
            <a:xfrm>
              <a:off x="0" y="0"/>
              <a:ext cx="730021" cy="914678"/>
              <a:chOff x="0" y="0"/>
              <a:chExt cx="730021" cy="914678"/>
            </a:xfrm>
          </p:grpSpPr>
          <p:sp>
            <p:nvSpPr>
              <p:cNvPr id="4101" name="矩形 28"/>
              <p:cNvSpPr/>
              <p:nvPr/>
            </p:nvSpPr>
            <p:spPr>
              <a:xfrm>
                <a:off x="572646" y="85723"/>
                <a:ext cx="157375" cy="814388"/>
              </a:xfrm>
              <a:prstGeom prst="rect">
                <a:avLst/>
              </a:prstGeom>
              <a:solidFill>
                <a:srgbClr val="67ADE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4102" name="组合 29"/>
              <p:cNvGrpSpPr/>
              <p:nvPr/>
            </p:nvGrpSpPr>
            <p:grpSpPr>
              <a:xfrm>
                <a:off x="0" y="0"/>
                <a:ext cx="666969" cy="914678"/>
                <a:chOff x="0" y="0"/>
                <a:chExt cx="666969" cy="914678"/>
              </a:xfrm>
            </p:grpSpPr>
            <p:sp>
              <p:nvSpPr>
                <p:cNvPr id="4103" name="矩形 30"/>
                <p:cNvSpPr/>
                <p:nvPr/>
              </p:nvSpPr>
              <p:spPr>
                <a:xfrm>
                  <a:off x="0" y="85723"/>
                  <a:ext cx="461528" cy="814388"/>
                </a:xfrm>
                <a:prstGeom prst="rect">
                  <a:avLst/>
                </a:prstGeom>
                <a:solidFill>
                  <a:srgbClr val="67ADE0"/>
                </a:solidFill>
                <a:ln w="9525">
                  <a:noFill/>
                </a:ln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grpSp>
              <p:nvGrpSpPr>
                <p:cNvPr id="4104" name="组合 31"/>
                <p:cNvGrpSpPr/>
                <p:nvPr/>
              </p:nvGrpSpPr>
              <p:grpSpPr>
                <a:xfrm>
                  <a:off x="91136" y="0"/>
                  <a:ext cx="575833" cy="914678"/>
                  <a:chOff x="0" y="0"/>
                  <a:chExt cx="575833" cy="914678"/>
                </a:xfrm>
              </p:grpSpPr>
              <p:sp>
                <p:nvSpPr>
                  <p:cNvPr id="4105" name="文本框 32"/>
                  <p:cNvSpPr/>
                  <p:nvPr/>
                </p:nvSpPr>
                <p:spPr>
                  <a:xfrm>
                    <a:off x="37883" y="0"/>
                    <a:ext cx="332509" cy="77002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endParaRPr lang="zh-CN" altLang="zh-CN" sz="4400">
                      <a:solidFill>
                        <a:schemeClr val="bg1"/>
                      </a:solidFill>
                      <a:latin typeface="Segoe UI Black" charset="0"/>
                      <a:ea typeface="宋体" panose="02010600030101010101" pitchFamily="2" charset="-122"/>
                      <a:sym typeface="Segoe UI Black" charset="0"/>
                    </a:endParaRPr>
                  </a:p>
                </p:txBody>
              </p:sp>
              <p:sp>
                <p:nvSpPr>
                  <p:cNvPr id="4106" name="文本框 33"/>
                  <p:cNvSpPr/>
                  <p:nvPr/>
                </p:nvSpPr>
                <p:spPr>
                  <a:xfrm>
                    <a:off x="0" y="545067"/>
                    <a:ext cx="575833" cy="3696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endParaRPr lang="zh-CN" altLang="zh-CN">
                      <a:solidFill>
                        <a:schemeClr val="bg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endParaRPr>
                  </a:p>
                </p:txBody>
              </p:sp>
            </p:grpSp>
          </p:grpSp>
        </p:grpSp>
      </p:grpSp>
      <p:pic>
        <p:nvPicPr>
          <p:cNvPr id="410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6925" y="176213"/>
            <a:ext cx="1068388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矩形 1"/>
          <p:cNvSpPr/>
          <p:nvPr/>
        </p:nvSpPr>
        <p:spPr>
          <a:xfrm>
            <a:off x="5902325" y="2162175"/>
            <a:ext cx="60245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说明文档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10" name="矩形 30"/>
          <p:cNvSpPr/>
          <p:nvPr/>
        </p:nvSpPr>
        <p:spPr>
          <a:xfrm>
            <a:off x="-11112" y="6784975"/>
            <a:ext cx="12222162" cy="76200"/>
          </a:xfrm>
          <a:prstGeom prst="rect">
            <a:avLst/>
          </a:prstGeom>
          <a:solidFill>
            <a:srgbClr val="67ADE0"/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1" name="灯片编号占位符 1"/>
          <p:cNvSpPr/>
          <p:nvPr>
            <p:ph type="sldNum" sz="quarter" idx="12"/>
          </p:nvPr>
        </p:nvSpPr>
        <p:spPr>
          <a:ln/>
        </p:spPr>
        <p:txBody>
          <a:bodyPr lIns="91401" tIns="45701" rIns="91401" bIns="45701" anchor="ctr"/>
          <a:lstStyle>
            <a:lvl1pPr marL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3130" lvl="2" indent="127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0330" lvl="3" indent="127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7530" lvl="4" indent="127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Calibri" panose="020F0502020204030204" charset="0"/>
                <a:sym typeface="Calibri" panose="020F0502020204030204" charset="0"/>
              </a:rPr>
            </a:fld>
            <a:endParaRPr lang="zh-CN" altLang="en-US" sz="1100" dirty="0">
              <a:solidFill>
                <a:srgbClr val="898989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/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562" name="object 3"/>
          <p:cNvSpPr/>
          <p:nvPr/>
        </p:nvSpPr>
        <p:spPr>
          <a:xfrm>
            <a:off x="4873625" y="2722563"/>
            <a:ext cx="3771900" cy="863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>
              <a:lnSpc>
                <a:spcPts val="5625"/>
              </a:lnSpc>
            </a:pPr>
            <a:r>
              <a:rPr lang="zh-CN" altLang="en-US" sz="5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SLUNH+MicrosoftYaHei-Bold" charset="0"/>
              </a:rPr>
              <a:t>谢谢观看</a:t>
            </a:r>
            <a:endParaRPr lang="zh-CN" altLang="en-US" sz="5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SLUNH+MicrosoftYaHei-Bold" charset="0"/>
            </a:endParaRPr>
          </a:p>
        </p:txBody>
      </p:sp>
      <p:sp>
        <p:nvSpPr>
          <p:cNvPr id="66563" name="object 4"/>
          <p:cNvSpPr/>
          <p:nvPr/>
        </p:nvSpPr>
        <p:spPr>
          <a:xfrm>
            <a:off x="5216525" y="4073525"/>
            <a:ext cx="2400300" cy="554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>
              <a:lnSpc>
                <a:spcPts val="1875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SLUNH+MicrosoftYaHei-Bold" charset="0"/>
              </a:rPr>
              <a:t>新华网股份有限公司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SLUNH+MicrosoftYaHei-Bold" charset="0"/>
            </a:endParaRPr>
          </a:p>
          <a:p>
            <a:pPr eaLnBrk="0" hangingPunct="0">
              <a:lnSpc>
                <a:spcPts val="1875"/>
              </a:lnSpc>
              <a:spcBef>
                <a:spcPts val="240"/>
              </a:spcBef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SLUNH+MicrosoftYaHei-Bold" charset="0"/>
              </a:rPr>
              <a:t>2018年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SLUNH+MicrosoftYaHei-Bold" charset="0"/>
              </a:rPr>
              <a:t>7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SLUNH+MicrosoftYaHei-Bold" charset="0"/>
              </a:rPr>
              <a:t>月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SLUNH+MicrosoftYaHei-Bold" charset="0"/>
            </a:endParaRPr>
          </a:p>
        </p:txBody>
      </p:sp>
      <p:sp>
        <p:nvSpPr>
          <p:cNvPr id="66564" name="object 5"/>
          <p:cNvSpPr/>
          <p:nvPr/>
        </p:nvSpPr>
        <p:spPr>
          <a:xfrm>
            <a:off x="11120438" y="6469063"/>
            <a:ext cx="352425" cy="355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>
              <a:lnSpc>
                <a:spcPts val="1150"/>
              </a:lnSpc>
            </a:pPr>
            <a:r>
              <a:rPr lang="en-US" altLang="zh-CN" sz="11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63</a:t>
            </a:r>
            <a:endParaRPr lang="en-US" altLang="zh-CN" sz="1100">
              <a:solidFill>
                <a:srgbClr val="898989"/>
              </a:solidFill>
              <a:latin typeface="Calibri" panose="020F050202020403020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FFFFFF"/>
      </a:accent3>
      <a:accent4>
        <a:srgbClr val="000000"/>
      </a:accent4>
      <a:accent5>
        <a:srgbClr val="AACABE"/>
      </a:accent5>
      <a:accent6>
        <a:srgbClr val="7CAD3D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FFFFFF"/>
      </a:accent3>
      <a:accent4>
        <a:srgbClr val="000000"/>
      </a:accent4>
      <a:accent5>
        <a:srgbClr val="AACABE"/>
      </a:accent5>
      <a:accent6>
        <a:srgbClr val="7CAD3D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自定义</PresentationFormat>
  <Paragraphs>39</Paragraphs>
  <Slides>4</Slides>
  <Notes>49</Notes>
  <HiddenSlides>0</HiddenSlides>
  <MMClips>1</MMClips>
  <ScaleCrop>false</ScaleCrop>
  <HeadingPairs>
    <vt:vector size="6" baseType="variant">
      <vt:variant>
        <vt:lpstr>已用的字体</vt:lpstr>
      </vt:variant>
      <vt:variant>
        <vt:i4>141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6" baseType="lpstr">
      <vt:lpstr>Arial</vt:lpstr>
      <vt:lpstr>宋体</vt:lpstr>
      <vt:lpstr>Wingdings</vt:lpstr>
      <vt:lpstr>Calibri Light</vt:lpstr>
      <vt:lpstr>Calibri</vt:lpstr>
      <vt:lpstr>微软雅黑</vt:lpstr>
      <vt:lpstr>Tahoma</vt:lpstr>
      <vt:lpstr>Segoe UI Black</vt:lpstr>
      <vt:lpstr>微软雅黑 Light</vt:lpstr>
      <vt:lpstr>Segoe UI</vt:lpstr>
      <vt:lpstr>黑体</vt:lpstr>
      <vt:lpstr>NJKEIV+MicrosoftYaHei-Bold</vt:lpstr>
      <vt:lpstr>CQVJOK+MicrosoftYaHei-Bold</vt:lpstr>
      <vt:lpstr>WUHAAO+MicrosoftYaHei</vt:lpstr>
      <vt:lpstr>GGJBDU+MicrosoftYaHei-Bold</vt:lpstr>
      <vt:lpstr>HVMWDP+MicrosoftYaHei</vt:lpstr>
      <vt:lpstr>Times New Roman</vt:lpstr>
      <vt:lpstr>BVCNTI+MicrosoftYaHei-Bold</vt:lpstr>
      <vt:lpstr>VFWFSI+MicrosoftYaHei</vt:lpstr>
      <vt:lpstr>OVHLAV+MicrosoftYaHei-Bold</vt:lpstr>
      <vt:lpstr>DDINWV+MicrosoftYaHei</vt:lpstr>
      <vt:lpstr>REAKTJ+MicrosoftYaHei-Bold</vt:lpstr>
      <vt:lpstr>ALIMTK+MicrosoftYaHei</vt:lpstr>
      <vt:lpstr>NVRIHJ+MicrosoftYaHei-Bold</vt:lpstr>
      <vt:lpstr>STABMC+MicrosoftYaHei</vt:lpstr>
      <vt:lpstr>PKHCVN+MicrosoftYaHei-Bold</vt:lpstr>
      <vt:lpstr>PRKWUA+MicrosoftYaHei</vt:lpstr>
      <vt:lpstr>JKQUHF+MicrosoftYaHei-Bold</vt:lpstr>
      <vt:lpstr>CARLJE+MicrosoftYaHei</vt:lpstr>
      <vt:lpstr>KCCRGB+MicrosoftYaHei-Bold</vt:lpstr>
      <vt:lpstr>IPDVSJ+MicrosoftYaHei</vt:lpstr>
      <vt:lpstr>VTMFHA+MicrosoftYaHei-Bold</vt:lpstr>
      <vt:lpstr>RSNRGJ+MicrosoftYaHei-Bold</vt:lpstr>
      <vt:lpstr>MQWDCG+Arial-BoldMT</vt:lpstr>
      <vt:lpstr>STCMCD+MicrosoftYaHei-Bold</vt:lpstr>
      <vt:lpstr>SWNCCS+MicrosoftYaHei-Bold</vt:lpstr>
      <vt:lpstr>JPDRTU+MicrosoftYaHei-Bold</vt:lpstr>
      <vt:lpstr>CPTSIN+MicrosoftYaHei</vt:lpstr>
      <vt:lpstr>KOUVCW+MicrosoftYaHei-Bold</vt:lpstr>
      <vt:lpstr>WVQFAM+MicrosoftYaHei</vt:lpstr>
      <vt:lpstr>HNHIIM+ArialMT</vt:lpstr>
      <vt:lpstr>HIQCTT+MicrosoftYaHei-Bold</vt:lpstr>
      <vt:lpstr>CPIJEP+MicrosoftYaHei</vt:lpstr>
      <vt:lpstr>RJVNFR+MicrosoftYaHei-Bold</vt:lpstr>
      <vt:lpstr>NLPHSR+MicrosoftYaHei-Bold</vt:lpstr>
      <vt:lpstr>PIHSSS+MicrosoftYaHei</vt:lpstr>
      <vt:lpstr>HQTPTT+MicrosoftYaHei-Bold</vt:lpstr>
      <vt:lpstr>IWDGBM+MicrosoftYaHei</vt:lpstr>
      <vt:lpstr>SMJAPG+MicrosoftYaHei-Bold</vt:lpstr>
      <vt:lpstr>TIPRNR+MicrosoftYaHei</vt:lpstr>
      <vt:lpstr>BWQGIQ+MicrosoftYaHei-Bold</vt:lpstr>
      <vt:lpstr>VWNVOI+MicrosoftYaHei</vt:lpstr>
      <vt:lpstr>LRWGMI+MicrosoftYaHei-Bold</vt:lpstr>
      <vt:lpstr>NMQJAF+MicrosoftYaHei</vt:lpstr>
      <vt:lpstr>AKSDLC+MicrosoftYaHei-Bold</vt:lpstr>
      <vt:lpstr>WRAFSW+MicrosoftYaHei</vt:lpstr>
      <vt:lpstr>UMLVOE+MicrosoftYaHei-Bold</vt:lpstr>
      <vt:lpstr>LOLLJT+MicrosoftYaHei</vt:lpstr>
      <vt:lpstr>QFRVVV+MicrosoftYaHei-Bold</vt:lpstr>
      <vt:lpstr>OCSWUG+MicrosoftYaHei</vt:lpstr>
      <vt:lpstr>AORKGW+MicrosoftYaHei-Bold</vt:lpstr>
      <vt:lpstr>QFOOSU+MicrosoftYaHei</vt:lpstr>
      <vt:lpstr>JFCRSM+MicrosoftYaHei-Bold</vt:lpstr>
      <vt:lpstr>KNMQOU+ArialMT</vt:lpstr>
      <vt:lpstr>SAEQFE+MicrosoftYaHei</vt:lpstr>
      <vt:lpstr>QPTDSH+Arial-BoldMT</vt:lpstr>
      <vt:lpstr>QIVSRW+MicrosoftYaHei-Bold</vt:lpstr>
      <vt:lpstr>WSMTES+MicrosoftYaHei</vt:lpstr>
      <vt:lpstr>JBVGAA+MicrosoftYaHei-Bold</vt:lpstr>
      <vt:lpstr>GMWCQM+MicrosoftYaHei</vt:lpstr>
      <vt:lpstr>IBTSMH+MicrosoftYaHei-Bold</vt:lpstr>
      <vt:lpstr>AEJEHA+MicrosoftYaHei</vt:lpstr>
      <vt:lpstr>THCHQQ+MicrosoftYaHei-Bold</vt:lpstr>
      <vt:lpstr>IIKGBN+MicrosoftYaHei</vt:lpstr>
      <vt:lpstr>DRTFTK+MicrosoftYaHei-Bold</vt:lpstr>
      <vt:lpstr>UBMPWF+MicrosoftYaHei</vt:lpstr>
      <vt:lpstr>VMATMR+MicrosoftYaHei-Bold</vt:lpstr>
      <vt:lpstr>UWTLAL+MicrosoftYaHei</vt:lpstr>
      <vt:lpstr>LUUFVL+MicrosoftYaHei-Bold</vt:lpstr>
      <vt:lpstr>OLCFRP+MicrosoftYaHei</vt:lpstr>
      <vt:lpstr>BCBSDJ+MicrosoftYaHei-Bold</vt:lpstr>
      <vt:lpstr>AWIFTB+MicrosoftYaHei</vt:lpstr>
      <vt:lpstr>LBBSTW+MicrosoftYaHei-Bold</vt:lpstr>
      <vt:lpstr>POLWAM+Arial-BoldMT</vt:lpstr>
      <vt:lpstr>HDWMGL+MicrosoftYaHei</vt:lpstr>
      <vt:lpstr>WSRFKV+MicrosoftYaHei-Bold</vt:lpstr>
      <vt:lpstr>PIEKWA+Arial-BoldMT</vt:lpstr>
      <vt:lpstr>QRGBJA+MicrosoftYaHei</vt:lpstr>
      <vt:lpstr>NHBAAA+MicrosoftYaHei-Bold</vt:lpstr>
      <vt:lpstr>BARVHN+Arial-BoldMT</vt:lpstr>
      <vt:lpstr>FWEUHC+MicrosoftYaHei</vt:lpstr>
      <vt:lpstr>EIIDLB+MicrosoftYaHei-Bold</vt:lpstr>
      <vt:lpstr>KNASKE+Arial-BoldMT</vt:lpstr>
      <vt:lpstr>QDMHTS+MicrosoftYaHei</vt:lpstr>
      <vt:lpstr>CEUVLR+MicrosoftYaHei-Bold</vt:lpstr>
      <vt:lpstr>IMHEWL+MicrosoftYaHei</vt:lpstr>
      <vt:lpstr>CSGOSW+MicrosoftYaHei-Bold</vt:lpstr>
      <vt:lpstr>CEMTSS+MicrosoftYaHei</vt:lpstr>
      <vt:lpstr>QFDDGA+MicrosoftYaHei-Bold</vt:lpstr>
      <vt:lpstr>EWQIHQ+Arial-BoldMT</vt:lpstr>
      <vt:lpstr>PULLTC+MicrosoftYaHei</vt:lpstr>
      <vt:lpstr>LTTIHM+MicrosoftYaHei-Bold</vt:lpstr>
      <vt:lpstr>GGFJLA+Arial-BoldMT</vt:lpstr>
      <vt:lpstr>GQEOMF+MicrosoftYaHei</vt:lpstr>
      <vt:lpstr>NQJCPK+Arial-BoldMT</vt:lpstr>
      <vt:lpstr>KGRVRH+MicrosoftYaHei-Bold</vt:lpstr>
      <vt:lpstr>HQNASL+MicrosoftYaHei</vt:lpstr>
      <vt:lpstr>GWNBDU+MicrosoftYaHei-Bold</vt:lpstr>
      <vt:lpstr>AVJWWU+MicrosoftYaHei</vt:lpstr>
      <vt:lpstr>GNHCEC+MicrosoftYaHei-Bold</vt:lpstr>
      <vt:lpstr>KFBIVJ+MicrosoftYaHei</vt:lpstr>
      <vt:lpstr>ONHQEP+MicrosoftYaHei-Bold</vt:lpstr>
      <vt:lpstr>AHLPGH+MicrosoftYaHei</vt:lpstr>
      <vt:lpstr>LQWIKD+MicrosoftYaHei-Bold</vt:lpstr>
      <vt:lpstr>QCBVGW+MicrosoftYaHei</vt:lpstr>
      <vt:lpstr>LMPNPO+MicrosoftYaHei-Bold</vt:lpstr>
      <vt:lpstr>KPCAJH+MicrosoftYaHei-Bold</vt:lpstr>
      <vt:lpstr>FESKFK+MicrosoftYaHei</vt:lpstr>
      <vt:lpstr>HITKNF+MicrosoftYaHei-Bold</vt:lpstr>
      <vt:lpstr>ITHHKT+MicrosoftYaHei</vt:lpstr>
      <vt:lpstr>HIWEMP+MicrosoftYaHei-Bold</vt:lpstr>
      <vt:lpstr>BWRPQB+Arial-BoldMT</vt:lpstr>
      <vt:lpstr>MEJSUE+MicrosoftYaHei-Bold</vt:lpstr>
      <vt:lpstr>NBNUES+MicrosoftYaHei</vt:lpstr>
      <vt:lpstr>OCBLEK+MicrosoftYaHei-Bold</vt:lpstr>
      <vt:lpstr>TUJRNA+Arial-BoldMT</vt:lpstr>
      <vt:lpstr>GKEGCH+MicrosoftYaHei-Bold</vt:lpstr>
      <vt:lpstr>MHHPIE+MicrosoftYaHei</vt:lpstr>
      <vt:lpstr>WRIHVS+MicrosoftYaHei-Bold</vt:lpstr>
      <vt:lpstr>MFVWTK+MicrosoftYaHei-Bold</vt:lpstr>
      <vt:lpstr>KNGHBH+MicrosoftYaHei</vt:lpstr>
      <vt:lpstr>OPURJS+MicrosoftYaHei-Bold</vt:lpstr>
      <vt:lpstr>OHDOGD+MicrosoftYaHei-Bold</vt:lpstr>
      <vt:lpstr>SNPBIT+MicrosoftYaHei</vt:lpstr>
      <vt:lpstr>ASLUNH+MicrosoftYaHei-Bold</vt:lpstr>
      <vt:lpstr>Segoe Print</vt:lpstr>
      <vt:lpstr>Arial Unicode MS</vt:lpstr>
      <vt:lpstr>AMGDT</vt:lpstr>
      <vt:lpstr>NJKEIV+MicrosoftYaHei-Bold</vt:lpstr>
      <vt:lpstr>幼圆</vt:lpstr>
      <vt:lpstr>新宋体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蓝色简约商务通用工作计划PPT模板</dc:title>
  <dc:creator>MICHAEL</dc:creator>
  <cp:lastModifiedBy>lhy86813</cp:lastModifiedBy>
  <cp:revision>437</cp:revision>
  <cp:lastPrinted>2018-04-03T01:28:00Z</cp:lastPrinted>
  <dcterms:created xsi:type="dcterms:W3CDTF">2015-05-05T08:02:00Z</dcterms:created>
  <dcterms:modified xsi:type="dcterms:W3CDTF">2018-07-26T10:42:35Z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