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81B3-0142-2645-B545-3D0048EB3FD9}" type="datetimeFigureOut">
              <a:rPr lang="it-IT" smtClean="0"/>
              <a:t>18.11.16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AC5E-0C87-AE41-91E3-5B246365E04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289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Fare clic per modificare gli stili del testo dello schema</a:t>
            </a:r>
          </a:p>
          <a:p>
            <a:pPr lvl="1"/>
            <a:r>
              <a:rPr lang="fr-CH" smtClean="0"/>
              <a:t>Secondo livello</a:t>
            </a:r>
          </a:p>
          <a:p>
            <a:pPr lvl="2"/>
            <a:r>
              <a:rPr lang="fr-CH" smtClean="0"/>
              <a:t>Terzo livello</a:t>
            </a:r>
          </a:p>
          <a:p>
            <a:pPr lvl="3"/>
            <a:r>
              <a:rPr lang="fr-CH" smtClean="0"/>
              <a:t>Quarto livello</a:t>
            </a:r>
          </a:p>
          <a:p>
            <a:pPr lvl="4"/>
            <a:r>
              <a:rPr lang="fr-CH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81B3-0142-2645-B545-3D0048EB3FD9}" type="datetimeFigureOut">
              <a:rPr lang="it-IT" smtClean="0"/>
              <a:t>18.11.16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AC5E-0C87-AE41-91E3-5B246365E04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41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Fare clic per modificare gli stili del testo dello schema</a:t>
            </a:r>
          </a:p>
          <a:p>
            <a:pPr lvl="1"/>
            <a:r>
              <a:rPr lang="fr-CH" smtClean="0"/>
              <a:t>Secondo livello</a:t>
            </a:r>
          </a:p>
          <a:p>
            <a:pPr lvl="2"/>
            <a:r>
              <a:rPr lang="fr-CH" smtClean="0"/>
              <a:t>Terzo livello</a:t>
            </a:r>
          </a:p>
          <a:p>
            <a:pPr lvl="3"/>
            <a:r>
              <a:rPr lang="fr-CH" smtClean="0"/>
              <a:t>Quarto livello</a:t>
            </a:r>
          </a:p>
          <a:p>
            <a:pPr lvl="4"/>
            <a:r>
              <a:rPr lang="fr-CH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81B3-0142-2645-B545-3D0048EB3FD9}" type="datetimeFigureOut">
              <a:rPr lang="it-IT" smtClean="0"/>
              <a:t>18.11.16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AC5E-0C87-AE41-91E3-5B246365E04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960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Fare clic per modificare gli stili del testo dello schema</a:t>
            </a:r>
          </a:p>
          <a:p>
            <a:pPr lvl="1"/>
            <a:r>
              <a:rPr lang="fr-CH" smtClean="0"/>
              <a:t>Secondo livello</a:t>
            </a:r>
          </a:p>
          <a:p>
            <a:pPr lvl="2"/>
            <a:r>
              <a:rPr lang="fr-CH" smtClean="0"/>
              <a:t>Terzo livello</a:t>
            </a:r>
          </a:p>
          <a:p>
            <a:pPr lvl="3"/>
            <a:r>
              <a:rPr lang="fr-CH" smtClean="0"/>
              <a:t>Quarto livello</a:t>
            </a:r>
          </a:p>
          <a:p>
            <a:pPr lvl="4"/>
            <a:r>
              <a:rPr lang="fr-CH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81B3-0142-2645-B545-3D0048EB3FD9}" type="datetimeFigureOut">
              <a:rPr lang="it-IT" smtClean="0"/>
              <a:t>18.11.16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AC5E-0C87-AE41-91E3-5B246365E04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9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81B3-0142-2645-B545-3D0048EB3FD9}" type="datetimeFigureOut">
              <a:rPr lang="it-IT" smtClean="0"/>
              <a:t>18.11.16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AC5E-0C87-AE41-91E3-5B246365E04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124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Fare clic per modificare gli stili del testo dello schema</a:t>
            </a:r>
          </a:p>
          <a:p>
            <a:pPr lvl="1"/>
            <a:r>
              <a:rPr lang="fr-CH" smtClean="0"/>
              <a:t>Secondo livello</a:t>
            </a:r>
          </a:p>
          <a:p>
            <a:pPr lvl="2"/>
            <a:r>
              <a:rPr lang="fr-CH" smtClean="0"/>
              <a:t>Terzo livello</a:t>
            </a:r>
          </a:p>
          <a:p>
            <a:pPr lvl="3"/>
            <a:r>
              <a:rPr lang="fr-CH" smtClean="0"/>
              <a:t>Quarto livello</a:t>
            </a:r>
          </a:p>
          <a:p>
            <a:pPr lvl="4"/>
            <a:r>
              <a:rPr lang="fr-CH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Fare clic per modificare gli stili del testo dello schema</a:t>
            </a:r>
          </a:p>
          <a:p>
            <a:pPr lvl="1"/>
            <a:r>
              <a:rPr lang="fr-CH" smtClean="0"/>
              <a:t>Secondo livello</a:t>
            </a:r>
          </a:p>
          <a:p>
            <a:pPr lvl="2"/>
            <a:r>
              <a:rPr lang="fr-CH" smtClean="0"/>
              <a:t>Terzo livello</a:t>
            </a:r>
          </a:p>
          <a:p>
            <a:pPr lvl="3"/>
            <a:r>
              <a:rPr lang="fr-CH" smtClean="0"/>
              <a:t>Quarto livello</a:t>
            </a:r>
          </a:p>
          <a:p>
            <a:pPr lvl="4"/>
            <a:r>
              <a:rPr lang="fr-CH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81B3-0142-2645-B545-3D0048EB3FD9}" type="datetimeFigureOut">
              <a:rPr lang="it-IT" smtClean="0"/>
              <a:t>18.11.16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AC5E-0C87-AE41-91E3-5B246365E04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69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Fare clic per modificare gli stili del testo dello schema</a:t>
            </a:r>
          </a:p>
          <a:p>
            <a:pPr lvl="1"/>
            <a:r>
              <a:rPr lang="fr-CH" smtClean="0"/>
              <a:t>Secondo livello</a:t>
            </a:r>
          </a:p>
          <a:p>
            <a:pPr lvl="2"/>
            <a:r>
              <a:rPr lang="fr-CH" smtClean="0"/>
              <a:t>Terzo livello</a:t>
            </a:r>
          </a:p>
          <a:p>
            <a:pPr lvl="3"/>
            <a:r>
              <a:rPr lang="fr-CH" smtClean="0"/>
              <a:t>Quarto livello</a:t>
            </a:r>
          </a:p>
          <a:p>
            <a:pPr lvl="4"/>
            <a:r>
              <a:rPr lang="fr-CH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Fare clic per modificare gli stili del testo dello schema</a:t>
            </a:r>
          </a:p>
          <a:p>
            <a:pPr lvl="1"/>
            <a:r>
              <a:rPr lang="fr-CH" smtClean="0"/>
              <a:t>Secondo livello</a:t>
            </a:r>
          </a:p>
          <a:p>
            <a:pPr lvl="2"/>
            <a:r>
              <a:rPr lang="fr-CH" smtClean="0"/>
              <a:t>Terzo livello</a:t>
            </a:r>
          </a:p>
          <a:p>
            <a:pPr lvl="3"/>
            <a:r>
              <a:rPr lang="fr-CH" smtClean="0"/>
              <a:t>Quarto livello</a:t>
            </a:r>
          </a:p>
          <a:p>
            <a:pPr lvl="4"/>
            <a:r>
              <a:rPr lang="fr-CH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81B3-0142-2645-B545-3D0048EB3FD9}" type="datetimeFigureOut">
              <a:rPr lang="it-IT" smtClean="0"/>
              <a:t>18.11.16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AC5E-0C87-AE41-91E3-5B246365E04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07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81B3-0142-2645-B545-3D0048EB3FD9}" type="datetimeFigureOut">
              <a:rPr lang="it-IT" smtClean="0"/>
              <a:t>18.11.16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AC5E-0C87-AE41-91E3-5B246365E04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389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81B3-0142-2645-B545-3D0048EB3FD9}" type="datetimeFigureOut">
              <a:rPr lang="it-IT" smtClean="0"/>
              <a:t>18.11.16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AC5E-0C87-AE41-91E3-5B246365E04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758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Fare clic per modificare gli stili del testo dello schema</a:t>
            </a:r>
          </a:p>
          <a:p>
            <a:pPr lvl="1"/>
            <a:r>
              <a:rPr lang="fr-CH" smtClean="0"/>
              <a:t>Secondo livello</a:t>
            </a:r>
          </a:p>
          <a:p>
            <a:pPr lvl="2"/>
            <a:r>
              <a:rPr lang="fr-CH" smtClean="0"/>
              <a:t>Terzo livello</a:t>
            </a:r>
          </a:p>
          <a:p>
            <a:pPr lvl="3"/>
            <a:r>
              <a:rPr lang="fr-CH" smtClean="0"/>
              <a:t>Quarto livello</a:t>
            </a:r>
          </a:p>
          <a:p>
            <a:pPr lvl="4"/>
            <a:r>
              <a:rPr lang="fr-CH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81B3-0142-2645-B545-3D0048EB3FD9}" type="datetimeFigureOut">
              <a:rPr lang="it-IT" smtClean="0"/>
              <a:t>18.11.16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AC5E-0C87-AE41-91E3-5B246365E04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30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81B3-0142-2645-B545-3D0048EB3FD9}" type="datetimeFigureOut">
              <a:rPr lang="it-IT" smtClean="0"/>
              <a:t>18.11.16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AC5E-0C87-AE41-91E3-5B246365E04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77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Fare clic per modificare gli stili del testo dello schema</a:t>
            </a:r>
          </a:p>
          <a:p>
            <a:pPr lvl="1"/>
            <a:r>
              <a:rPr lang="fr-CH" smtClean="0"/>
              <a:t>Secondo livello</a:t>
            </a:r>
          </a:p>
          <a:p>
            <a:pPr lvl="2"/>
            <a:r>
              <a:rPr lang="fr-CH" smtClean="0"/>
              <a:t>Terzo livello</a:t>
            </a:r>
          </a:p>
          <a:p>
            <a:pPr lvl="3"/>
            <a:r>
              <a:rPr lang="fr-CH" smtClean="0"/>
              <a:t>Quarto livello</a:t>
            </a:r>
          </a:p>
          <a:p>
            <a:pPr lvl="4"/>
            <a:r>
              <a:rPr lang="fr-CH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181B3-0142-2645-B545-3D0048EB3FD9}" type="datetimeFigureOut">
              <a:rPr lang="it-IT" smtClean="0"/>
              <a:t>18.11.16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CAC5E-0C87-AE41-91E3-5B246365E04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17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/>
          <p:cNvSpPr txBox="1">
            <a:spLocks/>
          </p:cNvSpPr>
          <p:nvPr/>
        </p:nvSpPr>
        <p:spPr>
          <a:xfrm>
            <a:off x="1435608" y="274638"/>
            <a:ext cx="7498080" cy="7759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/>
              <a:t>3</a:t>
            </a:r>
            <a:r>
              <a:rPr lang="en-GB" dirty="0" smtClean="0"/>
              <a:t>) Software</a:t>
            </a:r>
            <a:endParaRPr lang="en-GB" dirty="0"/>
          </a:p>
        </p:txBody>
      </p:sp>
      <p:pic>
        <p:nvPicPr>
          <p:cNvPr id="4" name="Immagine 3" descr="ff_a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68" y="1563948"/>
            <a:ext cx="7676920" cy="40790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3744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 txBox="1">
            <a:spLocks/>
          </p:cNvSpPr>
          <p:nvPr/>
        </p:nvSpPr>
        <p:spPr>
          <a:xfrm>
            <a:off x="1435608" y="274638"/>
            <a:ext cx="7498080" cy="7759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/>
              <a:t>5</a:t>
            </a:r>
            <a:r>
              <a:rPr lang="en-GB" dirty="0" smtClean="0"/>
              <a:t>) Ligatures</a:t>
            </a:r>
            <a:endParaRPr lang="en-GB" dirty="0"/>
          </a:p>
        </p:txBody>
      </p:sp>
      <p:pic>
        <p:nvPicPr>
          <p:cNvPr id="2" name="Immagine 1" descr="ff_5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13" y="1229140"/>
            <a:ext cx="7195910" cy="545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09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 txBox="1">
            <a:spLocks/>
          </p:cNvSpPr>
          <p:nvPr/>
        </p:nvSpPr>
        <p:spPr>
          <a:xfrm>
            <a:off x="1435608" y="274638"/>
            <a:ext cx="7498080" cy="7759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/>
              <a:t>5</a:t>
            </a:r>
            <a:r>
              <a:rPr lang="en-GB" dirty="0" smtClean="0"/>
              <a:t>) Ligatures</a:t>
            </a:r>
            <a:endParaRPr lang="en-GB" dirty="0"/>
          </a:p>
        </p:txBody>
      </p:sp>
      <p:pic>
        <p:nvPicPr>
          <p:cNvPr id="2" name="Immagine 1" descr="ff_6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531" y="1177563"/>
            <a:ext cx="7087889" cy="543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2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 txBox="1">
            <a:spLocks/>
          </p:cNvSpPr>
          <p:nvPr/>
        </p:nvSpPr>
        <p:spPr>
          <a:xfrm>
            <a:off x="1435608" y="274638"/>
            <a:ext cx="7498080" cy="7759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/>
              <a:t>5</a:t>
            </a:r>
            <a:r>
              <a:rPr lang="en-GB" dirty="0" smtClean="0"/>
              <a:t>) Ligatures</a:t>
            </a:r>
            <a:endParaRPr lang="en-GB" dirty="0"/>
          </a:p>
        </p:txBody>
      </p:sp>
      <p:pic>
        <p:nvPicPr>
          <p:cNvPr id="3" name="Immagine 2" descr="ff_7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695" y="1616476"/>
            <a:ext cx="3684148" cy="368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26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 txBox="1">
            <a:spLocks/>
          </p:cNvSpPr>
          <p:nvPr/>
        </p:nvSpPr>
        <p:spPr>
          <a:xfrm>
            <a:off x="1435608" y="274638"/>
            <a:ext cx="7498080" cy="7759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/>
              <a:t>5</a:t>
            </a:r>
            <a:r>
              <a:rPr lang="en-GB" dirty="0" smtClean="0"/>
              <a:t>) Ligatures</a:t>
            </a:r>
            <a:endParaRPr lang="en-GB" dirty="0"/>
          </a:p>
        </p:txBody>
      </p:sp>
      <p:pic>
        <p:nvPicPr>
          <p:cNvPr id="2" name="Immagine 1" descr="ff_8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943" y="1314159"/>
            <a:ext cx="5502180" cy="510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2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 txBox="1">
            <a:spLocks/>
          </p:cNvSpPr>
          <p:nvPr/>
        </p:nvSpPr>
        <p:spPr>
          <a:xfrm>
            <a:off x="1435608" y="274638"/>
            <a:ext cx="7498080" cy="7759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/>
              <a:t>5</a:t>
            </a:r>
            <a:r>
              <a:rPr lang="en-GB" dirty="0" smtClean="0"/>
              <a:t>) Ligatures</a:t>
            </a:r>
            <a:endParaRPr lang="en-GB" dirty="0"/>
          </a:p>
        </p:txBody>
      </p:sp>
      <p:pic>
        <p:nvPicPr>
          <p:cNvPr id="2" name="Immagine 1" descr="ff_9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81" y="1288681"/>
            <a:ext cx="5980905" cy="528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0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 txBox="1">
            <a:spLocks/>
          </p:cNvSpPr>
          <p:nvPr/>
        </p:nvSpPr>
        <p:spPr>
          <a:xfrm>
            <a:off x="1435608" y="274638"/>
            <a:ext cx="7498080" cy="7759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/>
              <a:t>5</a:t>
            </a:r>
            <a:r>
              <a:rPr lang="en-GB" dirty="0" smtClean="0"/>
              <a:t>) Ligatures</a:t>
            </a:r>
            <a:endParaRPr lang="en-GB" dirty="0"/>
          </a:p>
        </p:txBody>
      </p:sp>
      <p:pic>
        <p:nvPicPr>
          <p:cNvPr id="3" name="Immagine 2" descr="ff_10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783" y="1856703"/>
            <a:ext cx="3215275" cy="285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20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/>
          <p:cNvSpPr txBox="1">
            <a:spLocks/>
          </p:cNvSpPr>
          <p:nvPr/>
        </p:nvSpPr>
        <p:spPr>
          <a:xfrm>
            <a:off x="1435608" y="274638"/>
            <a:ext cx="7498080" cy="7759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 smtClean="0"/>
              <a:t>3) Software</a:t>
            </a:r>
            <a:endParaRPr lang="en-GB" dirty="0"/>
          </a:p>
        </p:txBody>
      </p:sp>
      <p:pic>
        <p:nvPicPr>
          <p:cNvPr id="2" name="Immagine 1" descr="ff_b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96" y="1326824"/>
            <a:ext cx="7708392" cy="435367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23331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435608" y="274638"/>
            <a:ext cx="7498080" cy="7759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/>
              <a:t>4</a:t>
            </a:r>
            <a:r>
              <a:rPr lang="en-GB" dirty="0" smtClean="0"/>
              <a:t>) Characters</a:t>
            </a:r>
            <a:endParaRPr lang="en-GB" dirty="0"/>
          </a:p>
        </p:txBody>
      </p:sp>
      <p:pic>
        <p:nvPicPr>
          <p:cNvPr id="2" name="Immagine 1" descr="character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61" y="1410548"/>
            <a:ext cx="6997700" cy="4914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819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lig 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67" y="1679349"/>
            <a:ext cx="6218142" cy="438328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Titolo 1"/>
          <p:cNvSpPr txBox="1">
            <a:spLocks/>
          </p:cNvSpPr>
          <p:nvPr/>
        </p:nvSpPr>
        <p:spPr>
          <a:xfrm>
            <a:off x="1435608" y="274638"/>
            <a:ext cx="7498080" cy="7759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/>
              <a:t>5</a:t>
            </a:r>
            <a:r>
              <a:rPr lang="en-GB" dirty="0" smtClean="0"/>
              <a:t>) Ligatures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907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lig 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220" y="1614698"/>
            <a:ext cx="6150812" cy="458938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1435608" y="274638"/>
            <a:ext cx="7498080" cy="7759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/>
              <a:t>5</a:t>
            </a:r>
            <a:r>
              <a:rPr lang="en-GB" dirty="0" smtClean="0"/>
              <a:t>) Ligatures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586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 txBox="1">
            <a:spLocks/>
          </p:cNvSpPr>
          <p:nvPr/>
        </p:nvSpPr>
        <p:spPr>
          <a:xfrm>
            <a:off x="1435608" y="274638"/>
            <a:ext cx="7498080" cy="7759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/>
              <a:t>5</a:t>
            </a:r>
            <a:r>
              <a:rPr lang="en-GB" dirty="0" smtClean="0"/>
              <a:t>) Ligatures</a:t>
            </a:r>
            <a:endParaRPr lang="en-GB" dirty="0"/>
          </a:p>
        </p:txBody>
      </p:sp>
      <p:pic>
        <p:nvPicPr>
          <p:cNvPr id="2" name="Immagine 1" descr="ff_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820" y="1431280"/>
            <a:ext cx="4718668" cy="401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2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 txBox="1">
            <a:spLocks/>
          </p:cNvSpPr>
          <p:nvPr/>
        </p:nvSpPr>
        <p:spPr>
          <a:xfrm>
            <a:off x="1435608" y="274638"/>
            <a:ext cx="7498080" cy="7759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/>
              <a:t>5</a:t>
            </a:r>
            <a:r>
              <a:rPr lang="en-GB" dirty="0" smtClean="0"/>
              <a:t>) Ligatures</a:t>
            </a:r>
            <a:endParaRPr lang="en-GB" dirty="0"/>
          </a:p>
        </p:txBody>
      </p:sp>
      <p:pic>
        <p:nvPicPr>
          <p:cNvPr id="2" name="Immagine 1" descr="ff_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4" y="1223670"/>
            <a:ext cx="6953206" cy="528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0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 txBox="1">
            <a:spLocks/>
          </p:cNvSpPr>
          <p:nvPr/>
        </p:nvSpPr>
        <p:spPr>
          <a:xfrm>
            <a:off x="1435608" y="274638"/>
            <a:ext cx="7498080" cy="7759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/>
              <a:t>5</a:t>
            </a:r>
            <a:r>
              <a:rPr lang="en-GB" dirty="0" smtClean="0"/>
              <a:t>) Ligatures</a:t>
            </a:r>
            <a:endParaRPr lang="en-GB" dirty="0"/>
          </a:p>
        </p:txBody>
      </p:sp>
      <p:pic>
        <p:nvPicPr>
          <p:cNvPr id="2" name="Immagine 1" descr="ff_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33" y="1263407"/>
            <a:ext cx="6965025" cy="532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55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 txBox="1">
            <a:spLocks/>
          </p:cNvSpPr>
          <p:nvPr/>
        </p:nvSpPr>
        <p:spPr>
          <a:xfrm>
            <a:off x="1435608" y="274638"/>
            <a:ext cx="7498080" cy="7759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dirty="0"/>
              <a:t>5</a:t>
            </a:r>
            <a:r>
              <a:rPr lang="en-GB" dirty="0" smtClean="0"/>
              <a:t>) Ligatures</a:t>
            </a:r>
            <a:endParaRPr lang="en-GB" dirty="0"/>
          </a:p>
        </p:txBody>
      </p:sp>
      <p:pic>
        <p:nvPicPr>
          <p:cNvPr id="2" name="Immagine 1" descr="ff_4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012" y="1351486"/>
            <a:ext cx="7099708" cy="521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4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Presentazione su schermo (4:3)</PresentationFormat>
  <Paragraphs>15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iome</dc:creator>
  <cp:lastModifiedBy>iome</cp:lastModifiedBy>
  <cp:revision>1</cp:revision>
  <dcterms:created xsi:type="dcterms:W3CDTF">2016-11-18T10:27:26Z</dcterms:created>
  <dcterms:modified xsi:type="dcterms:W3CDTF">2016-11-18T10:28:00Z</dcterms:modified>
</cp:coreProperties>
</file>