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347"/>
    <a:srgbClr val="FFFFFF"/>
    <a:srgbClr val="DF5351"/>
    <a:srgbClr val="DD5351"/>
    <a:srgbClr val="E06A68"/>
    <a:srgbClr val="F4A9A0"/>
    <a:srgbClr val="FF768F"/>
    <a:srgbClr val="ED695C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2025/2/14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829D2-B5D3-4CF7-B463-5BD8E7DF7A4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tags" Target="../tags/tag50.xml"/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tags" Target="../tags/tag54.xml"/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tags" Target="../tags/tag22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tags" Target="../tags/tag29.xml"/><Relationship Id="rId8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¿¨Í¨ÖíÍ¼°¸"/>
          <p:cNvPicPr>
            <a:picLocks noChangeAspect="1"/>
          </p:cNvPicPr>
          <p:nvPr userDrawn="1"/>
        </p:nvPicPr>
        <p:blipFill>
          <a:blip r:embed="rId15"/>
          <a:srcRect t="17045" b="15720"/>
          <a:stretch>
            <a:fillRect/>
          </a:stretch>
        </p:blipFill>
        <p:spPr>
          <a:xfrm>
            <a:off x="8855710" y="4670425"/>
            <a:ext cx="3197225" cy="2149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Relationship Id="rId10" Type="http://schemas.openxmlformats.org/officeDocument/2006/relationships/image" Target="../media/image3.png"/><Relationship Id="rId1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"/>
          <p:cNvSpPr txBox="1"/>
          <p:nvPr>
            <p:custDataLst>
              <p:tags r:id="rId1"/>
            </p:custDataLst>
          </p:nvPr>
        </p:nvSpPr>
        <p:spPr>
          <a:xfrm>
            <a:off x="2036445" y="2484120"/>
            <a:ext cx="560451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DF5351"/>
                </a:solidFill>
                <a:latin typeface="字魂63号-泡泡体" panose="00000500000000000000" charset="-122"/>
                <a:ea typeface="字魂63号-泡泡体" panose="00000500000000000000" charset="-122"/>
              </a:rPr>
              <a:t>22</a:t>
            </a:r>
            <a:endParaRPr lang="zh-CN" altLang="en-US" sz="4800" b="1" dirty="0">
              <a:solidFill>
                <a:srgbClr val="DF5351"/>
              </a:solidFill>
              <a:latin typeface="字魂63号-泡泡体" panose="00000500000000000000" charset="-122"/>
              <a:ea typeface="字魂63号-泡泡体" panose="00000500000000000000" charset="-122"/>
            </a:endParaRPr>
          </a:p>
        </p:txBody>
      </p:sp>
      <p:pic>
        <p:nvPicPr>
          <p:cNvPr id="11" name="PA-图片 10" descr="ºìÉ«ÊÖ»æ´´ÒâÏßÌõ¿¨Í¨ÖíÔªËØ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rcRect t="32292" b="48958"/>
          <a:stretch>
            <a:fillRect/>
          </a:stretch>
        </p:blipFill>
        <p:spPr>
          <a:xfrm>
            <a:off x="1080770" y="763905"/>
            <a:ext cx="7448550" cy="1396365"/>
          </a:xfrm>
          <a:prstGeom prst="rect">
            <a:avLst/>
          </a:prstGeom>
          <a:ln>
            <a:noFill/>
          </a:ln>
        </p:spPr>
      </p:pic>
      <p:cxnSp>
        <p:nvCxnSpPr>
          <p:cNvPr id="12" name="PA-直接连接符 11"/>
          <p:cNvCxnSpPr/>
          <p:nvPr>
            <p:custDataLst>
              <p:tags r:id="rId3"/>
            </p:custDataLst>
          </p:nvPr>
        </p:nvCxnSpPr>
        <p:spPr>
          <a:xfrm>
            <a:off x="1352550" y="1866900"/>
            <a:ext cx="0" cy="241935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-直接连接符 12"/>
          <p:cNvCxnSpPr/>
          <p:nvPr>
            <p:custDataLst>
              <p:tags r:id="rId4"/>
            </p:custDataLst>
          </p:nvPr>
        </p:nvCxnSpPr>
        <p:spPr>
          <a:xfrm>
            <a:off x="8439150" y="1752600"/>
            <a:ext cx="0" cy="251460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/>
          <p:cNvCxnSpPr/>
          <p:nvPr>
            <p:custDataLst>
              <p:tags r:id="rId5"/>
            </p:custDataLst>
          </p:nvPr>
        </p:nvCxnSpPr>
        <p:spPr>
          <a:xfrm flipH="1">
            <a:off x="1352550" y="4267200"/>
            <a:ext cx="7105650" cy="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"/>
          <p:cNvSpPr txBox="1"/>
          <p:nvPr>
            <p:custDataLst>
              <p:tags r:id="rId6"/>
            </p:custDataLst>
          </p:nvPr>
        </p:nvSpPr>
        <p:spPr>
          <a:xfrm>
            <a:off x="1576368" y="457200"/>
            <a:ext cx="54152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rgbClr val="DF5351"/>
                </a:solidFill>
                <a:latin typeface="字魂63号-泡泡体" panose="00000500000000000000" charset="-122"/>
                <a:ea typeface="字魂63号-泡泡体" panose="00000500000000000000" charset="-122"/>
              </a:rPr>
              <a:t>11</a:t>
            </a:r>
            <a:endParaRPr lang="zh-CN" altLang="en-US" sz="1400" dirty="0">
              <a:solidFill>
                <a:srgbClr val="DF5351"/>
              </a:solidFill>
              <a:latin typeface="字魂63号-泡泡体" panose="00000500000000000000" charset="-122"/>
              <a:ea typeface="字魂63号-泡泡体" panose="00000500000000000000" charset="-122"/>
            </a:endParaRPr>
          </a:p>
        </p:txBody>
      </p:sp>
      <p:cxnSp>
        <p:nvCxnSpPr>
          <p:cNvPr id="16" name="PA-直接连接符 15"/>
          <p:cNvCxnSpPr/>
          <p:nvPr>
            <p:custDataLst>
              <p:tags r:id="rId7"/>
            </p:custDataLst>
          </p:nvPr>
        </p:nvCxnSpPr>
        <p:spPr>
          <a:xfrm rot="5400000">
            <a:off x="8308340" y="1602740"/>
            <a:ext cx="0" cy="29972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ÊÖ»æ·ÛÉ«ÐÄÐÎÁ½¿ÅÐÄÏßÌõÐÎ×´"/>
          <p:cNvPicPr>
            <a:picLocks noChangeAspect="1"/>
          </p:cNvPicPr>
          <p:nvPr/>
        </p:nvPicPr>
        <p:blipFill>
          <a:blip r:embed="rId11"/>
          <a:srcRect l="11954" r="20107"/>
          <a:stretch>
            <a:fillRect/>
          </a:stretch>
        </p:blipFill>
        <p:spPr>
          <a:xfrm>
            <a:off x="10069195" y="2093595"/>
            <a:ext cx="1708785" cy="2515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字魂63号-泡泡体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King Mask</cp:lastModifiedBy>
  <cp:revision>5</cp:revision>
  <dcterms:created xsi:type="dcterms:W3CDTF">2025-02-14T06:36:25Z</dcterms:created>
  <dcterms:modified xsi:type="dcterms:W3CDTF">2025-02-14T08:19:49Z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2052-12.9.0.20271</vt:lpwstr>
  </property>
  <property fmtid="{D5CDD505-2E9C-101B-9397-08002B2CF9AE}" pid="3" name="ICV">
    <vt:lpwstr>3E54BA143D09D3AB69E4AE678178D98B_42</vt:lpwstr>
  </property>
</Properties>
</file>