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8" r:id="rId3"/>
  </p:sldIdLst>
  <p:sldSz cx="6858000" cy="9903460" type="A4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 userDrawn="1">
          <p15:clr>
            <a:srgbClr val="A4A3A4"/>
          </p15:clr>
        </p15:guide>
        <p15:guide id="2" pos="21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6" y="690"/>
      </p:cViewPr>
      <p:guideLst>
        <p:guide orient="horz" pos="3119"/>
        <p:guide pos="21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9DE9-0DF7-4BDA-9064-EAEE9E21B8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76" y="1143000"/>
            <a:ext cx="213704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550FB-DF17-494C-8C55-B8E33C1C5C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62" y="1620798"/>
            <a:ext cx="5143573" cy="34479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62" y="5201683"/>
            <a:ext cx="5143573" cy="23910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826" y="527275"/>
            <a:ext cx="1478777" cy="839284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94" y="527275"/>
            <a:ext cx="4350605" cy="839284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22" y="2469023"/>
            <a:ext cx="5915109" cy="41196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67922" y="6627618"/>
            <a:ext cx="5915109" cy="21664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71494" y="2636375"/>
            <a:ext cx="2914691" cy="62837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3471912" y="2636375"/>
            <a:ext cx="2914691" cy="62837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527275"/>
            <a:ext cx="5915109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72387" y="2427758"/>
            <a:ext cx="2901296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2387" y="3617565"/>
            <a:ext cx="2901296" cy="53208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912" y="2427758"/>
            <a:ext cx="291558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3471912" y="3617565"/>
            <a:ext cx="2915585" cy="532089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7" y="660240"/>
            <a:ext cx="2211915" cy="2310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85" y="1425935"/>
            <a:ext cx="3471912" cy="70379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72387" y="2971080"/>
            <a:ext cx="2211915" cy="550429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94" y="527275"/>
            <a:ext cx="5915109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94" y="2636375"/>
            <a:ext cx="5915109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94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D499-4F96-40B8-BA36-7B0E9E8BBF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45" y="9179170"/>
            <a:ext cx="2314608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531" y="9179170"/>
            <a:ext cx="1543072" cy="52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24363-1406-4726-B03F-157D0ECEDD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media" Target="../media/media1.m4a"/><Relationship Id="rId1" Type="http://schemas.openxmlformats.org/officeDocument/2006/relationships/audio" Target="../media/media1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ocket_flash_musice_636596682746480738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3022960"/>
            <a:ext cx="71439" cy="71439"/>
          </a:xfrm>
          <a:prstGeom prst="rect">
            <a:avLst/>
          </a:prstGeom>
        </p:spPr>
      </p:pic>
      <p:grpSp>
        <p:nvGrpSpPr>
          <p:cNvPr id="3" name="稻壳儿搜索【幻雨工作室_2"/>
          <p:cNvGrpSpPr/>
          <p:nvPr/>
        </p:nvGrpSpPr>
        <p:grpSpPr>
          <a:xfrm>
            <a:off x="158115" y="1134110"/>
            <a:ext cx="6487795" cy="6682105"/>
            <a:chOff x="440" y="486"/>
            <a:chExt cx="18316" cy="9842"/>
          </a:xfrm>
        </p:grpSpPr>
        <p:grpSp>
          <p:nvGrpSpPr>
            <p:cNvPr id="4" name="组合 3"/>
            <p:cNvGrpSpPr/>
            <p:nvPr/>
          </p:nvGrpSpPr>
          <p:grpSpPr>
            <a:xfrm>
              <a:off x="542" y="574"/>
              <a:ext cx="16490" cy="9649"/>
              <a:chOff x="524" y="576"/>
              <a:chExt cx="16490" cy="9649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524" y="576"/>
                <a:ext cx="1019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524" y="576"/>
                <a:ext cx="12" cy="9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24" y="10225"/>
                <a:ext cx="16491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/>
            <p:cNvGrpSpPr/>
            <p:nvPr/>
          </p:nvGrpSpPr>
          <p:grpSpPr>
            <a:xfrm>
              <a:off x="2194" y="574"/>
              <a:ext cx="16491" cy="9650"/>
              <a:chOff x="2194" y="575"/>
              <a:chExt cx="16491" cy="9650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17666" y="10225"/>
                <a:ext cx="1019" cy="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194" y="576"/>
                <a:ext cx="16491" cy="1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18673" y="575"/>
                <a:ext cx="12" cy="9649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440" y="8991"/>
              <a:ext cx="3220" cy="1225"/>
              <a:chOff x="440" y="8992"/>
              <a:chExt cx="3220" cy="1225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V="1">
                <a:off x="542" y="8992"/>
                <a:ext cx="3" cy="1225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440" y="10217"/>
                <a:ext cx="3221" cy="1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5536" y="486"/>
              <a:ext cx="3220" cy="1224"/>
              <a:chOff x="15536" y="487"/>
              <a:chExt cx="3220" cy="1224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>
                <a:off x="15536" y="574"/>
                <a:ext cx="3221" cy="1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18685" y="487"/>
                <a:ext cx="3" cy="1225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18145" y="8512"/>
              <a:ext cx="540" cy="1816"/>
              <a:chOff x="18145" y="8513"/>
              <a:chExt cx="540" cy="1816"/>
            </a:xfrm>
          </p:grpSpPr>
          <p:cxnSp>
            <p:nvCxnSpPr>
              <p:cNvPr id="12" name="直接连接符 11"/>
              <p:cNvCxnSpPr/>
              <p:nvPr/>
            </p:nvCxnSpPr>
            <p:spPr>
              <a:xfrm flipV="1">
                <a:off x="18145" y="10218"/>
                <a:ext cx="540" cy="6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flipH="1" flipV="1">
                <a:off x="18676" y="8513"/>
                <a:ext cx="9" cy="1816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452" y="498"/>
              <a:ext cx="540" cy="1108"/>
              <a:chOff x="452" y="499"/>
              <a:chExt cx="540" cy="1108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V="1">
                <a:off x="545" y="499"/>
                <a:ext cx="6" cy="1108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 flipV="1">
                <a:off x="452" y="577"/>
                <a:ext cx="540" cy="6"/>
              </a:xfrm>
              <a:prstGeom prst="line">
                <a:avLst/>
              </a:prstGeom>
              <a:ln w="1270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/>
          <p:cNvGrpSpPr/>
          <p:nvPr/>
        </p:nvGrpSpPr>
        <p:grpSpPr>
          <a:xfrm>
            <a:off x="826770" y="5954395"/>
            <a:ext cx="5162550" cy="1029335"/>
            <a:chOff x="1453" y="8370"/>
            <a:chExt cx="8130" cy="1621"/>
          </a:xfrm>
        </p:grpSpPr>
        <p:sp>
          <p:nvSpPr>
            <p:cNvPr id="38" name="矩形 37"/>
            <p:cNvSpPr/>
            <p:nvPr/>
          </p:nvSpPr>
          <p:spPr>
            <a:xfrm>
              <a:off x="7596" y="8663"/>
              <a:ext cx="1944" cy="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25" name="预测价格" descr="7b0a2020202022776f7264617274223a2022220a7d0a"/>
            <p:cNvSpPr txBox="1"/>
            <p:nvPr/>
          </p:nvSpPr>
          <p:spPr>
            <a:xfrm>
              <a:off x="4306" y="9303"/>
              <a:ext cx="2381" cy="68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62696" contourW="3215" prstMaterial="plastic">
                <a:extrusionClr>
                  <a:srgbClr val="4A53D2"/>
                </a:extrusionClr>
                <a:contourClr>
                  <a:srgbClr val="FECFD5"/>
                </a:contourClr>
              </a:sp3d>
            </a:bodyPr>
            <a:p>
              <a:pPr algn="ctr"/>
              <a:r>
                <a:rPr lang="en-US" altLang="zh-CN" sz="2250" b="1" dirty="0">
                  <a:ln w="16880" cmpd="sng">
                    <a:solidFill>
                      <a:srgbClr val="FFED6F"/>
                    </a:solidFill>
                    <a:prstDash val="solid"/>
                  </a:ln>
                  <a:pattFill prst="pct90">
                    <a:fgClr>
                      <a:srgbClr val="FB6734"/>
                    </a:fgClr>
                    <a:bgClr>
                      <a:srgbClr val="FB6734"/>
                    </a:bgClr>
                  </a:pattFill>
                  <a:effectLst>
                    <a:outerShdw dist="50800" dir="5400000" algn="t" rotWithShape="0">
                      <a:srgbClr val="AA2020"/>
                    </a:outerShdw>
                  </a:effectLst>
                  <a:latin typeface="汉仪铸字美心体简" panose="00020600040101010101" charset="-122"/>
                  <a:ea typeface="汉仪铸字美心体简" panose="00020600040101010101" charset="-122"/>
                  <a:cs typeface="汉仪铸字美心体简" panose="00020600040101010101" charset="-122"/>
                  <a:sym typeface="汉仪铸字美心体简" panose="00020600040101010101" charset="-122"/>
                </a:rPr>
                <a:t>3999</a:t>
              </a:r>
              <a:r>
                <a:rPr lang="zh-CN" altLang="en-US" sz="2250" b="1" dirty="0">
                  <a:ln w="16880" cmpd="sng">
                    <a:solidFill>
                      <a:srgbClr val="FFED6F"/>
                    </a:solidFill>
                    <a:prstDash val="solid"/>
                  </a:ln>
                  <a:pattFill prst="pct90">
                    <a:fgClr>
                      <a:srgbClr val="FB6734"/>
                    </a:fgClr>
                    <a:bgClr>
                      <a:srgbClr val="FB6734"/>
                    </a:bgClr>
                  </a:pattFill>
                  <a:effectLst>
                    <a:outerShdw dist="50800" dir="5400000" algn="t" rotWithShape="0">
                      <a:srgbClr val="AA2020"/>
                    </a:outerShdw>
                  </a:effectLst>
                  <a:latin typeface="汉仪铸字美心体简" panose="00020600040101010101" charset="-122"/>
                  <a:ea typeface="汉仪铸字美心体简" panose="00020600040101010101" charset="-122"/>
                  <a:cs typeface="汉仪铸字美心体简" panose="00020600040101010101" charset="-122"/>
                  <a:sym typeface="汉仪铸字美心体简" panose="00020600040101010101" charset="-122"/>
                </a:rPr>
                <a:t>元起</a:t>
              </a:r>
              <a:endParaRPr lang="zh-CN" altLang="en-US" sz="2250" b="1" dirty="0">
                <a:ln w="16880" cmpd="sng">
                  <a:solidFill>
                    <a:srgbClr val="FFED6F"/>
                  </a:solidFill>
                  <a:prstDash val="solid"/>
                </a:ln>
                <a:pattFill prst="pct90">
                  <a:fgClr>
                    <a:srgbClr val="FB6734"/>
                  </a:fgClr>
                  <a:bgClr>
                    <a:srgbClr val="FB6734"/>
                  </a:bgClr>
                </a:pattFill>
                <a:effectLst>
                  <a:outerShdw dist="50800" dir="5400000" algn="t" rotWithShape="0">
                    <a:srgbClr val="AA2020"/>
                  </a:outerShdw>
                </a:effectLst>
                <a:latin typeface="汉仪铸字美心体简" panose="00020600040101010101" charset="-122"/>
                <a:ea typeface="汉仪铸字美心体简" panose="00020600040101010101" charset="-122"/>
                <a:cs typeface="汉仪铸字美心体简" panose="00020600040101010101" charset="-122"/>
                <a:sym typeface="汉仪铸字美心体简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639" y="9544"/>
              <a:ext cx="1944" cy="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01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53" y="8370"/>
              <a:ext cx="7077" cy="1269"/>
              <a:chOff x="1453" y="8370"/>
              <a:chExt cx="7077" cy="1269"/>
            </a:xfrm>
          </p:grpSpPr>
          <p:sp>
            <p:nvSpPr>
              <p:cNvPr id="36" name="标题"/>
              <p:cNvSpPr txBox="1"/>
              <p:nvPr/>
            </p:nvSpPr>
            <p:spPr>
              <a:xfrm>
                <a:off x="4098" y="8370"/>
                <a:ext cx="2797" cy="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25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iPhone SE4</a:t>
                </a:r>
                <a:endParaRPr lang="en-US" altLang="zh-CN" sz="225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453" y="8663"/>
                <a:ext cx="1944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0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722" y="8609"/>
                <a:ext cx="767" cy="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0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2474" y="8609"/>
                <a:ext cx="767" cy="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495" y="9544"/>
                <a:ext cx="1944" cy="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0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764" y="9491"/>
                <a:ext cx="767" cy="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2516" y="9491"/>
                <a:ext cx="767" cy="1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10"/>
              </a:p>
            </p:txBody>
          </p:sp>
        </p:grpSp>
      </p:grpSp>
      <p:sp>
        <p:nvSpPr>
          <p:cNvPr id="26" name="内容"/>
          <p:cNvSpPr/>
          <p:nvPr/>
        </p:nvSpPr>
        <p:spPr>
          <a:xfrm>
            <a:off x="1306830" y="2182495"/>
            <a:ext cx="4639310" cy="2930525"/>
          </a:xfrm>
          <a:prstGeom prst="round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lIns="26432" tIns="26432" rIns="26432" bIns="26432" rtlCol="0" anchor="ctr" anchorCtr="0"/>
          <a:p>
            <a:pPr algn="ctr">
              <a:lnSpc>
                <a:spcPct val="100000"/>
              </a:lnSpc>
            </a:pPr>
            <a:r>
              <a:rPr lang="zh-CN" altLang="en-US" sz="2400" dirty="0">
                <a:ln w="2613" cmpd="sng"/>
                <a:gradFill>
                  <a:gsLst>
                    <a:gs pos="0">
                      <a:srgbClr val="8D9ECE"/>
                    </a:gs>
                    <a:gs pos="100000">
                      <a:srgbClr val="4AE9D3"/>
                    </a:gs>
                  </a:gsLst>
                  <a:lin ang="5400000" scaled="1"/>
                </a:gradFill>
                <a:effectLst>
                  <a:outerShdw blurRad="1742" dist="50800" dir="4140000" algn="bl" rotWithShape="0">
                    <a:srgbClr val="426FC1">
                      <a:alpha val="91000"/>
                    </a:srgbClr>
                  </a:outerShdw>
                  <a:reflection blurRad="6967" stA="20000" endA="50" endPos="500" dist="114300" dir="5400000" sy="-100000" algn="bl" rotWithShape="0"/>
                </a:effectLst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  <a:sym typeface="+mn-ea"/>
              </a:rPr>
              <a:t>自我介绍</a:t>
            </a:r>
            <a:r>
              <a:rPr lang="en-US" altLang="zh-CN" sz="2400" dirty="0">
                <a:ln w="2613" cmpd="sng"/>
                <a:gradFill>
                  <a:gsLst>
                    <a:gs pos="0">
                      <a:srgbClr val="8D9ECE"/>
                    </a:gs>
                    <a:gs pos="100000">
                      <a:srgbClr val="4AE9D3"/>
                    </a:gs>
                  </a:gsLst>
                  <a:lin ang="5400000" scaled="1"/>
                </a:gradFill>
                <a:effectLst>
                  <a:outerShdw blurRad="1742" dist="50800" dir="4140000" algn="bl" rotWithShape="0">
                    <a:srgbClr val="426FC1">
                      <a:alpha val="91000"/>
                    </a:srgbClr>
                  </a:outerShdw>
                  <a:reflection blurRad="6967" stA="20000" endA="50" endPos="500" dist="114300" dir="5400000" sy="-100000" algn="bl" rotWithShape="0"/>
                </a:effectLst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  <a:sym typeface="+mn-ea"/>
              </a:rPr>
              <a:t>11111111111111111111111111111111111111111111111111111111111111111111111111111111111111111111</a:t>
            </a:r>
            <a:r>
              <a:rPr lang="zh-CN" altLang="en-US" sz="2400" dirty="0">
                <a:ln w="2613" cmpd="sng"/>
                <a:gradFill>
                  <a:gsLst>
                    <a:gs pos="0">
                      <a:srgbClr val="8D9ECE"/>
                    </a:gs>
                    <a:gs pos="100000">
                      <a:srgbClr val="4AE9D3"/>
                    </a:gs>
                  </a:gsLst>
                  <a:lin ang="5400000" scaled="1"/>
                </a:gradFill>
                <a:effectLst>
                  <a:outerShdw blurRad="1742" dist="50800" dir="4140000" algn="bl" rotWithShape="0">
                    <a:srgbClr val="426FC1">
                      <a:alpha val="91000"/>
                    </a:srgbClr>
                  </a:outerShdw>
                  <a:reflection blurRad="6967" stA="20000" endA="50" endPos="500" dist="114300" dir="5400000" sy="-100000" algn="bl" rotWithShape="0"/>
                </a:effectLst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  <a:sym typeface="+mn-ea"/>
              </a:rPr>
              <a:t>快闪</a:t>
            </a:r>
            <a:r>
              <a:rPr lang="en-US" altLang="zh-CN" sz="2400" dirty="0">
                <a:ln w="2613" cmpd="sng"/>
                <a:gradFill>
                  <a:gsLst>
                    <a:gs pos="0">
                      <a:srgbClr val="8D9ECE"/>
                    </a:gs>
                    <a:gs pos="100000">
                      <a:srgbClr val="4AE9D3"/>
                    </a:gs>
                  </a:gsLst>
                  <a:lin ang="5400000" scaled="1"/>
                </a:gradFill>
                <a:effectLst>
                  <a:outerShdw blurRad="1742" dist="50800" dir="4140000" algn="bl" rotWithShape="0">
                    <a:srgbClr val="426FC1">
                      <a:alpha val="91000"/>
                    </a:srgbClr>
                  </a:outerShdw>
                  <a:reflection blurRad="6967" stA="20000" endA="50" endPos="500" dist="114300" dir="5400000" sy="-100000" algn="bl" rotWithShape="0"/>
                </a:effectLst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  <a:sym typeface="+mn-ea"/>
              </a:rPr>
              <a:t>111111111111111111111111111111111111111111111111111111111111111111111111111111111111111111111</a:t>
            </a:r>
            <a:r>
              <a:rPr lang="en-US" altLang="zh-CN" sz="2400" dirty="0">
                <a:ln w="2613" cmpd="sng"/>
                <a:gradFill>
                  <a:gsLst>
                    <a:gs pos="0">
                      <a:srgbClr val="8D9ECE"/>
                    </a:gs>
                    <a:gs pos="100000">
                      <a:srgbClr val="4AE9D3"/>
                    </a:gs>
                  </a:gsLst>
                  <a:lin ang="5400000" scaled="1"/>
                </a:gradFill>
                <a:effectLst>
                  <a:outerShdw blurRad="1742" dist="50800" dir="4140000" algn="bl" rotWithShape="0">
                    <a:srgbClr val="426FC1">
                      <a:alpha val="91000"/>
                    </a:srgbClr>
                  </a:outerShdw>
                  <a:reflection blurRad="6967" stA="20000" endA="50" endPos="500" dist="114300" dir="5400000" sy="-100000" algn="bl" rotWithShape="0"/>
                </a:effectLst>
                <a:latin typeface="汉仪菱心体简" panose="02010400000101010101" charset="-122"/>
                <a:ea typeface="汉仪菱心体简" panose="02010400000101010101" charset="-122"/>
                <a:cs typeface="汉仪菱心体简" panose="02010400000101010101" charset="-122"/>
                <a:sym typeface="汉仪菱心体简" panose="02010400000101010101" charset="-122"/>
              </a:rPr>
              <a:t>PPT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ags/tag1.xml><?xml version="1.0" encoding="utf-8"?>
<p:tagLst xmlns:p="http://schemas.openxmlformats.org/presentationml/2006/main">
  <p:tag name="RESOURCELIBID" val="57421"/>
  <p:tag name="resource_record_key" val="{&quot;12&quot;:[25004011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WPS 演示</Application>
  <PresentationFormat>宽屏</PresentationFormat>
  <Paragraphs>6</Paragraphs>
  <Slides>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汉仪铸字美心体简</vt:lpstr>
      <vt:lpstr>汉仪菱心体简</vt:lpstr>
      <vt:lpstr>等线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、木下有水</cp:lastModifiedBy>
  <cp:revision>14</cp:revision>
  <dcterms:created xsi:type="dcterms:W3CDTF">2018-07-13T03:16:00Z</dcterms:created>
  <dcterms:modified xsi:type="dcterms:W3CDTF">2025-02-16T12:34:42Z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KSOTemplateUUID">
    <vt:lpwstr>v1.0_mb_U1MpeBbF9g9vgNIZot07iA==</vt:lpwstr>
  </property>
  <property fmtid="{D5CDD505-2E9C-101B-9397-08002B2CF9AE}" pid="4" name="ICV">
    <vt:lpwstr>6BB299ABDFD94F229F20CD1FC8F8C469_11</vt:lpwstr>
  </property>
</Properties>
</file>