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14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28B2-7DE6-15FE-6C2A-B58AB79C5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4C4D7-D4B6-C922-FE4F-E28258140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C54A-4DC5-780C-C6DE-A43FCA72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DDE8-4094-404A-BCA1-0AB665040E86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F540-A7D4-E5A6-4BBB-F9E82F2C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824A9-DE59-7E65-2194-3DFF912F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7EB6-B674-4D5F-8BD3-B37A1F41AD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3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4B87-2F6D-9B91-45A3-4B778E08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EA66E-4B78-6001-3FF2-91BDD7C38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C7C77-4819-74F2-EDAD-C43E5113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DDE8-4094-404A-BCA1-0AB665040E86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BFCF0-4BA6-877C-2EBA-81BECFF2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2125B-7ADD-C4C2-E35F-ECBD6A52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7EB6-B674-4D5F-8BD3-B37A1F41AD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07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7CF77-56CE-6393-D4A8-F53DF3D29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AC139-8C4B-463B-4EDC-CF5841477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1B20-6AEB-BE57-F7E1-CFAE0BCD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DDE8-4094-404A-BCA1-0AB665040E86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ACC12-2B0A-24FF-EEA2-9292ED97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2E5E-EE08-E0FE-12EA-A64A6813D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7EB6-B674-4D5F-8BD3-B37A1F41AD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95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6BA9-8B4A-20A5-C5FF-9A474301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5420C-A114-5776-F99D-B7A6B5393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804F3-D502-AE53-66A4-0ACD0238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DDE8-4094-404A-BCA1-0AB665040E86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19E36-7B15-AE4F-A957-7470A416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E588F-DA4C-C458-4BF8-E399E030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7EB6-B674-4D5F-8BD3-B37A1F41AD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95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EA16-93E2-74CB-CF93-AD6E4390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5B5AF-39BB-960C-7534-B69255547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1B4A2-70EA-B4A1-CA39-5E7B6505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DDE8-4094-404A-BCA1-0AB665040E86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EAF6B-D19F-8697-C067-65572B73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EAF4D-4CF1-517D-6BCB-3F3CC408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7EB6-B674-4D5F-8BD3-B37A1F41AD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9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53C2-8572-9805-22FD-41E9AF0A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C30A-F360-821E-4183-2F6456151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23775-8278-2461-559A-32206D85A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A2C8E-01B5-F9B8-21BD-A1D00272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DDE8-4094-404A-BCA1-0AB665040E86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912C4-19F9-80C3-A13B-99C1E49B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EAEBF-6133-D12A-C873-73ECCFBA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7EB6-B674-4D5F-8BD3-B37A1F41AD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87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5FCD-A92E-0BCC-70A1-2498B7E1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60BD0-0B7B-0AB1-7F27-13E79CA88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02BB4-8936-4E22-D47A-06B6056A4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B745A-C971-6376-2A23-90DFBD52C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55B38-CE37-65CD-481C-0DD464739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0FE2F1-52F7-C93B-C7A6-C17FF713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DDE8-4094-404A-BCA1-0AB665040E86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4E673-29A6-6DBF-4431-8106178C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B18E8-101E-9075-6702-B540270F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7EB6-B674-4D5F-8BD3-B37A1F41AD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65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0664-C28F-448B-7B9E-C76D5697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DEAE6-F2CD-5541-6F4F-6F1B061F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DDE8-4094-404A-BCA1-0AB665040E86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8ACCE-7234-5FC3-184B-8958273F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CBFB0-0E31-78E7-2A8F-7CF6DBF6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7EB6-B674-4D5F-8BD3-B37A1F41AD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80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20692-F6F4-40CD-A16D-EAEB37FC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DDE8-4094-404A-BCA1-0AB665040E86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163B3-75A4-EC58-27E1-7E3D9370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D33B0-48FB-C657-C212-7F1F0669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7EB6-B674-4D5F-8BD3-B37A1F41AD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50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72B1-272A-B703-61F5-6CD7B790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605EA-33E1-8B4E-AF48-7AD4E2611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F8581-6944-DA69-5AD8-9CCC41684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A4424-1200-9F92-1E99-AFBF0202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DDE8-4094-404A-BCA1-0AB665040E86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D3394-0675-F482-83B7-5A957B19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4EF2-85FA-B1AF-465D-87B6DB34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7EB6-B674-4D5F-8BD3-B37A1F41AD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25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DB85-28A8-9350-9DD5-2F1862210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799D9-058A-3B33-1990-7C9E80C00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E22CC3-879C-EDC0-6B7B-FE3AEEE09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4F09-D82B-5D10-9F5C-8B7C68DC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DDE8-4094-404A-BCA1-0AB665040E86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C1C53-5CF0-FB34-012E-277BA6DE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7F769-0BE7-D77B-90E0-72480E07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37EB6-B674-4D5F-8BD3-B37A1F41AD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60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597CB-7578-C404-1610-EDF321D4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C9E6B-5475-251E-B718-C73E748A4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02767-224A-FD5D-3A95-B58DA411A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BCDDE8-4094-404A-BCA1-0AB665040E86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95967-359F-1435-473D-EB63C5B48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7A847-AE4E-B332-CE87-6201DE33A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B37EB6-B674-4D5F-8BD3-B37A1F41AD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16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4484-817B-9D90-EC0C-03E49F692B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My Medical Buddy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F2C2F-B6E1-C984-1B30-1148D16BC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75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A07F2-77C1-8A70-83C7-DFDC3578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Login Screen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5BE655-2EB4-DADB-C107-9A7B23246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320" y="1675227"/>
            <a:ext cx="93493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0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1774F-0AEF-7602-7661-44BF8658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Patient Login &amp;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C973F7-2037-75C2-6D85-0F2ED0B4F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23" y="1675227"/>
            <a:ext cx="939935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05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2908F-56F2-1A14-91F8-A0BC6207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New Case Submission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1E658-ABA6-2FA4-86FE-5159845E4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320" y="1675227"/>
            <a:ext cx="934935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2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284D9-1793-2B29-B8F2-F205C8DE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Doctor Login &amp;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CB404-AB7F-49EE-0E23-A6408B92C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323" y="1675227"/>
            <a:ext cx="939935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0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F3637-0DB6-38FE-0996-E08E976B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Doctor’s Screen to Review and provide opinion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6AA7D29-FC81-2244-5865-F261FC0B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28" y="1675227"/>
            <a:ext cx="925094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9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My Medical Buddy</vt:lpstr>
      <vt:lpstr>Login Screen</vt:lpstr>
      <vt:lpstr>Patient Login &amp; Dashboard</vt:lpstr>
      <vt:lpstr>New Case Submission Form</vt:lpstr>
      <vt:lpstr>Doctor Login &amp; Dashboard</vt:lpstr>
      <vt:lpstr>Doctor’s Screen to Review and provide opinion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Ibrahim, Jafar</dc:creator>
  <cp:lastModifiedBy>Ibrahim, Jafar</cp:lastModifiedBy>
  <cp:revision>1</cp:revision>
  <dcterms:created xsi:type="dcterms:W3CDTF">2025-08-22T20:20:33Z</dcterms:created>
  <dcterms:modified xsi:type="dcterms:W3CDTF">2025-08-22T21:00:44Z</dcterms:modified>
</cp:coreProperties>
</file>