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png" ContentType="image/png"/>
  <Override PartName="/ppt/media/image10.png" ContentType="image/png"/>
  <Override PartName="/ppt/media/image6.jpeg" ContentType="image/jpe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9.png" ContentType="image/png"/>
  <Override PartName="/ppt/media/image1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8.png" ContentType="image/png"/>
  <Override PartName="/ppt/media/image13.png" ContentType="image/png"/>
  <Override PartName="/ppt/media/image7.jpeg" ContentType="image/jpeg"/>
  <Override PartName="/ppt/media/image1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417978D-07E8-4782-98A3-23362F605B6D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873BEA-3EF2-4DBD-81F0-49E99F9A2773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204480"/>
            <a:ext cx="82270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11160" bIns="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</a:t>
            </a:r>
            <a:br/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«Московский государственный технический университет имени Н.Э. Баумана</a:t>
            </a:r>
            <a:br/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(национальный исследовательский университет)»</a:t>
            </a:r>
            <a:br/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(МГТУ им. Н.Э. Баумана)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6480" y="1203840"/>
            <a:ext cx="8227080" cy="2550600"/>
          </a:xfrm>
          <a:prstGeom prst="rect">
            <a:avLst/>
          </a:prstGeom>
          <a:noFill/>
          <a:ln w="0">
            <a:noFill/>
          </a:ln>
        </p:spPr>
        <p:txBody>
          <a:bodyPr lIns="0" rIns="0" tIns="25920" bIns="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Разработка программного обеспечения для</a:t>
            </a:r>
            <a:endParaRPr b="0" lang="en-US" sz="29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реалистичной визуализации плечевой одежды на</a:t>
            </a:r>
            <a:endParaRPr b="0" lang="en-US" sz="29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примере футболки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80" name="Google Shape;139;p27" descr=""/>
          <p:cNvPicPr/>
          <p:nvPr/>
        </p:nvPicPr>
        <p:blipFill>
          <a:blip r:embed="rId1"/>
          <a:stretch/>
        </p:blipFill>
        <p:spPr>
          <a:xfrm>
            <a:off x="162720" y="120960"/>
            <a:ext cx="821160" cy="10213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40;p27"/>
          <p:cNvSpPr/>
          <p:nvPr/>
        </p:nvSpPr>
        <p:spPr>
          <a:xfrm>
            <a:off x="162720" y="4206960"/>
            <a:ext cx="647604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544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Студент:</a:t>
            </a:r>
            <a:r>
              <a:rPr b="1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Маслова Марина Дмитриевна ИУ7-53Б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Научный руководитель:</a:t>
            </a:r>
            <a:r>
              <a:rPr b="1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Оленев Антон Александрович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20314A-F2F5-4F9D-A1EB-94F1FE46D448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211;p36"/>
          <p:cNvSpPr/>
          <p:nvPr/>
        </p:nvSpPr>
        <p:spPr>
          <a:xfrm>
            <a:off x="204480" y="223560"/>
            <a:ext cx="86202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Примеры работы программы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8" name="Google Shape;212;p36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4296960" cy="320004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213;p36" descr=""/>
          <p:cNvPicPr/>
          <p:nvPr/>
        </p:nvPicPr>
        <p:blipFill>
          <a:blip r:embed="rId2"/>
          <a:stretch/>
        </p:blipFill>
        <p:spPr>
          <a:xfrm>
            <a:off x="5137560" y="1143000"/>
            <a:ext cx="3548880" cy="320004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440FEF-7A5C-4B54-B9E0-174991C9B136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19;p37"/>
          <p:cNvSpPr/>
          <p:nvPr/>
        </p:nvSpPr>
        <p:spPr>
          <a:xfrm>
            <a:off x="204480" y="223560"/>
            <a:ext cx="86202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2" name="Google Shape;220;p37" descr=""/>
          <p:cNvPicPr/>
          <p:nvPr/>
        </p:nvPicPr>
        <p:blipFill>
          <a:blip r:embed="rId1"/>
          <a:stretch/>
        </p:blipFill>
        <p:spPr>
          <a:xfrm>
            <a:off x="685800" y="1153440"/>
            <a:ext cx="2046600" cy="296100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221;p37" descr=""/>
          <p:cNvPicPr/>
          <p:nvPr/>
        </p:nvPicPr>
        <p:blipFill>
          <a:blip r:embed="rId2"/>
          <a:stretch/>
        </p:blipFill>
        <p:spPr>
          <a:xfrm>
            <a:off x="3596040" y="1153440"/>
            <a:ext cx="2046600" cy="296100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222;p37" descr=""/>
          <p:cNvPicPr/>
          <p:nvPr/>
        </p:nvPicPr>
        <p:blipFill>
          <a:blip r:embed="rId3"/>
          <a:stretch/>
        </p:blipFill>
        <p:spPr>
          <a:xfrm>
            <a:off x="6400800" y="1115280"/>
            <a:ext cx="2046600" cy="322776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85F1B0-C46E-40BD-81D5-189F31F243D8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28;p38"/>
          <p:cNvSpPr/>
          <p:nvPr/>
        </p:nvSpPr>
        <p:spPr>
          <a:xfrm>
            <a:off x="204480" y="223560"/>
            <a:ext cx="86202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7" name="Google Shape;229;p38" descr=""/>
          <p:cNvPicPr/>
          <p:nvPr/>
        </p:nvPicPr>
        <p:blipFill>
          <a:blip r:embed="rId1"/>
          <a:stretch/>
        </p:blipFill>
        <p:spPr>
          <a:xfrm>
            <a:off x="1867680" y="1486800"/>
            <a:ext cx="1789560" cy="262764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230;p38" descr=""/>
          <p:cNvPicPr/>
          <p:nvPr/>
        </p:nvPicPr>
        <p:blipFill>
          <a:blip r:embed="rId2"/>
          <a:stretch/>
        </p:blipFill>
        <p:spPr>
          <a:xfrm>
            <a:off x="5753880" y="457200"/>
            <a:ext cx="1789560" cy="43704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4998C8B-AD67-4529-B62D-E429ABE21602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36;p39"/>
          <p:cNvSpPr/>
          <p:nvPr/>
        </p:nvSpPr>
        <p:spPr>
          <a:xfrm>
            <a:off x="204480" y="223560"/>
            <a:ext cx="881568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Результаты эксперимента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31" name="Google Shape;237;p39"/>
          <p:cNvGraphicFramePr/>
          <p:nvPr/>
        </p:nvGraphicFramePr>
        <p:xfrm>
          <a:off x="736200" y="999000"/>
          <a:ext cx="3290040" cy="3542040"/>
        </p:xfrm>
        <a:graphic>
          <a:graphicData uri="http://schemas.openxmlformats.org/drawingml/2006/table">
            <a:tbl>
              <a:tblPr/>
              <a:tblGrid>
                <a:gridCol w="1036800"/>
                <a:gridCol w="2253240"/>
              </a:tblGrid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Размер, число т. м.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Производительность, кадр/сек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3600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59C736-C57E-4818-91F3-2BE70E4B268C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114800" y="997920"/>
            <a:ext cx="4765680" cy="35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43;p40"/>
          <p:cNvSpPr/>
          <p:nvPr/>
        </p:nvSpPr>
        <p:spPr>
          <a:xfrm>
            <a:off x="600480" y="1563120"/>
            <a:ext cx="7799040" cy="24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формально описана модель ткани, как части одежды;</a:t>
            </a:r>
            <a:endParaRPr b="0" lang="en-US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описаны методы визуализации ткани и возможности соединения ее частей для получения одежды;</a:t>
            </a:r>
            <a:endParaRPr b="0" lang="en-US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разработан и реализован алгоритм визуализации футболки;</a:t>
            </a:r>
            <a:endParaRPr b="0" lang="en-US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выполнена оценка производительности реализованного алгоритма.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Google Shape;244;p40"/>
          <p:cNvSpPr/>
          <p:nvPr/>
        </p:nvSpPr>
        <p:spPr>
          <a:xfrm>
            <a:off x="204480" y="223560"/>
            <a:ext cx="409464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Google Shape;245;p40"/>
          <p:cNvSpPr/>
          <p:nvPr/>
        </p:nvSpPr>
        <p:spPr>
          <a:xfrm>
            <a:off x="204480" y="1106280"/>
            <a:ext cx="79779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В ходе курсовой работы выполнены следующие задачи: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Google Shape;246;p40"/>
          <p:cNvSpPr/>
          <p:nvPr/>
        </p:nvSpPr>
        <p:spPr>
          <a:xfrm>
            <a:off x="204480" y="4224240"/>
            <a:ext cx="797796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Поставленная цель достигнута.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A8202E-7BDA-4DC0-9A9D-EF412E6DA748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46;p28"/>
          <p:cNvSpPr/>
          <p:nvPr/>
        </p:nvSpPr>
        <p:spPr>
          <a:xfrm>
            <a:off x="672120" y="2681280"/>
            <a:ext cx="7799040" cy="22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формально описать модель ткани, как части одежды;</a:t>
            </a:r>
            <a:endParaRPr b="0" lang="en-US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проанализировать методы визуализации ткани и соединения ее частей для получения одежды;</a:t>
            </a:r>
            <a:endParaRPr b="0" lang="en-US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разработать и реализовать алгоритм визуализации футболки;</a:t>
            </a:r>
            <a:endParaRPr b="0" lang="en-US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оценить производительность реализованного алгоритма.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Google Shape;147;p28"/>
          <p:cNvSpPr/>
          <p:nvPr/>
        </p:nvSpPr>
        <p:spPr>
          <a:xfrm>
            <a:off x="204480" y="223560"/>
            <a:ext cx="409464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и задачи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Google Shape;148;p28"/>
          <p:cNvSpPr/>
          <p:nvPr/>
        </p:nvSpPr>
        <p:spPr>
          <a:xfrm>
            <a:off x="204480" y="871920"/>
            <a:ext cx="83620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Цель: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 разработать программное обеспечение для реалистичной визуализации плечевой одежды на примере футболки, предоставляющее возможность изменения положения камеры.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Google Shape;149;p28"/>
          <p:cNvSpPr/>
          <p:nvPr/>
        </p:nvSpPr>
        <p:spPr>
          <a:xfrm>
            <a:off x="204480" y="2258280"/>
            <a:ext cx="131328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Задачи: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6C75223-E8DA-4C12-9075-16E00DEDF72E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55;p29"/>
          <p:cNvSpPr/>
          <p:nvPr/>
        </p:nvSpPr>
        <p:spPr>
          <a:xfrm>
            <a:off x="204480" y="223560"/>
            <a:ext cx="81331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Одежда, как объект физического мира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9" name="Google Shape;156;p29" descr=""/>
          <p:cNvPicPr/>
          <p:nvPr/>
        </p:nvPicPr>
        <p:blipFill>
          <a:blip r:embed="rId1"/>
          <a:stretch/>
        </p:blipFill>
        <p:spPr>
          <a:xfrm>
            <a:off x="241560" y="1626120"/>
            <a:ext cx="4101480" cy="225972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157;p29" descr=""/>
          <p:cNvPicPr/>
          <p:nvPr/>
        </p:nvPicPr>
        <p:blipFill>
          <a:blip r:embed="rId2"/>
          <a:stretch/>
        </p:blipFill>
        <p:spPr>
          <a:xfrm>
            <a:off x="4800600" y="1600200"/>
            <a:ext cx="4029840" cy="22881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58916C3-1C14-4BF8-AE13-9003166C64F1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63;p30"/>
          <p:cNvSpPr/>
          <p:nvPr/>
        </p:nvSpPr>
        <p:spPr>
          <a:xfrm>
            <a:off x="672120" y="1440720"/>
            <a:ext cx="7799040" cy="31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marL="190440" indent="-19044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 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Геометрические:</a:t>
            </a:r>
            <a:endParaRPr b="0" lang="en-US" sz="2400" spc="-1" strike="noStrike">
              <a:latin typeface="Arial"/>
            </a:endParaRPr>
          </a:p>
          <a:p>
            <a:pPr lvl="1" marL="9144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○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моделирование свисающей ткани,</a:t>
            </a:r>
            <a:endParaRPr b="0" lang="en-US" sz="2400" spc="-1" strike="noStrike">
              <a:latin typeface="Arial"/>
            </a:endParaRPr>
          </a:p>
          <a:p>
            <a:pPr lvl="1" marL="9144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○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моделирование складок на рукаве,</a:t>
            </a:r>
            <a:endParaRPr b="0" lang="en-US" sz="2400" spc="-1" strike="noStrike">
              <a:latin typeface="Arial"/>
            </a:endParaRPr>
          </a:p>
          <a:p>
            <a:pPr lvl="1" marL="9144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○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методы с вмешательством пользователя;</a:t>
            </a:r>
            <a:endParaRPr b="0" lang="en-US" sz="2400" spc="-1" strike="noStrike">
              <a:latin typeface="Arial"/>
            </a:endParaRPr>
          </a:p>
          <a:p>
            <a:pPr marL="4572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Физические:</a:t>
            </a:r>
            <a:endParaRPr b="0" lang="en-US" sz="2400" spc="-1" strike="noStrike">
              <a:latin typeface="Arial"/>
            </a:endParaRPr>
          </a:p>
          <a:p>
            <a:pPr lvl="1" marL="9144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○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модель сплошной среды;</a:t>
            </a:r>
            <a:endParaRPr b="0" lang="en-US" sz="2400" spc="-1" strike="noStrike">
              <a:latin typeface="Arial"/>
            </a:endParaRPr>
          </a:p>
          <a:p>
            <a:pPr lvl="1" marL="9144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○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энергетическая модель системы частиц;</a:t>
            </a:r>
            <a:endParaRPr b="0" lang="en-US" sz="2400" spc="-1" strike="noStrike">
              <a:latin typeface="Arial"/>
            </a:endParaRPr>
          </a:p>
          <a:p>
            <a:pPr lvl="1" marL="914400" indent="-380880" algn="just">
              <a:lnSpc>
                <a:spcPct val="93000"/>
              </a:lnSpc>
              <a:buClr>
                <a:srgbClr val="111111"/>
              </a:buClr>
              <a:buFont typeface="Times New Roman"/>
              <a:buChar char="○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массо-пружинная модель.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Google Shape;164;p30"/>
          <p:cNvSpPr/>
          <p:nvPr/>
        </p:nvSpPr>
        <p:spPr>
          <a:xfrm>
            <a:off x="204480" y="223560"/>
            <a:ext cx="82663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Методы визуализации одежды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EFCF0C4-6EAB-44F8-83AA-C2113C2AA00D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70;p31"/>
          <p:cNvSpPr/>
          <p:nvPr/>
        </p:nvSpPr>
        <p:spPr>
          <a:xfrm>
            <a:off x="204480" y="223560"/>
            <a:ext cx="86202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Классификация методов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моделирования одежды 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6" name="Google Shape;171;p31"/>
          <p:cNvGraphicFramePr/>
          <p:nvPr/>
        </p:nvGraphicFramePr>
        <p:xfrm>
          <a:off x="1140840" y="1724760"/>
          <a:ext cx="6861240" cy="2566080"/>
        </p:xfrm>
        <a:graphic>
          <a:graphicData uri="http://schemas.openxmlformats.org/drawingml/2006/table">
            <a:tbl>
              <a:tblPr/>
              <a:tblGrid>
                <a:gridCol w="2625120"/>
                <a:gridCol w="1612800"/>
                <a:gridCol w="1483200"/>
                <a:gridCol w="1140120"/>
              </a:tblGrid>
              <a:tr h="524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Метод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Универсальность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Вмешательство пользователя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Скорость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Свисающей ткани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 требуется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высокая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Складок на рукаве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 требуется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высокая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 вмешательством пользователя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требуется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низкая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Сплошной среды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 требуется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низкая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Энергетический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 требуется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низкая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Массо-пружинная модель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 требуется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средняя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5ECED37-4629-47E5-AA07-44C5CA4F616F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77;p32"/>
          <p:cNvSpPr/>
          <p:nvPr/>
        </p:nvSpPr>
        <p:spPr>
          <a:xfrm>
            <a:off x="204480" y="223560"/>
            <a:ext cx="8620200" cy="11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Классификация методов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рендера изображения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9" name="Google Shape;178;p32"/>
          <p:cNvGraphicFramePr/>
          <p:nvPr/>
        </p:nvGraphicFramePr>
        <p:xfrm>
          <a:off x="1140840" y="1996920"/>
          <a:ext cx="6861240" cy="1767960"/>
        </p:xfrm>
        <a:graphic>
          <a:graphicData uri="http://schemas.openxmlformats.org/drawingml/2006/table">
            <a:tbl>
              <a:tblPr/>
              <a:tblGrid>
                <a:gridCol w="877320"/>
                <a:gridCol w="2113920"/>
                <a:gridCol w="1927800"/>
                <a:gridCol w="1942200"/>
              </a:tblGrid>
              <a:tr h="467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Метод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Кроссплатформенность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Открытый код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Поддержка Python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OpenGL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Vulkan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1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DirectX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F376DE3-1BC0-400F-9B79-B7A56EDE0EAE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84;p33"/>
          <p:cNvSpPr/>
          <p:nvPr/>
        </p:nvSpPr>
        <p:spPr>
          <a:xfrm>
            <a:off x="204480" y="223560"/>
            <a:ext cx="86202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Существующие программные обеспечения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" name="Google Shape;185;p33" descr=""/>
          <p:cNvPicPr/>
          <p:nvPr/>
        </p:nvPicPr>
        <p:blipFill>
          <a:blip r:embed="rId1"/>
          <a:stretch/>
        </p:blipFill>
        <p:spPr>
          <a:xfrm>
            <a:off x="715320" y="1371600"/>
            <a:ext cx="1570320" cy="309348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86;p33" descr=""/>
          <p:cNvPicPr/>
          <p:nvPr/>
        </p:nvPicPr>
        <p:blipFill>
          <a:blip r:embed="rId2"/>
          <a:stretch/>
        </p:blipFill>
        <p:spPr>
          <a:xfrm>
            <a:off x="2743200" y="1443600"/>
            <a:ext cx="1662120" cy="297144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187;p33" descr=""/>
          <p:cNvPicPr/>
          <p:nvPr/>
        </p:nvPicPr>
        <p:blipFill>
          <a:blip r:embed="rId3"/>
          <a:stretch/>
        </p:blipFill>
        <p:spPr>
          <a:xfrm>
            <a:off x="5257800" y="878400"/>
            <a:ext cx="2844720" cy="159984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188;p33" descr=""/>
          <p:cNvPicPr/>
          <p:nvPr/>
        </p:nvPicPr>
        <p:blipFill>
          <a:blip r:embed="rId4"/>
          <a:stretch/>
        </p:blipFill>
        <p:spPr>
          <a:xfrm>
            <a:off x="5266080" y="2935800"/>
            <a:ext cx="2849760" cy="159984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89;p33"/>
          <p:cNvSpPr/>
          <p:nvPr/>
        </p:nvSpPr>
        <p:spPr>
          <a:xfrm>
            <a:off x="685800" y="4572000"/>
            <a:ext cx="15998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Browzwear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Google Shape;190;p33"/>
          <p:cNvSpPr/>
          <p:nvPr/>
        </p:nvSpPr>
        <p:spPr>
          <a:xfrm>
            <a:off x="2743200" y="4572000"/>
            <a:ext cx="15998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Google Shape;191;p33"/>
          <p:cNvSpPr/>
          <p:nvPr/>
        </p:nvSpPr>
        <p:spPr>
          <a:xfrm>
            <a:off x="5943600" y="2520360"/>
            <a:ext cx="15998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Google Shape;192;p33"/>
          <p:cNvSpPr/>
          <p:nvPr/>
        </p:nvSpPr>
        <p:spPr>
          <a:xfrm>
            <a:off x="5943600" y="4572000"/>
            <a:ext cx="15998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PhysX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E6B4039-683F-485C-B95C-0E58ABADE4B7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98;p34"/>
          <p:cNvSpPr/>
          <p:nvPr/>
        </p:nvSpPr>
        <p:spPr>
          <a:xfrm>
            <a:off x="228600" y="228600"/>
            <a:ext cx="29714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классов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4C1067-70E7-4399-AA7A-1BCFE3CBE1F7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28800" y="177840"/>
            <a:ext cx="6800400" cy="485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04;p35"/>
          <p:cNvSpPr/>
          <p:nvPr/>
        </p:nvSpPr>
        <p:spPr>
          <a:xfrm>
            <a:off x="204480" y="223560"/>
            <a:ext cx="86202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Средства реализации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Google Shape;205;p35"/>
          <p:cNvSpPr/>
          <p:nvPr/>
        </p:nvSpPr>
        <p:spPr>
          <a:xfrm>
            <a:off x="467640" y="2029320"/>
            <a:ext cx="779868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●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Язык программирования: Python 3.8.10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●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Разработка интерфейса: QtDesigner 4.4.3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●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Среда разработки: Vim 8.2.4106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●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Библиотеки: numpy, PyQt5, PyOpenGl, glm, ctypes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423C49-AAE2-4E3B-8BCD-E76F09C24524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2022-02-24T12:41:25Z</dcterms:modified>
  <cp:revision>2</cp:revision>
  <dc:subject/>
  <dc:title/>
</cp:coreProperties>
</file>