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  <p:embeddedFont>
      <p:font typeface="Muli Regular" charset="1" panose="00000500000000000000"/>
      <p:regular r:id="rId14"/>
    </p:embeddedFont>
    <p:embeddedFont>
      <p:font typeface="Muli Regular Bold" charset="1" panose="00000700000000000000"/>
      <p:regular r:id="rId15"/>
    </p:embeddedFont>
    <p:embeddedFont>
      <p:font typeface="Muli Regular Italics" charset="1" panose="00000500000000000000"/>
      <p:regular r:id="rId16"/>
    </p:embeddedFont>
    <p:embeddedFont>
      <p:font typeface="Muli Regular Bold Italics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5.png" Type="http://schemas.openxmlformats.org/officeDocument/2006/relationships/image"/><Relationship Id="rId7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42154" r="0" b="43837"/>
          <a:stretch>
            <a:fillRect/>
          </a:stretch>
        </p:blipFill>
        <p:spPr>
          <a:xfrm flipH="true" flipV="false" rot="0">
            <a:off x="-10182625" y="5143500"/>
            <a:ext cx="28879925" cy="40455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4560202">
            <a:off x="15300460" y="2971427"/>
            <a:ext cx="4460542" cy="527189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4245005">
            <a:off x="5231121" y="-1892679"/>
            <a:ext cx="4394102" cy="438311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5270360" y="365937"/>
            <a:ext cx="2565171" cy="256517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391844" y="2334168"/>
            <a:ext cx="16535331" cy="25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05"/>
              </a:lnSpc>
            </a:pPr>
            <a:r>
              <a:rPr lang="en-US" sz="11754">
                <a:solidFill>
                  <a:srgbClr val="000000"/>
                </a:solidFill>
                <a:latin typeface="Muli Regular"/>
              </a:rPr>
              <a:t>HANGMAN GAME</a:t>
            </a:r>
          </a:p>
          <a:p>
            <a:pPr algn="ctr">
              <a:lnSpc>
                <a:spcPts val="6032"/>
              </a:lnSpc>
            </a:pPr>
            <a:r>
              <a:rPr lang="en-US" sz="5026">
                <a:solidFill>
                  <a:srgbClr val="FF3131"/>
                </a:solidFill>
                <a:latin typeface="Muli Regular"/>
              </a:rPr>
              <a:t>Mentor: Vo Hong Khanh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83311" y="4665945"/>
            <a:ext cx="10490473" cy="35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634801" y="4867684"/>
            <a:ext cx="8338984" cy="416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3"/>
              </a:lnSpc>
            </a:pPr>
            <a:r>
              <a:rPr lang="en-US" sz="5162">
                <a:solidFill>
                  <a:srgbClr val="000000"/>
                </a:solidFill>
                <a:latin typeface="Muli Regular"/>
              </a:rPr>
              <a:t>Group 4:</a:t>
            </a:r>
          </a:p>
          <a:p>
            <a:pPr marL="725864" indent="-362932" lvl="1">
              <a:lnSpc>
                <a:spcPts val="5043"/>
              </a:lnSpc>
              <a:buFont typeface="Arial"/>
              <a:buChar char="•"/>
            </a:pPr>
            <a:r>
              <a:rPr lang="en-US" sz="3362">
                <a:solidFill>
                  <a:srgbClr val="000000"/>
                </a:solidFill>
                <a:latin typeface="Muli Regular"/>
              </a:rPr>
              <a:t>Pham Hai Dang(Leader)  - CE170348</a:t>
            </a:r>
          </a:p>
          <a:p>
            <a:pPr marL="725864" indent="-362932" lvl="1">
              <a:lnSpc>
                <a:spcPts val="5043"/>
              </a:lnSpc>
              <a:buFont typeface="Arial"/>
              <a:buChar char="•"/>
            </a:pPr>
            <a:r>
              <a:rPr lang="en-US" sz="3362">
                <a:solidFill>
                  <a:srgbClr val="000000"/>
                </a:solidFill>
                <a:latin typeface="Muli Regular"/>
              </a:rPr>
              <a:t>Do Dang Khoa                   - CE170883  </a:t>
            </a:r>
          </a:p>
          <a:p>
            <a:pPr marL="725864" indent="-362932" lvl="1">
              <a:lnSpc>
                <a:spcPts val="5043"/>
              </a:lnSpc>
              <a:buFont typeface="Arial"/>
              <a:buChar char="•"/>
            </a:pPr>
            <a:r>
              <a:rPr lang="en-US" sz="3362">
                <a:solidFill>
                  <a:srgbClr val="000000"/>
                </a:solidFill>
                <a:latin typeface="Muli Regular"/>
              </a:rPr>
              <a:t>Nguyen Minh Khoi             - CE171346</a:t>
            </a:r>
          </a:p>
          <a:p>
            <a:pPr marL="725864" indent="-362932" lvl="1">
              <a:lnSpc>
                <a:spcPts val="5043"/>
              </a:lnSpc>
              <a:buFont typeface="Arial"/>
              <a:buChar char="•"/>
            </a:pPr>
            <a:r>
              <a:rPr lang="en-US" sz="3362">
                <a:solidFill>
                  <a:srgbClr val="000000"/>
                </a:solidFill>
                <a:latin typeface="Muli Regular"/>
              </a:rPr>
              <a:t>Nguyen Thi Tra My            - CE170699</a:t>
            </a:r>
          </a:p>
          <a:p>
            <a:pPr marL="725864" indent="-362932" lvl="1">
              <a:lnSpc>
                <a:spcPts val="5043"/>
              </a:lnSpc>
              <a:buFont typeface="Arial"/>
              <a:buChar char="•"/>
            </a:pPr>
            <a:r>
              <a:rPr lang="en-US" sz="3362">
                <a:solidFill>
                  <a:srgbClr val="000000"/>
                </a:solidFill>
                <a:latin typeface="Muli Regular"/>
              </a:rPr>
              <a:t>Nguyễn Tan An                  - CE140485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7310703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316845" y="2092800"/>
            <a:ext cx="5654311" cy="782411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700337" y="297345"/>
            <a:ext cx="1288732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Muli Regular"/>
              </a:rPr>
              <a:t>III. Frames interface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07430" y="1188656"/>
            <a:ext cx="8473139" cy="64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The game's ABOUT US interface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7451899"/>
            <a:ext cx="18288000" cy="1828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00337" y="206482"/>
            <a:ext cx="1288732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Muli Regular"/>
              </a:rPr>
              <a:t>III. Frames interface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391409" y="1958037"/>
            <a:ext cx="5583498" cy="793609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84333" y="1188656"/>
            <a:ext cx="9919333" cy="64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The game's HOW TO PLAY interface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7310703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333251" y="1999291"/>
            <a:ext cx="5621497" cy="795852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700337" y="206482"/>
            <a:ext cx="1288732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Muli Regular"/>
              </a:rPr>
              <a:t>III. Frames interface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84333" y="1188656"/>
            <a:ext cx="9919333" cy="64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The game's QUIT interface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6963" y="2932665"/>
            <a:ext cx="14631584" cy="5403337"/>
            <a:chOff x="0" y="0"/>
            <a:chExt cx="19508779" cy="720444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9225" r="0" b="19225"/>
            <a:stretch>
              <a:fillRect/>
            </a:stretch>
          </p:blipFill>
          <p:spPr>
            <a:xfrm>
              <a:off x="0" y="0"/>
              <a:ext cx="19508779" cy="7204449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386610" y="-1532060"/>
            <a:ext cx="3660256" cy="36511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004597" y="1028700"/>
            <a:ext cx="10476317" cy="94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 spc="-93">
                <a:solidFill>
                  <a:srgbClr val="000000"/>
                </a:solidFill>
                <a:latin typeface="Muli Regular"/>
              </a:rPr>
              <a:t>IV. Demo 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09454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6963" y="2932665"/>
            <a:ext cx="14631584" cy="5403337"/>
            <a:chOff x="0" y="0"/>
            <a:chExt cx="19508779" cy="720444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9225" r="0" b="19225"/>
            <a:stretch>
              <a:fillRect/>
            </a:stretch>
          </p:blipFill>
          <p:spPr>
            <a:xfrm>
              <a:off x="0" y="0"/>
              <a:ext cx="19508779" cy="7204449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386610" y="-1409270"/>
            <a:ext cx="3660256" cy="36511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905842" y="1028700"/>
            <a:ext cx="10476317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 spc="-93">
                <a:solidFill>
                  <a:srgbClr val="000000"/>
                </a:solidFill>
                <a:latin typeface="Muli Regular"/>
              </a:rPr>
              <a:t>V. Q&amp;A 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09454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2668354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931211">
            <a:off x="8240378" y="-2001091"/>
            <a:ext cx="4375058" cy="35219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600110" y="1984803"/>
            <a:ext cx="13087780" cy="104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7"/>
              </a:lnSpc>
            </a:pPr>
            <a:r>
              <a:rPr lang="en-US" sz="6525">
                <a:solidFill>
                  <a:srgbClr val="FFFFFF"/>
                </a:solidFill>
                <a:latin typeface="Muli Regular"/>
              </a:rPr>
              <a:t>Thanks for your following</a:t>
            </a:r>
            <a:r>
              <a:rPr lang="en-US" sz="6525">
                <a:solidFill>
                  <a:srgbClr val="FFFFFF"/>
                </a:solidFill>
                <a:latin typeface="Muli Regular"/>
              </a:rPr>
              <a:t>!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339918" y="2326697"/>
            <a:ext cx="4593985" cy="4582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6917953">
            <a:off x="3034316" y="7821735"/>
            <a:ext cx="4277400" cy="389778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828208" y="3494850"/>
            <a:ext cx="14631584" cy="5403337"/>
            <a:chOff x="0" y="0"/>
            <a:chExt cx="19508779" cy="7204449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7"/>
            <a:srcRect l="0" t="19225" r="0" b="19225"/>
            <a:stretch>
              <a:fillRect/>
            </a:stretch>
          </p:blipFill>
          <p:spPr>
            <a:xfrm>
              <a:off x="0" y="0"/>
              <a:ext cx="19508779" cy="7204449"/>
            </a:xfrm>
            <a:prstGeom prst="rect">
              <a:avLst/>
            </a:prstGeom>
          </p:spPr>
        </p:pic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09454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16231"/>
          <a:stretch>
            <a:fillRect/>
          </a:stretch>
        </p:blipFill>
        <p:spPr>
          <a:xfrm flipH="false" flipV="false" rot="-5400000">
            <a:off x="-1969239" y="799503"/>
            <a:ext cx="10371405" cy="868799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411278">
            <a:off x="11817502" y="7162868"/>
            <a:ext cx="2704753" cy="24647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5760476">
            <a:off x="-1308111" y="6476198"/>
            <a:ext cx="4890617" cy="487839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09454" y="2683535"/>
            <a:ext cx="68137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4"/>
              </a:lnSpc>
            </a:pPr>
            <a:r>
              <a:rPr lang="en-US" sz="6770">
                <a:solidFill>
                  <a:srgbClr val="FFFFFF"/>
                </a:solidFill>
                <a:latin typeface="Muli Regular"/>
              </a:rPr>
              <a:t>Table of 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2344" y="616886"/>
            <a:ext cx="8470315" cy="623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I. Introduction</a:t>
            </a:r>
          </a:p>
          <a:p>
            <a:pPr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II. Game rules</a:t>
            </a:r>
          </a:p>
          <a:p>
            <a:pPr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III. Frames interface</a:t>
            </a:r>
          </a:p>
          <a:p>
            <a:pPr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IV. Demo</a:t>
            </a:r>
          </a:p>
          <a:p>
            <a:pPr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V. Q&amp;A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2659" y="693095"/>
            <a:ext cx="1213458" cy="623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3</a:t>
            </a:r>
          </a:p>
          <a:p>
            <a:pPr algn="ctr"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5</a:t>
            </a:r>
          </a:p>
          <a:p>
            <a:pPr algn="ctr"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7</a:t>
            </a:r>
          </a:p>
          <a:p>
            <a:pPr algn="ctr"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13</a:t>
            </a:r>
          </a:p>
          <a:p>
            <a:pPr algn="ctr">
              <a:lnSpc>
                <a:spcPts val="9909"/>
              </a:lnSpc>
            </a:pPr>
            <a:r>
              <a:rPr lang="en-US" sz="7078">
                <a:solidFill>
                  <a:srgbClr val="000000"/>
                </a:solidFill>
                <a:latin typeface="Muli Regular"/>
              </a:rPr>
              <a:t>14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09454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6963" y="2932665"/>
            <a:ext cx="14631584" cy="5403337"/>
            <a:chOff x="0" y="0"/>
            <a:chExt cx="19508779" cy="720444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9225" r="0" b="19225"/>
            <a:stretch>
              <a:fillRect/>
            </a:stretch>
          </p:blipFill>
          <p:spPr>
            <a:xfrm>
              <a:off x="0" y="0"/>
              <a:ext cx="19508779" cy="7204449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255843" y="-1588836"/>
            <a:ext cx="3660256" cy="36511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905842" y="557246"/>
            <a:ext cx="10476317" cy="94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 spc="-93">
                <a:solidFill>
                  <a:srgbClr val="000000"/>
                </a:solidFill>
                <a:latin typeface="Muli Regular"/>
              </a:rPr>
              <a:t>I.</a:t>
            </a:r>
            <a:r>
              <a:rPr lang="en-US" sz="6200" spc="-93">
                <a:solidFill>
                  <a:srgbClr val="000000"/>
                </a:solidFill>
                <a:latin typeface="Muli Regular"/>
              </a:rPr>
              <a:t> Introduction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2423034"/>
            <a:ext cx="18288000" cy="18288000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92531" y="731874"/>
          <a:ext cx="17102939" cy="9002678"/>
        </p:xfrm>
        <a:graphic>
          <a:graphicData uri="http://schemas.openxmlformats.org/drawingml/2006/table">
            <a:tbl>
              <a:tblPr/>
              <a:tblGrid>
                <a:gridCol w="8551469"/>
                <a:gridCol w="8551469"/>
              </a:tblGrid>
              <a:tr h="1097822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</a:tr>
              <a:tr h="7904857">
                <a:tc gridSpan="2">
                  <a:txBody>
                    <a:bodyPr anchor="t" rtlCol="false"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Hangman is a pen and paper game that guesses words based on the number of characters in the word.</a:t>
                      </a:r>
                      <a:endParaRPr lang="en-US" sz="1100"/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Usually, this game consists of two players with the simple means of a pen and a blank sheet of paper.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</a:t>
                      </a: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Other names: "Gallows", "The Game of Hangin" or "Hanger". 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</a:t>
                      </a: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Today, use: entertainment, development of thinking, memorizing English vocabulary.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F5">
                        <a:alpha val="80000"/>
                      </a:srgbClr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Hangman is a pen and paper game that guesses words based on the number of characters in the word.</a:t>
                      </a:r>
                      <a:endParaRPr lang="en-US" sz="1100"/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Usually, this game consists of two players with the simple means of a pen and a blank sheet of paper.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</a:t>
                      </a: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Other names: "Gallows", "The Game of Hangin" or "Hanger". 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 </a:t>
                      </a: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Today, use: entertainment, development of thinking, memorizing English vocabulary.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F5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11027">
            <a:off x="15552295" y="-232588"/>
            <a:ext cx="2855246" cy="229847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478007" y="769477"/>
            <a:ext cx="1133198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Muli Regular"/>
              </a:rPr>
              <a:t>I. Introduction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6963" y="2932665"/>
            <a:ext cx="14631584" cy="5403337"/>
            <a:chOff x="0" y="0"/>
            <a:chExt cx="19508779" cy="720444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9225" r="0" b="19225"/>
            <a:stretch>
              <a:fillRect/>
            </a:stretch>
          </p:blipFill>
          <p:spPr>
            <a:xfrm>
              <a:off x="0" y="0"/>
              <a:ext cx="19508779" cy="7204449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004597" y="-1436557"/>
            <a:ext cx="3660256" cy="36511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905842" y="1028700"/>
            <a:ext cx="10476317" cy="94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 spc="-93">
                <a:solidFill>
                  <a:srgbClr val="000000"/>
                </a:solidFill>
                <a:latin typeface="Muli Regular"/>
              </a:rPr>
              <a:t>II.</a:t>
            </a:r>
            <a:r>
              <a:rPr lang="en-US" sz="6200" spc="-93">
                <a:solidFill>
                  <a:srgbClr val="000000"/>
                </a:solidFill>
                <a:latin typeface="Muli Regular"/>
              </a:rPr>
              <a:t> Game rules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2668354"/>
            <a:ext cx="18288000" cy="18288000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65352" y="537180"/>
          <a:ext cx="16740700" cy="9131792"/>
        </p:xfrm>
        <a:graphic>
          <a:graphicData uri="http://schemas.openxmlformats.org/drawingml/2006/table">
            <a:tbl>
              <a:tblPr/>
              <a:tblGrid>
                <a:gridCol w="5424843"/>
                <a:gridCol w="11315858"/>
              </a:tblGrid>
              <a:tr h="1292703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</a:tr>
              <a:tr h="7839088">
                <a:tc gridSpan="2">
                  <a:txBody>
                    <a:bodyPr anchor="t" rtlCol="false"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-At the start, the game will show you the length of the word to guess and a topic related to that word.</a:t>
                      </a:r>
                      <a:endParaRPr lang="en-US" sz="1100"/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-String * is the word you need to guess.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-The small keyword at the bottom of the "gallows" is a "hint" for you.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-For each correct guess, you will get 200 points.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-20 points will be deducted for each wrong guess and the "hangman" will draw 1 more line.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-Guess the correct keyword before the "hangman" finished, you will go to the next keyword and the "hangman" will be redrawn from the beginning.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F5">
                        <a:alpha val="80000"/>
                      </a:srgbClr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-At the start, the game will show you the length of the word to guess and a topic related to that word.</a:t>
                      </a:r>
                      <a:endParaRPr lang="en-US" sz="1100"/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-String * is the word you need to guess.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-The small keyword at the bottom of the "gallows" is a "hint" for you.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-For each correct guess, you will get 200 points.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-20 points will be deducted for each wrong guess and the "hangman" will draw 1 more line.</a:t>
                      </a:r>
                    </a:p>
                    <a:p>
                      <a:pPr algn="just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0000">
                              <a:alpha val="80000"/>
                            </a:srgbClr>
                          </a:solidFill>
                          <a:latin typeface="Courier Prime"/>
                        </a:rPr>
                        <a:t>-Guess the correct keyword before the "hangman" finished, you will go to the next keyword and the "hangman" will be redrawn from the beginning.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F5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11027">
            <a:off x="15620512" y="-120537"/>
            <a:ext cx="2855246" cy="229847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469710" y="647062"/>
            <a:ext cx="1133198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Muli Regular"/>
              </a:rPr>
              <a:t>II.</a:t>
            </a:r>
            <a:r>
              <a:rPr lang="en-US" sz="6399">
                <a:solidFill>
                  <a:srgbClr val="000000"/>
                </a:solidFill>
                <a:latin typeface="Muli Regular"/>
              </a:rPr>
              <a:t> Game rules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19553" y="70196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6963" y="2932665"/>
            <a:ext cx="14631584" cy="5403337"/>
            <a:chOff x="0" y="0"/>
            <a:chExt cx="19508779" cy="720444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9225" r="0" b="19225"/>
            <a:stretch>
              <a:fillRect/>
            </a:stretch>
          </p:blipFill>
          <p:spPr>
            <a:xfrm>
              <a:off x="0" y="0"/>
              <a:ext cx="19508779" cy="7204449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784067" y="-1368340"/>
            <a:ext cx="3660256" cy="36511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004597" y="1028700"/>
            <a:ext cx="10476317" cy="94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 spc="-93">
                <a:solidFill>
                  <a:srgbClr val="000000"/>
                </a:solidFill>
                <a:latin typeface="Muli Regular"/>
              </a:rPr>
              <a:t>II.</a:t>
            </a:r>
            <a:r>
              <a:rPr lang="en-US" sz="6200" spc="-93">
                <a:solidFill>
                  <a:srgbClr val="000000"/>
                </a:solidFill>
                <a:latin typeface="Muli Regular"/>
              </a:rPr>
              <a:t> Frames interface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7755102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542492" y="2100981"/>
            <a:ext cx="5675561" cy="786839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027777" y="188198"/>
            <a:ext cx="1288732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Muli Regular"/>
              </a:rPr>
              <a:t>III. Frames interface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16676" y="1188656"/>
            <a:ext cx="7454648" cy="64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The game's MENU interface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18979" y="731874"/>
            <a:ext cx="3333267" cy="18332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-7755102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920885" y="2003765"/>
            <a:ext cx="4446229" cy="62794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386290" y="2000097"/>
            <a:ext cx="4412269" cy="628313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5102" r="0" b="9925"/>
          <a:stretch>
            <a:fillRect/>
          </a:stretch>
        </p:blipFill>
        <p:spPr>
          <a:xfrm flipH="false" flipV="false" rot="0">
            <a:off x="736654" y="577150"/>
            <a:ext cx="2942840" cy="137532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54090" y="2082812"/>
            <a:ext cx="4450808" cy="627763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027777" y="188198"/>
            <a:ext cx="1288732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Muli Regular"/>
              </a:rPr>
              <a:t>III. Frames interface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6676" y="1188656"/>
            <a:ext cx="7454648" cy="64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The game's PLAY interface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6634" y="8613637"/>
            <a:ext cx="4155692" cy="64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Start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12300" y="8613637"/>
            <a:ext cx="4155692" cy="128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Incorrect Guess</a:t>
            </a:r>
          </a:p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-20points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66154" y="8613637"/>
            <a:ext cx="4155692" cy="128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Correct Guess</a:t>
            </a:r>
          </a:p>
          <a:p>
            <a:pPr algn="ctr">
              <a:lnSpc>
                <a:spcPts val="5095"/>
              </a:lnSpc>
            </a:pPr>
            <a:r>
              <a:rPr lang="en-US" sz="4246">
                <a:solidFill>
                  <a:srgbClr val="FFFFFF"/>
                </a:solidFill>
                <a:latin typeface="Muli Regular"/>
              </a:rPr>
              <a:t>+200points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DAFb3hN94GI</dc:identifier>
  <dcterms:modified xsi:type="dcterms:W3CDTF">2011-08-01T06:04:30Z</dcterms:modified>
  <cp:revision>1</cp:revision>
  <dc:title>HangMan_CSD_Group04</dc:title>
</cp:coreProperties>
</file>