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40"/>
    <a:srgbClr val="0ADDE3"/>
    <a:srgbClr val="2C344A"/>
    <a:srgbClr val="FFFFFF"/>
    <a:srgbClr val="E6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6383" autoAdjust="0"/>
  </p:normalViewPr>
  <p:slideViewPr>
    <p:cSldViewPr snapToGrid="0">
      <p:cViewPr>
        <p:scale>
          <a:sx n="100" d="100"/>
          <a:sy n="100" d="100"/>
        </p:scale>
        <p:origin x="-2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0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1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8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5C64-2FDD-4FCF-AC45-86607E631CA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CBE7-2B1C-428D-9740-1543FE617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22A40"/>
            </a:gs>
            <a:gs pos="98000">
              <a:srgbClr val="2C3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541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연어초밥김치만두</a:t>
            </a:r>
            <a:endParaRPr lang="ko-KR" altLang="en-US" sz="8800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5995" y="408613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이희준 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err="1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임베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/2019146027)</a:t>
            </a:r>
          </a:p>
          <a:p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이상윤 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메카</a:t>
            </a:r>
            <a:r>
              <a:rPr lang="en-US" altLang="ko-KR" sz="2000" dirty="0" smtClean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/2020130028)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302136" y="5879052"/>
            <a:ext cx="7691718" cy="0"/>
          </a:xfrm>
          <a:prstGeom prst="line">
            <a:avLst/>
          </a:prstGeom>
          <a:ln>
            <a:solidFill>
              <a:srgbClr val="E6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14684" y="598849"/>
            <a:ext cx="7691718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12108" y="1781294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-6</a:t>
            </a:r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조</a:t>
            </a:r>
            <a:r>
              <a:rPr lang="en-US" altLang="ko-KR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50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72178" y="3244331"/>
            <a:ext cx="1111625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79825" y="330888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개발 </a:t>
            </a:r>
            <a:r>
              <a:rPr lang="ko-KR" altLang="en-US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현황</a:t>
            </a:r>
            <a:endParaRPr lang="en-US" altLang="ko-KR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8677"/>
              </p:ext>
            </p:extLst>
          </p:nvPr>
        </p:nvGraphicFramePr>
        <p:xfrm>
          <a:off x="3443199" y="1363271"/>
          <a:ext cx="8127999" cy="426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14">
                  <a:extLst>
                    <a:ext uri="{9D8B030D-6E8A-4147-A177-3AD203B41FA5}">
                      <a16:colId xmlns:a16="http://schemas.microsoft.com/office/drawing/2014/main" val="138923117"/>
                    </a:ext>
                  </a:extLst>
                </a:gridCol>
                <a:gridCol w="6799811">
                  <a:extLst>
                    <a:ext uri="{9D8B030D-6E8A-4147-A177-3AD203B41FA5}">
                      <a16:colId xmlns:a16="http://schemas.microsoft.com/office/drawing/2014/main" val="49469217"/>
                    </a:ext>
                  </a:extLst>
                </a:gridCol>
                <a:gridCol w="648274">
                  <a:extLst>
                    <a:ext uri="{9D8B030D-6E8A-4147-A177-3AD203B41FA5}">
                      <a16:colId xmlns:a16="http://schemas.microsoft.com/office/drawing/2014/main" val="1857786640"/>
                    </a:ext>
                  </a:extLst>
                </a:gridCol>
              </a:tblGrid>
              <a:tr h="30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222A40"/>
                          </a:solidFill>
                          <a:latin typeface="HY얕은샘물M" panose="02030600000101010101" pitchFamily="18" charset="-127"/>
                          <a:ea typeface="HY얕은샘물M" panose="02030600000101010101" pitchFamily="18" charset="-127"/>
                        </a:rPr>
                        <a:t>진척도</a:t>
                      </a:r>
                      <a:endParaRPr lang="ko-KR" altLang="en-US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96162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22A40"/>
                        </a:solidFill>
                        <a:effectLst/>
                        <a:uLnTx/>
                        <a:uFillTx/>
                        <a:latin typeface="HY얕은샘물M" panose="02030600000101010101" pitchFamily="18" charset="-127"/>
                        <a:ea typeface="HY얕은샘물M" panose="02030600000101010101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2D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렌더링과 애니메이션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입력처리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게임 오브젝트 학습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222A4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30060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인디언포커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95%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33089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222A40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30611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블랙잭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숫자야구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(3 ~4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10%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187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콰트로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73628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흑과백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 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282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Yacht dice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라운드 구현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87766"/>
                  </a:ext>
                </a:extLst>
              </a:tr>
              <a:tr h="48684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endParaRPr lang="ko-KR" altLang="en-US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맵 구현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스토리 정리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(1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-&gt; 8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주차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2000" dirty="0" smtClean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22A40"/>
                          </a:solidFill>
                          <a:effectLst/>
                          <a:uLnTx/>
                          <a:uFillTx/>
                          <a:latin typeface="HY얕은샘물M" panose="02030600000101010101" pitchFamily="18" charset="-127"/>
                          <a:ea typeface="HY얕은샘물M" panose="02030600000101010101" pitchFamily="18" charset="-127"/>
                          <a:cs typeface="+mn-cs"/>
                        </a:rPr>
                        <a:t>20%</a:t>
                      </a:r>
                      <a:endParaRPr lang="ko-KR" altLang="en-US" sz="2000" dirty="0">
                        <a:solidFill>
                          <a:srgbClr val="222A4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D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9306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084727" y="3719461"/>
            <a:ext cx="1111625" cy="0"/>
          </a:xfrm>
          <a:prstGeom prst="line">
            <a:avLst/>
          </a:prstGeom>
          <a:ln>
            <a:solidFill>
              <a:srgbClr val="0A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22346" y="2781752"/>
            <a:ext cx="156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6ECE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감사합니다</a:t>
            </a:r>
            <a:endParaRPr lang="en-US" altLang="ko-KR" sz="3200" dirty="0">
              <a:solidFill>
                <a:srgbClr val="E6ECEC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8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HY얕은샘물M</vt:lpstr>
      <vt:lpstr>맑은 고딕</vt:lpstr>
      <vt:lpstr>Arial</vt:lpstr>
      <vt:lpstr>Office 테마</vt:lpstr>
      <vt:lpstr>연어초밥김치만두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2022-12-29T14:24:41Z</dcterms:created>
  <dcterms:modified xsi:type="dcterms:W3CDTF">2023-01-20T14:08:37Z</dcterms:modified>
</cp:coreProperties>
</file>