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7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15CB2-CDEF-47C2-8771-1E61466C924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17254-512D-4C15-816B-BB0748C919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02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00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1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70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79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54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71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64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5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3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7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995A-2A8E-435C-AE8E-48694EDAAF2C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ED49-93AB-473C-8260-ED275BF724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80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Restaurant of gerecht</a:t>
            </a:r>
          </a:p>
        </p:txBody>
      </p:sp>
      <p:sp>
        <p:nvSpPr>
          <p:cNvPr id="14" name="Rechthoek 13"/>
          <p:cNvSpPr/>
          <p:nvPr/>
        </p:nvSpPr>
        <p:spPr>
          <a:xfrm>
            <a:off x="4916557" y="2743200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Restaurant of gerecht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916556" y="3631096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Restaurant of gerecht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4916556" y="4521133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Restaurant of gerecht</a:t>
            </a:r>
            <a:endParaRPr lang="nl-NL" dirty="0"/>
          </a:p>
        </p:txBody>
      </p:sp>
      <p:sp>
        <p:nvSpPr>
          <p:cNvPr id="17" name="Rechthoek 16">
            <a:hlinkClick r:id="rId3" action="ppaction://hlinksldjump"/>
          </p:cNvPr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4" name="Rechte verbindingslijn met pijl 3"/>
          <p:cNvCxnSpPr>
            <a:endCxn id="17" idx="1"/>
          </p:cNvCxnSpPr>
          <p:nvPr/>
        </p:nvCxnSpPr>
        <p:spPr>
          <a:xfrm>
            <a:off x="3366052" y="1126435"/>
            <a:ext cx="1360693" cy="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2723848" y="86388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Menu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223374" y="1573379"/>
            <a:ext cx="2027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Algemene aanbevelingen</a:t>
            </a:r>
          </a:p>
        </p:txBody>
      </p:sp>
    </p:spTree>
    <p:extLst>
      <p:ext uri="{BB962C8B-B14F-4D97-AF65-F5344CB8AC3E}">
        <p14:creationId xmlns:p14="http://schemas.microsoft.com/office/powerpoint/2010/main" val="391902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6" name="Rechthoek 15">
            <a:hlinkClick r:id="rId3" action="ppaction://hlinksldjump"/>
          </p:cNvPr>
          <p:cNvSpPr/>
          <p:nvPr/>
        </p:nvSpPr>
        <p:spPr>
          <a:xfrm>
            <a:off x="5883965" y="4521133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10" name="Rechthoek 9">
            <a:hlinkClick r:id="rId3" action="ppaction://hlinksldjump"/>
          </p:cNvPr>
          <p:cNvSpPr/>
          <p:nvPr/>
        </p:nvSpPr>
        <p:spPr>
          <a:xfrm>
            <a:off x="5883965" y="1857445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11" name="Rechthoek 10">
            <a:hlinkClick r:id="rId3" action="ppaction://hlinksldjump"/>
          </p:cNvPr>
          <p:cNvSpPr/>
          <p:nvPr/>
        </p:nvSpPr>
        <p:spPr>
          <a:xfrm>
            <a:off x="5883965" y="2745341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18" name="Rechthoek 17">
            <a:hlinkClick r:id="rId3" action="ppaction://hlinksldjump"/>
          </p:cNvPr>
          <p:cNvSpPr/>
          <p:nvPr/>
        </p:nvSpPr>
        <p:spPr>
          <a:xfrm>
            <a:off x="5883965" y="3633237"/>
            <a:ext cx="128546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 dirty="0"/>
              <a:t>Gerecht</a:t>
            </a:r>
          </a:p>
        </p:txBody>
      </p:sp>
      <p:sp>
        <p:nvSpPr>
          <p:cNvPr id="4" name="Rechthoek 3"/>
          <p:cNvSpPr/>
          <p:nvPr/>
        </p:nvSpPr>
        <p:spPr>
          <a:xfrm>
            <a:off x="4726745" y="1653208"/>
            <a:ext cx="1475272" cy="375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hlinkClick r:id="rId4" action="ppaction://hlinksldjump"/>
              </a:rPr>
              <a:t>Home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hlinkClick r:id="rId5" action="ppaction://hlinksldjump"/>
              </a:rPr>
              <a:t>Bestellingen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hlinkClick r:id="rId6" action="ppaction://hlinksldjump"/>
              </a:rPr>
              <a:t>Nummer veranderen</a:t>
            </a:r>
            <a:endParaRPr lang="nl-NL" sz="1400" dirty="0"/>
          </a:p>
        </p:txBody>
      </p:sp>
      <p:sp>
        <p:nvSpPr>
          <p:cNvPr id="6" name="Rechthoek 5"/>
          <p:cNvSpPr/>
          <p:nvPr/>
        </p:nvSpPr>
        <p:spPr>
          <a:xfrm>
            <a:off x="4726745" y="1653208"/>
            <a:ext cx="1475272" cy="44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NL" dirty="0"/>
              <a:t>Ingelogd</a:t>
            </a:r>
          </a:p>
        </p:txBody>
      </p:sp>
      <p:sp>
        <p:nvSpPr>
          <p:cNvPr id="8" name="Rechthoek 7">
            <a:hlinkClick r:id="rId4" action="ppaction://hlinksldjump"/>
          </p:cNvPr>
          <p:cNvSpPr/>
          <p:nvPr/>
        </p:nvSpPr>
        <p:spPr>
          <a:xfrm>
            <a:off x="4726745" y="4903304"/>
            <a:ext cx="1475272" cy="50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Sign</a:t>
            </a:r>
            <a:r>
              <a:rPr lang="nl-NL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88307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331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Naam gerecht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Bezorgtijd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Allergenen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5167686" y="1538981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Naam Restaurant</a:t>
            </a:r>
          </a:p>
        </p:txBody>
      </p:sp>
      <p:sp>
        <p:nvSpPr>
          <p:cNvPr id="5" name="Rechthoek 4"/>
          <p:cNvSpPr/>
          <p:nvPr/>
        </p:nvSpPr>
        <p:spPr>
          <a:xfrm>
            <a:off x="5844209" y="2160104"/>
            <a:ext cx="1192695" cy="78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Afbeelding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6321287" y="4837044"/>
            <a:ext cx="848139" cy="384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Prijs</a:t>
            </a:r>
          </a:p>
        </p:txBody>
      </p:sp>
      <p:sp>
        <p:nvSpPr>
          <p:cNvPr id="8" name="Rechthoek: afgeronde hoeken 7">
            <a:hlinkClick r:id="rId3" action="ppaction://hlinksldjump"/>
          </p:cNvPr>
          <p:cNvSpPr/>
          <p:nvPr/>
        </p:nvSpPr>
        <p:spPr>
          <a:xfrm>
            <a:off x="5367130" y="5393635"/>
            <a:ext cx="1232453" cy="225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Betalen</a:t>
            </a:r>
          </a:p>
        </p:txBody>
      </p:sp>
      <p:sp>
        <p:nvSpPr>
          <p:cNvPr id="18" name="Rechthoek 17">
            <a:hlinkClick r:id="rId4" action="ppaction://hlinksldjump"/>
          </p:cNvPr>
          <p:cNvSpPr/>
          <p:nvPr/>
        </p:nvSpPr>
        <p:spPr>
          <a:xfrm>
            <a:off x="4726745" y="1538981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70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6" name="Rechthoek 15"/>
          <p:cNvSpPr/>
          <p:nvPr/>
        </p:nvSpPr>
        <p:spPr>
          <a:xfrm>
            <a:off x="4916556" y="1921565"/>
            <a:ext cx="2252869" cy="348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Betaalscherm</a:t>
            </a:r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810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6" name="Rechthoek 15"/>
          <p:cNvSpPr/>
          <p:nvPr/>
        </p:nvSpPr>
        <p:spPr>
          <a:xfrm>
            <a:off x="4916556" y="1921565"/>
            <a:ext cx="2252869" cy="219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Melding betaling afgerond</a:t>
            </a:r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>
            <a:hlinkClick r:id="rId4" action="ppaction://hlinksldjump"/>
          </p:cNvPr>
          <p:cNvSpPr/>
          <p:nvPr/>
        </p:nvSpPr>
        <p:spPr>
          <a:xfrm>
            <a:off x="5308743" y="4402856"/>
            <a:ext cx="1522931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6023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>
            <a:hlinkClick r:id="rId3" action="ppaction://hlinksldjump"/>
          </p:cNvPr>
          <p:cNvSpPr/>
          <p:nvPr/>
        </p:nvSpPr>
        <p:spPr>
          <a:xfrm>
            <a:off x="4916557" y="1869728"/>
            <a:ext cx="225286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Resterende 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  <a:endParaRPr lang="nl-NL" dirty="0"/>
          </a:p>
        </p:txBody>
      </p:sp>
      <p:sp>
        <p:nvSpPr>
          <p:cNvPr id="14" name="Rechthoek 13">
            <a:hlinkClick r:id="rId3" action="ppaction://hlinksldjump"/>
          </p:cNvPr>
          <p:cNvSpPr/>
          <p:nvPr/>
        </p:nvSpPr>
        <p:spPr>
          <a:xfrm>
            <a:off x="4916557" y="2743200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Resterende 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</a:p>
        </p:txBody>
      </p:sp>
      <p:sp>
        <p:nvSpPr>
          <p:cNvPr id="15" name="Rechthoek 14">
            <a:hlinkClick r:id="rId3" action="ppaction://hlinksldjump"/>
          </p:cNvPr>
          <p:cNvSpPr/>
          <p:nvPr/>
        </p:nvSpPr>
        <p:spPr>
          <a:xfrm>
            <a:off x="4907790" y="3995232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</a:p>
        </p:txBody>
      </p:sp>
      <p:sp>
        <p:nvSpPr>
          <p:cNvPr id="16" name="Rechthoek 15">
            <a:hlinkClick r:id="rId3" action="ppaction://hlinksldjump"/>
          </p:cNvPr>
          <p:cNvSpPr/>
          <p:nvPr/>
        </p:nvSpPr>
        <p:spPr>
          <a:xfrm>
            <a:off x="4907790" y="4825933"/>
            <a:ext cx="225286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Bestelling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Bedrag</a:t>
            </a:r>
          </a:p>
        </p:txBody>
      </p:sp>
      <p:sp>
        <p:nvSpPr>
          <p:cNvPr id="17" name="Rechthoek 16">
            <a:hlinkClick r:id="rId4" action="ppaction://hlinksldjump"/>
          </p:cNvPr>
          <p:cNvSpPr/>
          <p:nvPr/>
        </p:nvSpPr>
        <p:spPr>
          <a:xfrm>
            <a:off x="4726745" y="1498093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5131238" y="1505455"/>
            <a:ext cx="206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Actieve bestellingen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983262" y="3683095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Overige bestellingen</a:t>
            </a:r>
          </a:p>
        </p:txBody>
      </p:sp>
    </p:spTree>
    <p:extLst>
      <p:ext uri="{BB962C8B-B14F-4D97-AF65-F5344CB8AC3E}">
        <p14:creationId xmlns:p14="http://schemas.microsoft.com/office/powerpoint/2010/main" val="58066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Oude nummer</a:t>
            </a:r>
          </a:p>
        </p:txBody>
      </p:sp>
      <p:sp>
        <p:nvSpPr>
          <p:cNvPr id="14" name="Rechthoek 13"/>
          <p:cNvSpPr/>
          <p:nvPr/>
        </p:nvSpPr>
        <p:spPr>
          <a:xfrm>
            <a:off x="4916557" y="2743200"/>
            <a:ext cx="2252869" cy="561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 nummer</a:t>
            </a:r>
          </a:p>
        </p:txBody>
      </p:sp>
      <p:sp>
        <p:nvSpPr>
          <p:cNvPr id="15" name="Rechthoek 14"/>
          <p:cNvSpPr/>
          <p:nvPr/>
        </p:nvSpPr>
        <p:spPr>
          <a:xfrm>
            <a:off x="4916556" y="3631096"/>
            <a:ext cx="2252869" cy="563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Herhaal nieuwe nummer</a:t>
            </a:r>
          </a:p>
        </p:txBody>
      </p:sp>
      <p:sp>
        <p:nvSpPr>
          <p:cNvPr id="16" name="Rechthoek 15"/>
          <p:cNvSpPr/>
          <p:nvPr/>
        </p:nvSpPr>
        <p:spPr>
          <a:xfrm>
            <a:off x="5234607" y="4518992"/>
            <a:ext cx="1616766" cy="6117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Wijzig</a:t>
            </a:r>
          </a:p>
        </p:txBody>
      </p:sp>
      <p:sp>
        <p:nvSpPr>
          <p:cNvPr id="17" name="Rechthoek 16"/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70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66" y="-520505"/>
            <a:ext cx="7925972" cy="7925972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4726745" y="970671"/>
            <a:ext cx="2686929" cy="478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/>
              <a:t>Welcome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FÜD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16557" y="1908313"/>
            <a:ext cx="2252869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Melding nummer gewijzigd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4726745" y="1550504"/>
            <a:ext cx="362090" cy="2252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Click r:id="rId3" action="ppaction://hlinksldjump"/>
          </p:cNvPr>
          <p:cNvSpPr/>
          <p:nvPr/>
        </p:nvSpPr>
        <p:spPr>
          <a:xfrm>
            <a:off x="5308743" y="4402856"/>
            <a:ext cx="1522931" cy="508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6494536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92</Words>
  <Application>Microsoft Office PowerPoint</Application>
  <PresentationFormat>Breedbeeld</PresentationFormat>
  <Paragraphs>51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Noureddine Tighadouini</dc:creator>
  <cp:lastModifiedBy>Noureddine Tighadouini</cp:lastModifiedBy>
  <cp:revision>6</cp:revision>
  <dcterms:created xsi:type="dcterms:W3CDTF">2017-02-15T18:42:15Z</dcterms:created>
  <dcterms:modified xsi:type="dcterms:W3CDTF">2017-02-16T15:45:12Z</dcterms:modified>
</cp:coreProperties>
</file>