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09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38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4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39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2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5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695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3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1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09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5791-D41E-4390-9DE0-4AAAAEA8A28E}" type="datetimeFigureOut">
              <a:rPr lang="nl-NL" smtClean="0"/>
              <a:t>16-2-2017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CCA0-B4F1-450D-9936-17E3A03EA3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6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-436100"/>
            <a:ext cx="7982245" cy="7982245"/>
          </a:xfrm>
          <a:prstGeom prst="rect">
            <a:avLst/>
          </a:prstGeom>
        </p:spPr>
      </p:pic>
      <p:pic>
        <p:nvPicPr>
          <p:cNvPr id="1026" name="Picture 2" descr="WhatsApp Image 2017-02-15 at 13.5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68" y="942534"/>
            <a:ext cx="2776627" cy="4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-436100"/>
            <a:ext cx="7982245" cy="7982245"/>
          </a:xfrm>
          <a:prstGeom prst="rect">
            <a:avLst/>
          </a:prstGeom>
        </p:spPr>
      </p:pic>
      <p:pic>
        <p:nvPicPr>
          <p:cNvPr id="6" name="Picture 2" descr="WhatsApp Image 2017-02-15 at 13.5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68" y="942534"/>
            <a:ext cx="2776627" cy="4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4851400" y="2368550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Search…</a:t>
            </a:r>
          </a:p>
        </p:txBody>
      </p:sp>
    </p:spTree>
    <p:extLst>
      <p:ext uri="{BB962C8B-B14F-4D97-AF65-F5344CB8AC3E}">
        <p14:creationId xmlns:p14="http://schemas.microsoft.com/office/powerpoint/2010/main" val="14365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-436100"/>
            <a:ext cx="7982245" cy="7982245"/>
          </a:xfrm>
          <a:prstGeom prst="rect">
            <a:avLst/>
          </a:prstGeom>
        </p:spPr>
      </p:pic>
      <p:pic>
        <p:nvPicPr>
          <p:cNvPr id="3" name="Picture 2" descr="WhatsApp Image 2017-02-15 at 13.5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68" y="942534"/>
            <a:ext cx="2776627" cy="4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851400" y="2368550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Search…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77050" y="2862262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9417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-436100"/>
            <a:ext cx="7982245" cy="7982245"/>
          </a:xfrm>
          <a:prstGeom prst="rect">
            <a:avLst/>
          </a:prstGeom>
        </p:spPr>
      </p:pic>
      <p:pic>
        <p:nvPicPr>
          <p:cNvPr id="6" name="Picture 2" descr="WhatsApp Image 2017-02-15 at 13.5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68" y="942534"/>
            <a:ext cx="2776627" cy="4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4851400" y="2368550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Search…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77050" y="2862262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Filter</a:t>
            </a:r>
          </a:p>
        </p:txBody>
      </p:sp>
      <p:sp>
        <p:nvSpPr>
          <p:cNvPr id="9" name="Rechthoek 8"/>
          <p:cNvSpPr/>
          <p:nvPr/>
        </p:nvSpPr>
        <p:spPr>
          <a:xfrm>
            <a:off x="4851400" y="3962400"/>
            <a:ext cx="723900" cy="139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4851400" y="4917536"/>
            <a:ext cx="723900" cy="139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4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0" y="-436100"/>
            <a:ext cx="7982245" cy="7982245"/>
          </a:xfrm>
          <a:prstGeom prst="rect">
            <a:avLst/>
          </a:prstGeom>
        </p:spPr>
      </p:pic>
      <p:pic>
        <p:nvPicPr>
          <p:cNvPr id="3" name="Picture 2" descr="WhatsApp Image 2017-02-15 at 13.5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68" y="942534"/>
            <a:ext cx="2776627" cy="49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851400" y="2368550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Search…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77050" y="2862262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Filter</a:t>
            </a:r>
          </a:p>
        </p:txBody>
      </p:sp>
      <p:sp>
        <p:nvSpPr>
          <p:cNvPr id="6" name="Rechthoek 5"/>
          <p:cNvSpPr/>
          <p:nvPr/>
        </p:nvSpPr>
        <p:spPr>
          <a:xfrm>
            <a:off x="4851400" y="3962400"/>
            <a:ext cx="723900" cy="139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4851400" y="4917536"/>
            <a:ext cx="723900" cy="139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6024720" y="3134890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Aanbiedingen</a:t>
            </a:r>
          </a:p>
        </p:txBody>
      </p:sp>
    </p:spTree>
    <p:extLst>
      <p:ext uri="{BB962C8B-B14F-4D97-AF65-F5344CB8AC3E}">
        <p14:creationId xmlns:p14="http://schemas.microsoft.com/office/powerpoint/2010/main" val="404859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Bevindingen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Uit de notulen blijkt dat test personen het vervelend vinden dat de zoekfunctie alleen gebruikt kan worden om restaurants te vinden.</a:t>
            </a:r>
          </a:p>
          <a:p>
            <a:r>
              <a:rPr lang="nl-NL" dirty="0"/>
              <a:t>Vaak willen gebruikers alles kunnen vinden als ze een zoekfunctie gebruiken en niet alleen de namen van restaurants die het gezochte bevatten.</a:t>
            </a:r>
          </a:p>
          <a:p>
            <a:r>
              <a:rPr lang="nl-NL" dirty="0"/>
              <a:t>Niet makkelijk te zien welke restaurants echt beter zijn omdat er heel veel zijn met hoge ratings dus dat is niet geloofwaardig.</a:t>
            </a:r>
          </a:p>
          <a:p>
            <a:r>
              <a:rPr lang="nl-NL" dirty="0"/>
              <a:t>Prijs belangrijke factor voor keuze, geen mogelijkheid tot zien of filteren van aanbiedingen.</a:t>
            </a:r>
          </a:p>
          <a:p>
            <a:r>
              <a:rPr lang="nl-NL" dirty="0"/>
              <a:t>Niet duidelijk hoe je van kaart terug naar home kan.</a:t>
            </a:r>
          </a:p>
          <a:p>
            <a:r>
              <a:rPr lang="nl-NL" dirty="0"/>
              <a:t>Filter niet duidelijk.</a:t>
            </a:r>
          </a:p>
        </p:txBody>
      </p:sp>
    </p:spTree>
    <p:extLst>
      <p:ext uri="{BB962C8B-B14F-4D97-AF65-F5344CB8AC3E}">
        <p14:creationId xmlns:p14="http://schemas.microsoft.com/office/powerpoint/2010/main" val="281843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Mogelijkheden tot verbetering.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Zoekfunctie voor keukens, restaurants en gerechten. </a:t>
            </a:r>
          </a:p>
          <a:p>
            <a:r>
              <a:rPr lang="nl-NL" dirty="0"/>
              <a:t>Duidelijkere navigatie vanuit Google </a:t>
            </a:r>
            <a:r>
              <a:rPr lang="nl-NL" dirty="0" err="1"/>
              <a:t>Maps</a:t>
            </a:r>
            <a:r>
              <a:rPr lang="nl-NL" dirty="0"/>
              <a:t> terug naar de app.</a:t>
            </a:r>
          </a:p>
          <a:p>
            <a:r>
              <a:rPr lang="nl-NL" dirty="0"/>
              <a:t>Geen ratings aangeven zodat er meer vertrouwen is. Ratings geven valse ideeën.</a:t>
            </a:r>
          </a:p>
          <a:p>
            <a:r>
              <a:rPr lang="nl-NL" dirty="0"/>
              <a:t>Filter toevoegen op acties, omdat prijs een belangrijke factor.</a:t>
            </a:r>
          </a:p>
          <a:p>
            <a:r>
              <a:rPr lang="nl-NL" dirty="0"/>
              <a:t>Filter knop duidelijker maken.</a:t>
            </a:r>
          </a:p>
        </p:txBody>
      </p:sp>
    </p:spTree>
    <p:extLst>
      <p:ext uri="{BB962C8B-B14F-4D97-AF65-F5344CB8AC3E}">
        <p14:creationId xmlns:p14="http://schemas.microsoft.com/office/powerpoint/2010/main" val="2772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Punten die verbeterd zijn in de </a:t>
            </a:r>
            <a:r>
              <a:rPr lang="nl-NL" dirty="0" err="1"/>
              <a:t>wireflow</a:t>
            </a:r>
            <a:r>
              <a:rPr lang="nl-NL" dirty="0"/>
              <a:t>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Searchfunctie is algemener gemaakt zodat mensen alles kunnen zoeken.</a:t>
            </a:r>
          </a:p>
          <a:p>
            <a:r>
              <a:rPr lang="nl-NL" dirty="0"/>
              <a:t>Het plaatje van een filter is vervangen door het woord filter zodat duidelijker is.</a:t>
            </a:r>
          </a:p>
          <a:p>
            <a:r>
              <a:rPr lang="nl-NL" dirty="0"/>
              <a:t>Er is een knop toegevoegd voor aanbiedingen met het woord zodat het duidelijk is waar de knop voor is.</a:t>
            </a:r>
          </a:p>
          <a:p>
            <a:r>
              <a:rPr lang="nl-NL" dirty="0"/>
              <a:t>De ratings zijn achterwege gelaten voor een keuze die niet beïnvloedt.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5323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228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Bevindingen</vt:lpstr>
      <vt:lpstr>Mogelijkheden tot verbetering.</vt:lpstr>
      <vt:lpstr>Punten die verbeterd zijn in de wireflow.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Noureddine Tighadouini</dc:creator>
  <cp:lastModifiedBy>Noureddine Tighadouini</cp:lastModifiedBy>
  <cp:revision>14</cp:revision>
  <dcterms:created xsi:type="dcterms:W3CDTF">2017-02-16T11:35:28Z</dcterms:created>
  <dcterms:modified xsi:type="dcterms:W3CDTF">2017-02-16T13:14:20Z</dcterms:modified>
</cp:coreProperties>
</file>