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A2B2B4D3-5082-46A8-AB6B-304BACB9225D}" type="datetimeFigureOut">
              <a:rPr lang="nl-NL" smtClean="0"/>
              <a:t>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88810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2B2B4D3-5082-46A8-AB6B-304BACB9225D}" type="datetimeFigureOut">
              <a:rPr lang="nl-NL" smtClean="0"/>
              <a:t>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342614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2B2B4D3-5082-46A8-AB6B-304BACB9225D}" type="datetimeFigureOut">
              <a:rPr lang="nl-NL" smtClean="0"/>
              <a:t>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34445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2B2B4D3-5082-46A8-AB6B-304BACB9225D}" type="datetimeFigureOut">
              <a:rPr lang="nl-NL" smtClean="0"/>
              <a:t>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208309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A2B2B4D3-5082-46A8-AB6B-304BACB9225D}" type="datetimeFigureOut">
              <a:rPr lang="nl-NL" smtClean="0"/>
              <a:t>6-3-2017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322260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2B2B4D3-5082-46A8-AB6B-304BACB9225D}" type="datetimeFigureOut">
              <a:rPr lang="nl-NL" smtClean="0"/>
              <a:t>6-3-2017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220210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2B2B4D3-5082-46A8-AB6B-304BACB9225D}" type="datetimeFigureOut">
              <a:rPr lang="nl-NL" smtClean="0"/>
              <a:t>6-3-2017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174915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A2B2B4D3-5082-46A8-AB6B-304BACB9225D}" type="datetimeFigureOut">
              <a:rPr lang="nl-NL" smtClean="0"/>
              <a:t>6-3-2017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321671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2B2B4D3-5082-46A8-AB6B-304BACB9225D}" type="datetimeFigureOut">
              <a:rPr lang="nl-NL" smtClean="0"/>
              <a:t>6-3-2017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162734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A2B2B4D3-5082-46A8-AB6B-304BACB9225D}" type="datetimeFigureOut">
              <a:rPr lang="nl-NL" smtClean="0"/>
              <a:t>6-3-2017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76419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A2B2B4D3-5082-46A8-AB6B-304BACB9225D}" type="datetimeFigureOut">
              <a:rPr lang="nl-NL" smtClean="0"/>
              <a:t>6-3-2017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7A9B8A12-59BD-43DE-AF55-A3690B054EB7}" type="slidenum">
              <a:rPr lang="nl-NL" smtClean="0"/>
              <a:t>‹nr.›</a:t>
            </a:fld>
            <a:endParaRPr lang="nl-NL"/>
          </a:p>
        </p:txBody>
      </p:sp>
    </p:spTree>
    <p:extLst>
      <p:ext uri="{BB962C8B-B14F-4D97-AF65-F5344CB8AC3E}">
        <p14:creationId xmlns:p14="http://schemas.microsoft.com/office/powerpoint/2010/main" val="351131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2B4D3-5082-46A8-AB6B-304BACB9225D}" type="datetimeFigureOut">
              <a:rPr lang="nl-NL" smtClean="0"/>
              <a:t>6-3-2017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B8A12-59BD-43DE-AF55-A3690B054EB7}" type="slidenum">
              <a:rPr lang="nl-NL" smtClean="0"/>
              <a:t>‹nr.›</a:t>
            </a:fld>
            <a:endParaRPr lang="nl-NL"/>
          </a:p>
        </p:txBody>
      </p:sp>
    </p:spTree>
    <p:extLst>
      <p:ext uri="{BB962C8B-B14F-4D97-AF65-F5344CB8AC3E}">
        <p14:creationId xmlns:p14="http://schemas.microsoft.com/office/powerpoint/2010/main" val="117604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4.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8.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Zelfgemaaktetaart.nl</a:t>
            </a:r>
          </a:p>
        </p:txBody>
      </p:sp>
      <p:sp>
        <p:nvSpPr>
          <p:cNvPr id="3" name="Ondertitel 2"/>
          <p:cNvSpPr>
            <a:spLocks noGrp="1"/>
          </p:cNvSpPr>
          <p:nvPr>
            <p:ph type="subTitle" idx="1"/>
          </p:nvPr>
        </p:nvSpPr>
        <p:spPr/>
        <p:txBody>
          <a:bodyPr/>
          <a:lstStyle/>
          <a:p>
            <a:r>
              <a:rPr lang="nl-NL" dirty="0" err="1"/>
              <a:t>Wireflow</a:t>
            </a:r>
            <a:r>
              <a:rPr lang="nl-NL" dirty="0"/>
              <a:t> voor zelfgemaaktetaart.nl</a:t>
            </a:r>
          </a:p>
          <a:p>
            <a:r>
              <a:rPr lang="nl-NL" dirty="0"/>
              <a:t>Toelichting keuzes in tekst dia’s</a:t>
            </a:r>
          </a:p>
          <a:p>
            <a:r>
              <a:rPr lang="nl-NL" dirty="0"/>
              <a:t>Deze dia dient als Home</a:t>
            </a:r>
          </a:p>
        </p:txBody>
      </p:sp>
    </p:spTree>
    <p:extLst>
      <p:ext uri="{BB962C8B-B14F-4D97-AF65-F5344CB8AC3E}">
        <p14:creationId xmlns:p14="http://schemas.microsoft.com/office/powerpoint/2010/main" val="184716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Ingrediënten toevoegen</a:t>
            </a:r>
          </a:p>
        </p:txBody>
      </p:sp>
      <p:sp>
        <p:nvSpPr>
          <p:cNvPr id="3" name="Tijdelijke aanduiding voor inhoud 2"/>
          <p:cNvSpPr>
            <a:spLocks noGrp="1"/>
          </p:cNvSpPr>
          <p:nvPr>
            <p:ph idx="1"/>
          </p:nvPr>
        </p:nvSpPr>
        <p:spPr/>
        <p:txBody>
          <a:bodyPr/>
          <a:lstStyle/>
          <a:p>
            <a:r>
              <a:rPr lang="nl-NL" dirty="0"/>
              <a:t>In deze twee schermen worden alle ingrediënten toegevoegd en de informatie daarover ook.</a:t>
            </a:r>
          </a:p>
          <a:p>
            <a:r>
              <a:rPr lang="nl-NL" dirty="0"/>
              <a:t>De gebruiker kan dubbelchecken of alles wel klopt.</a:t>
            </a:r>
          </a:p>
        </p:txBody>
      </p:sp>
    </p:spTree>
    <p:extLst>
      <p:ext uri="{BB962C8B-B14F-4D97-AF65-F5344CB8AC3E}">
        <p14:creationId xmlns:p14="http://schemas.microsoft.com/office/powerpoint/2010/main" val="111799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afgeronde hoeken 1"/>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3" name="Rechthoek: afgeronde hoeken 2"/>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4" name="Rechthoek: afgeronde hoeken 3"/>
          <p:cNvSpPr/>
          <p:nvPr/>
        </p:nvSpPr>
        <p:spPr>
          <a:xfrm>
            <a:off x="3843130" y="1172815"/>
            <a:ext cx="3525078" cy="11761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accent3"/>
                </a:solidFill>
              </a:rPr>
              <a:t>Bijzonderheden…</a:t>
            </a:r>
          </a:p>
        </p:txBody>
      </p:sp>
      <p:sp>
        <p:nvSpPr>
          <p:cNvPr id="5" name="Rechthoek: afgeronde hoeken 4"/>
          <p:cNvSpPr/>
          <p:nvPr/>
        </p:nvSpPr>
        <p:spPr>
          <a:xfrm>
            <a:off x="3843130" y="2582924"/>
            <a:ext cx="3525078" cy="14987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accent3"/>
                </a:solidFill>
              </a:rPr>
              <a:t>Beschrijving…</a:t>
            </a:r>
          </a:p>
        </p:txBody>
      </p:sp>
      <p:sp>
        <p:nvSpPr>
          <p:cNvPr id="6" name="Rechthoek: afgeronde hoeken 5"/>
          <p:cNvSpPr/>
          <p:nvPr/>
        </p:nvSpPr>
        <p:spPr>
          <a:xfrm>
            <a:off x="2816092" y="4557916"/>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7" name="Rechthoek: afgeronde hoeken 6"/>
          <p:cNvSpPr/>
          <p:nvPr/>
        </p:nvSpPr>
        <p:spPr>
          <a:xfrm>
            <a:off x="4843675" y="4557916"/>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8" name="Rechthoek: afgeronde hoeken 7"/>
          <p:cNvSpPr/>
          <p:nvPr/>
        </p:nvSpPr>
        <p:spPr>
          <a:xfrm>
            <a:off x="6884506" y="4557915"/>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9" name="Pijl: rechts 8">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Volgende</a:t>
            </a:r>
          </a:p>
        </p:txBody>
      </p:sp>
      <p:sp>
        <p:nvSpPr>
          <p:cNvPr id="10" name="Pijl: links 9">
            <a:hlinkClick r:id="rId3" action="ppaction://hlinksldjump"/>
          </p:cNvPr>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13" name="Ovaal 12"/>
          <p:cNvSpPr/>
          <p:nvPr/>
        </p:nvSpPr>
        <p:spPr>
          <a:xfrm>
            <a:off x="7853186" y="470788"/>
            <a:ext cx="623617" cy="55795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pic>
        <p:nvPicPr>
          <p:cNvPr id="14" name="Afbeelding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368" y="563415"/>
            <a:ext cx="337253" cy="337253"/>
          </a:xfrm>
          <a:prstGeom prst="rect">
            <a:avLst/>
          </a:prstGeom>
        </p:spPr>
      </p:pic>
      <p:sp>
        <p:nvSpPr>
          <p:cNvPr id="15" name="Vermenigvuldigingsteken 14">
            <a:hlinkClick r:id="rId5" action="ppaction://hlinksldjump"/>
          </p:cNvPr>
          <p:cNvSpPr/>
          <p:nvPr/>
        </p:nvSpPr>
        <p:spPr>
          <a:xfrm>
            <a:off x="3091071" y="337509"/>
            <a:ext cx="516835" cy="503565"/>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271357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Overige informatie</a:t>
            </a:r>
          </a:p>
        </p:txBody>
      </p:sp>
      <p:sp>
        <p:nvSpPr>
          <p:cNvPr id="3" name="Tijdelijke aanduiding voor inhoud 2"/>
          <p:cNvSpPr>
            <a:spLocks noGrp="1"/>
          </p:cNvSpPr>
          <p:nvPr>
            <p:ph idx="1"/>
          </p:nvPr>
        </p:nvSpPr>
        <p:spPr/>
        <p:txBody>
          <a:bodyPr/>
          <a:lstStyle/>
          <a:p>
            <a:r>
              <a:rPr lang="nl-NL" dirty="0"/>
              <a:t>In dit scherm wordt de overige informatie toegevoegd, de laatste stap waarbij de gebruiker iets in kan vullen.</a:t>
            </a:r>
          </a:p>
          <a:p>
            <a:r>
              <a:rPr lang="nl-NL" dirty="0"/>
              <a:t>Hier kunnen afbeeldingen worden toegevoegd van bijvoorbeeld de ingrediënten die zij hebben gebruikt zodat andere gebruikers bijvoorbeeld kunnen zien welk merk er is gebruikt.</a:t>
            </a:r>
          </a:p>
          <a:p>
            <a:r>
              <a:rPr lang="nl-NL" dirty="0"/>
              <a:t>Alles wat de gebruiker nog toe heeft te voegen kan toegevoegd worden bij bijzonderheden.</a:t>
            </a:r>
          </a:p>
          <a:p>
            <a:r>
              <a:rPr lang="nl-NL" dirty="0"/>
              <a:t>Na dit scherm volgt de laatste controle.</a:t>
            </a:r>
          </a:p>
        </p:txBody>
      </p:sp>
    </p:spTree>
    <p:extLst>
      <p:ext uri="{BB962C8B-B14F-4D97-AF65-F5344CB8AC3E}">
        <p14:creationId xmlns:p14="http://schemas.microsoft.com/office/powerpoint/2010/main" val="83614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hthoek: afgeronde hoeken 74"/>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76" name="Rechthoek: afgeronde hoeken 75"/>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77" name="Rechthoek: afgeronde hoeken 76"/>
          <p:cNvSpPr/>
          <p:nvPr/>
        </p:nvSpPr>
        <p:spPr>
          <a:xfrm>
            <a:off x="3843130" y="1172815"/>
            <a:ext cx="3525078" cy="117612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solidFill>
                  <a:schemeClr val="tx1"/>
                </a:solidFill>
              </a:rPr>
              <a:t>Bijzonderheden</a:t>
            </a:r>
          </a:p>
        </p:txBody>
      </p:sp>
      <p:sp>
        <p:nvSpPr>
          <p:cNvPr id="78" name="Rechthoek: afgeronde hoeken 77"/>
          <p:cNvSpPr/>
          <p:nvPr/>
        </p:nvSpPr>
        <p:spPr>
          <a:xfrm>
            <a:off x="3843130" y="2582924"/>
            <a:ext cx="3525078" cy="149874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solidFill>
                  <a:schemeClr val="tx1"/>
                </a:solidFill>
              </a:rPr>
              <a:t>Beschrijving</a:t>
            </a:r>
          </a:p>
        </p:txBody>
      </p:sp>
      <p:sp>
        <p:nvSpPr>
          <p:cNvPr id="79" name="Rechthoek: afgeronde hoeken 78"/>
          <p:cNvSpPr/>
          <p:nvPr/>
        </p:nvSpPr>
        <p:spPr>
          <a:xfrm>
            <a:off x="2816092" y="4557916"/>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80" name="Rechthoek: afgeronde hoeken 79"/>
          <p:cNvSpPr/>
          <p:nvPr/>
        </p:nvSpPr>
        <p:spPr>
          <a:xfrm>
            <a:off x="4843675" y="4557916"/>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81" name="Rechthoek: afgeronde hoeken 80"/>
          <p:cNvSpPr/>
          <p:nvPr/>
        </p:nvSpPr>
        <p:spPr>
          <a:xfrm>
            <a:off x="6884506" y="4557915"/>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82" name="Pijl: rechts 81">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Volgende</a:t>
            </a:r>
          </a:p>
        </p:txBody>
      </p:sp>
      <p:sp>
        <p:nvSpPr>
          <p:cNvPr id="83" name="Pijl: links 82">
            <a:hlinkClick r:id="rId3" action="ppaction://hlinksldjump"/>
          </p:cNvPr>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85" name="Rechthoek: afgeronde hoeken 84"/>
          <p:cNvSpPr/>
          <p:nvPr/>
        </p:nvSpPr>
        <p:spPr>
          <a:xfrm>
            <a:off x="3939208" y="902526"/>
            <a:ext cx="3591339" cy="303439"/>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Kloppen deze gegevens?</a:t>
            </a:r>
          </a:p>
        </p:txBody>
      </p:sp>
      <p:sp>
        <p:nvSpPr>
          <p:cNvPr id="86" name="Ovaal 85"/>
          <p:cNvSpPr/>
          <p:nvPr/>
        </p:nvSpPr>
        <p:spPr>
          <a:xfrm>
            <a:off x="7853186" y="470788"/>
            <a:ext cx="623617" cy="55795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pic>
        <p:nvPicPr>
          <p:cNvPr id="87" name="Afbeelding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368" y="563415"/>
            <a:ext cx="337253" cy="337253"/>
          </a:xfrm>
          <a:prstGeom prst="rect">
            <a:avLst/>
          </a:prstGeom>
        </p:spPr>
      </p:pic>
      <p:sp>
        <p:nvSpPr>
          <p:cNvPr id="2" name="Vermenigvuldigingsteken 1">
            <a:hlinkClick r:id="rId5" action="ppaction://hlinksldjump"/>
          </p:cNvPr>
          <p:cNvSpPr/>
          <p:nvPr/>
        </p:nvSpPr>
        <p:spPr>
          <a:xfrm>
            <a:off x="3091071" y="337509"/>
            <a:ext cx="516835" cy="503565"/>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111883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afgeronde hoeken 1"/>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3" name="Rechthoek: afgeronde hoeken 2"/>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9" name="Pijl: rechts 8">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Voltooien</a:t>
            </a:r>
          </a:p>
        </p:txBody>
      </p:sp>
      <p:sp>
        <p:nvSpPr>
          <p:cNvPr id="10" name="Pijl: links 9">
            <a:hlinkClick r:id="rId3" action="ppaction://hlinksldjump"/>
          </p:cNvPr>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12" name="Rechthoek: afgeronde hoeken 11"/>
          <p:cNvSpPr/>
          <p:nvPr/>
        </p:nvSpPr>
        <p:spPr>
          <a:xfrm>
            <a:off x="3352800" y="1696278"/>
            <a:ext cx="4770783" cy="25179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Dit is het laatste scherm, druk op voltooien om de taart op te slaan en om heb op uw pagina te plaatsen. Als u nog iets wilt veranderen, kunt u op vorige drukken.</a:t>
            </a:r>
          </a:p>
        </p:txBody>
      </p:sp>
    </p:spTree>
    <p:extLst>
      <p:ext uri="{BB962C8B-B14F-4D97-AF65-F5344CB8AC3E}">
        <p14:creationId xmlns:p14="http://schemas.microsoft.com/office/powerpoint/2010/main" val="1649314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Voltooien</a:t>
            </a:r>
          </a:p>
        </p:txBody>
      </p:sp>
      <p:sp>
        <p:nvSpPr>
          <p:cNvPr id="3" name="Tijdelijke aanduiding voor inhoud 2"/>
          <p:cNvSpPr>
            <a:spLocks noGrp="1"/>
          </p:cNvSpPr>
          <p:nvPr>
            <p:ph idx="1"/>
          </p:nvPr>
        </p:nvSpPr>
        <p:spPr/>
        <p:txBody>
          <a:bodyPr>
            <a:normAutofit fontScale="92500" lnSpcReduction="10000"/>
          </a:bodyPr>
          <a:lstStyle/>
          <a:p>
            <a:r>
              <a:rPr lang="nl-NL" dirty="0"/>
              <a:t>Als de gebruiker op voltooien heeft gedrukt is de taart klaar en wordt deze naar het profiel geüpload. Hier wordt een bericht van weergegeven zodat de gebruiker altijd nog terug kan in het proces.</a:t>
            </a:r>
          </a:p>
          <a:p>
            <a:r>
              <a:rPr lang="nl-NL" dirty="0"/>
              <a:t>Overigens heeft de gebruiker tussentijds altijd de mogelijkheid om de voortgang in het proces op te slaan zodat deze op een ander tijdstip kan worden voortgezet.</a:t>
            </a:r>
          </a:p>
          <a:p>
            <a:r>
              <a:rPr lang="nl-NL" dirty="0"/>
              <a:t>Ook kan de gebruiker het proces verlaten, deze wordt dan naar het home scherm gebracht. Hier gaat een melding aan vooraf dat alle niet opgeslagen gegevens verloren gaan en de gebruiker moet dan bevestigen of ze het proces verlaten of hervatten om het eventueel op te slaan.</a:t>
            </a:r>
          </a:p>
          <a:p>
            <a:r>
              <a:rPr lang="nl-NL" dirty="0"/>
              <a:t>De gebruiker kan ook altijd terug in het proces om handmatig alles na te lopen en om overhaaste fouten te kunnen verbeteren.</a:t>
            </a:r>
          </a:p>
        </p:txBody>
      </p:sp>
    </p:spTree>
    <p:extLst>
      <p:ext uri="{BB962C8B-B14F-4D97-AF65-F5344CB8AC3E}">
        <p14:creationId xmlns:p14="http://schemas.microsoft.com/office/powerpoint/2010/main" val="6044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afgeronde hoeken 1"/>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3" name="Rechthoek: afgeronde hoeken 2"/>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6" name="Rechthoek: afgeronde hoeken 5"/>
          <p:cNvSpPr/>
          <p:nvPr/>
        </p:nvSpPr>
        <p:spPr>
          <a:xfrm>
            <a:off x="3352800" y="1696278"/>
            <a:ext cx="4770783" cy="25179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Uw taart is geüpload, bedankt voor het delen van u talent!</a:t>
            </a:r>
          </a:p>
        </p:txBody>
      </p:sp>
      <p:sp>
        <p:nvSpPr>
          <p:cNvPr id="7" name="Rechthoek: afgeronde hoeken 6">
            <a:hlinkClick r:id="rId2" action="ppaction://hlinksldjump"/>
          </p:cNvPr>
          <p:cNvSpPr/>
          <p:nvPr/>
        </p:nvSpPr>
        <p:spPr>
          <a:xfrm>
            <a:off x="4363278" y="4492486"/>
            <a:ext cx="2743200" cy="6493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Terug naar Home</a:t>
            </a:r>
          </a:p>
        </p:txBody>
      </p:sp>
      <p:sp>
        <p:nvSpPr>
          <p:cNvPr id="8" name="Rechthoek: afgeronde hoeken 7">
            <a:hlinkClick r:id="rId3" action="ppaction://hlinksldjump"/>
          </p:cNvPr>
          <p:cNvSpPr/>
          <p:nvPr/>
        </p:nvSpPr>
        <p:spPr>
          <a:xfrm>
            <a:off x="4363278" y="5479772"/>
            <a:ext cx="2743200" cy="6493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Nieuwe taart toevoegen</a:t>
            </a:r>
          </a:p>
        </p:txBody>
      </p:sp>
    </p:spTree>
    <p:extLst>
      <p:ext uri="{BB962C8B-B14F-4D97-AF65-F5344CB8AC3E}">
        <p14:creationId xmlns:p14="http://schemas.microsoft.com/office/powerpoint/2010/main" val="202379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hoek: afgeronde hoeken 14"/>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4" name="Rechthoek: afgeronde hoeken 3"/>
          <p:cNvSpPr/>
          <p:nvPr/>
        </p:nvSpPr>
        <p:spPr>
          <a:xfrm>
            <a:off x="3419061" y="2203173"/>
            <a:ext cx="3525078" cy="6228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accent3"/>
                </a:solidFill>
              </a:rPr>
              <a:t>Naam van de taart…</a:t>
            </a:r>
          </a:p>
        </p:txBody>
      </p:sp>
      <p:sp>
        <p:nvSpPr>
          <p:cNvPr id="5" name="Rechthoek: afgeronde hoeken 4"/>
          <p:cNvSpPr/>
          <p:nvPr/>
        </p:nvSpPr>
        <p:spPr>
          <a:xfrm>
            <a:off x="3419061" y="3487805"/>
            <a:ext cx="3525078" cy="6228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accent3"/>
                </a:solidFill>
              </a:rPr>
              <a:t>Soort taart…</a:t>
            </a:r>
          </a:p>
        </p:txBody>
      </p:sp>
      <p:sp>
        <p:nvSpPr>
          <p:cNvPr id="8" name="Stroomdiagram: Verbindingslijn 7"/>
          <p:cNvSpPr/>
          <p:nvPr/>
        </p:nvSpPr>
        <p:spPr>
          <a:xfrm>
            <a:off x="3538330" y="3006586"/>
            <a:ext cx="198783" cy="21369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10" name="Rechthoek: afgeronde hoeken 9"/>
          <p:cNvSpPr/>
          <p:nvPr/>
        </p:nvSpPr>
        <p:spPr>
          <a:xfrm>
            <a:off x="3737113" y="2911337"/>
            <a:ext cx="3260034" cy="40419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Naam weergeven</a:t>
            </a:r>
          </a:p>
        </p:txBody>
      </p:sp>
      <p:sp>
        <p:nvSpPr>
          <p:cNvPr id="11" name="Pijl: rechts 10">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Volgende</a:t>
            </a:r>
          </a:p>
        </p:txBody>
      </p:sp>
      <p:sp>
        <p:nvSpPr>
          <p:cNvPr id="12" name="Pijl: links 11"/>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13" name="Ovaal 12"/>
          <p:cNvSpPr/>
          <p:nvPr/>
        </p:nvSpPr>
        <p:spPr>
          <a:xfrm>
            <a:off x="7853186" y="470788"/>
            <a:ext cx="623617" cy="55795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pic>
        <p:nvPicPr>
          <p:cNvPr id="14" name="Afbeelding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368" y="563415"/>
            <a:ext cx="337253" cy="337253"/>
          </a:xfrm>
          <a:prstGeom prst="rect">
            <a:avLst/>
          </a:prstGeom>
        </p:spPr>
      </p:pic>
      <p:sp>
        <p:nvSpPr>
          <p:cNvPr id="16" name="Vermenigvuldigingsteken 15">
            <a:hlinkClick r:id="rId4" action="ppaction://hlinksldjump"/>
          </p:cNvPr>
          <p:cNvSpPr/>
          <p:nvPr/>
        </p:nvSpPr>
        <p:spPr>
          <a:xfrm>
            <a:off x="3091071" y="337509"/>
            <a:ext cx="516835" cy="503565"/>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
        <p:nvSpPr>
          <p:cNvPr id="17" name="Rechthoek: afgeronde hoeken 16"/>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Tree>
    <p:extLst>
      <p:ext uri="{BB962C8B-B14F-4D97-AF65-F5344CB8AC3E}">
        <p14:creationId xmlns:p14="http://schemas.microsoft.com/office/powerpoint/2010/main" val="202212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Algemene informatie</a:t>
            </a:r>
          </a:p>
        </p:txBody>
      </p:sp>
      <p:sp>
        <p:nvSpPr>
          <p:cNvPr id="3" name="Tijdelijke aanduiding voor inhoud 2"/>
          <p:cNvSpPr>
            <a:spLocks noGrp="1"/>
          </p:cNvSpPr>
          <p:nvPr>
            <p:ph idx="1"/>
          </p:nvPr>
        </p:nvSpPr>
        <p:spPr/>
        <p:txBody>
          <a:bodyPr/>
          <a:lstStyle/>
          <a:p>
            <a:r>
              <a:rPr lang="nl-NL" dirty="0"/>
              <a:t>In dit veld komt de gebruiker nadat hij op de knop voeg taart toe heeft gedrukt.</a:t>
            </a:r>
          </a:p>
          <a:p>
            <a:r>
              <a:rPr lang="nl-NL" dirty="0"/>
              <a:t>Hier wordt de algemene informatie gevraagd, de naam van de taart als die van toepassing is en de soort. Beide zijn tekstvelden vanwege de grote hoeveelheid variatie die hier mogelijk is.</a:t>
            </a:r>
          </a:p>
          <a:p>
            <a:r>
              <a:rPr lang="nl-NL" dirty="0"/>
              <a:t>De gebruiker heeft de optie op de naam wel of niet weer te geven, naamgeving kan handig zijn voor het ordenen van de taarten die online staan.</a:t>
            </a:r>
          </a:p>
        </p:txBody>
      </p:sp>
    </p:spTree>
    <p:extLst>
      <p:ext uri="{BB962C8B-B14F-4D97-AF65-F5344CB8AC3E}">
        <p14:creationId xmlns:p14="http://schemas.microsoft.com/office/powerpoint/2010/main" val="413464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afgeronde hoeken 1"/>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3" name="Rechthoek: afgeronde hoeken 2"/>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4" name="Rechthoek: afgeronde hoeken 3"/>
          <p:cNvSpPr/>
          <p:nvPr/>
        </p:nvSpPr>
        <p:spPr>
          <a:xfrm>
            <a:off x="3843130" y="1172815"/>
            <a:ext cx="3525078" cy="6228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tx1"/>
                </a:solidFill>
              </a:rPr>
              <a:t>Gelegenheid</a:t>
            </a:r>
          </a:p>
        </p:txBody>
      </p:sp>
      <p:sp>
        <p:nvSpPr>
          <p:cNvPr id="5" name="Rechthoek: afgeronde hoeken 4"/>
          <p:cNvSpPr/>
          <p:nvPr/>
        </p:nvSpPr>
        <p:spPr>
          <a:xfrm>
            <a:off x="3843130" y="2026750"/>
            <a:ext cx="3525078" cy="6228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tx1"/>
                </a:solidFill>
              </a:rPr>
              <a:t>Aantal lagen</a:t>
            </a:r>
          </a:p>
        </p:txBody>
      </p:sp>
      <p:sp>
        <p:nvSpPr>
          <p:cNvPr id="6" name="Stroomdiagram: Sorteren 5"/>
          <p:cNvSpPr/>
          <p:nvPr/>
        </p:nvSpPr>
        <p:spPr>
          <a:xfrm>
            <a:off x="7136290" y="1308020"/>
            <a:ext cx="145775" cy="299830"/>
          </a:xfrm>
          <a:prstGeom prst="flowChartSor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8" name="Stroomdiagram: Sorteren 7"/>
          <p:cNvSpPr/>
          <p:nvPr/>
        </p:nvSpPr>
        <p:spPr>
          <a:xfrm>
            <a:off x="7136289" y="2211870"/>
            <a:ext cx="145775" cy="299830"/>
          </a:xfrm>
          <a:prstGeom prst="flowChartSor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17" name="Rechthoek: afgeronde hoeken 16"/>
          <p:cNvSpPr/>
          <p:nvPr/>
        </p:nvSpPr>
        <p:spPr>
          <a:xfrm>
            <a:off x="3843130" y="2921685"/>
            <a:ext cx="3525078" cy="6228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tx1"/>
                </a:solidFill>
              </a:rPr>
              <a:t>Maat</a:t>
            </a:r>
          </a:p>
        </p:txBody>
      </p:sp>
      <p:sp>
        <p:nvSpPr>
          <p:cNvPr id="18" name="Stroomdiagram: Sorteren 17"/>
          <p:cNvSpPr/>
          <p:nvPr/>
        </p:nvSpPr>
        <p:spPr>
          <a:xfrm>
            <a:off x="7136289" y="3056490"/>
            <a:ext cx="145775" cy="299830"/>
          </a:xfrm>
          <a:prstGeom prst="flowChartSor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nl-NL"/>
          </a:p>
        </p:txBody>
      </p:sp>
      <p:sp>
        <p:nvSpPr>
          <p:cNvPr id="19" name="Rechthoek: afgeronde hoeken 18"/>
          <p:cNvSpPr/>
          <p:nvPr/>
        </p:nvSpPr>
        <p:spPr>
          <a:xfrm>
            <a:off x="4028661" y="3803374"/>
            <a:ext cx="3253403" cy="181554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profielfoto toe…</a:t>
            </a:r>
          </a:p>
        </p:txBody>
      </p:sp>
      <p:sp>
        <p:nvSpPr>
          <p:cNvPr id="20" name="Pijl: rechts 19">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Volgende</a:t>
            </a:r>
          </a:p>
        </p:txBody>
      </p:sp>
      <p:sp>
        <p:nvSpPr>
          <p:cNvPr id="21" name="Pijl: links 20">
            <a:hlinkClick r:id="rId3" action="ppaction://hlinksldjump"/>
          </p:cNvPr>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22" name="Ovaal 21"/>
          <p:cNvSpPr/>
          <p:nvPr/>
        </p:nvSpPr>
        <p:spPr>
          <a:xfrm>
            <a:off x="7853186" y="470788"/>
            <a:ext cx="623617" cy="55795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pic>
        <p:nvPicPr>
          <p:cNvPr id="23" name="Afbeelding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368" y="563415"/>
            <a:ext cx="337253" cy="337253"/>
          </a:xfrm>
          <a:prstGeom prst="rect">
            <a:avLst/>
          </a:prstGeom>
        </p:spPr>
      </p:pic>
      <p:sp>
        <p:nvSpPr>
          <p:cNvPr id="15" name="Vermenigvuldigingsteken 14">
            <a:hlinkClick r:id="rId5" action="ppaction://hlinksldjump"/>
          </p:cNvPr>
          <p:cNvSpPr/>
          <p:nvPr/>
        </p:nvSpPr>
        <p:spPr>
          <a:xfrm>
            <a:off x="3091071" y="337509"/>
            <a:ext cx="516835" cy="503565"/>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230217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Praktische informatie</a:t>
            </a:r>
          </a:p>
        </p:txBody>
      </p:sp>
      <p:sp>
        <p:nvSpPr>
          <p:cNvPr id="3" name="Tijdelijke aanduiding voor inhoud 2"/>
          <p:cNvSpPr>
            <a:spLocks noGrp="1"/>
          </p:cNvSpPr>
          <p:nvPr>
            <p:ph idx="1"/>
          </p:nvPr>
        </p:nvSpPr>
        <p:spPr/>
        <p:txBody>
          <a:bodyPr/>
          <a:lstStyle/>
          <a:p>
            <a:r>
              <a:rPr lang="nl-NL" dirty="0"/>
              <a:t>Hier wordt om de praktische informatie gevraagd.</a:t>
            </a:r>
          </a:p>
          <a:p>
            <a:r>
              <a:rPr lang="nl-NL" dirty="0"/>
              <a:t>Gebruikers kunnen in al deze gevallen kiezen uit een lijst met mogelijkheden gezien er voor deze zaken een gelimiteerd aantal opties zijn.</a:t>
            </a:r>
          </a:p>
          <a:p>
            <a:r>
              <a:rPr lang="nl-NL" dirty="0"/>
              <a:t>Overigens kunnen gebruikers ook een profielfoto van de taart toevoegen. Deze zal als eerste gezien worden als de taart gezocht wordt, later krijgt de gebruiker de mogelijkheid om meer afbeeldingen toe te voegen.</a:t>
            </a:r>
          </a:p>
        </p:txBody>
      </p:sp>
    </p:spTree>
    <p:extLst>
      <p:ext uri="{BB962C8B-B14F-4D97-AF65-F5344CB8AC3E}">
        <p14:creationId xmlns:p14="http://schemas.microsoft.com/office/powerpoint/2010/main" val="231248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afgeronde hoeken 1"/>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3" name="Rechthoek: afgeronde hoeken 2"/>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4" name="Rechthoek: afgeronde hoeken 3"/>
          <p:cNvSpPr/>
          <p:nvPr/>
        </p:nvSpPr>
        <p:spPr>
          <a:xfrm>
            <a:off x="3843130" y="1172815"/>
            <a:ext cx="3525078" cy="11761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accent3"/>
                </a:solidFill>
              </a:rPr>
              <a:t>Ingrediënten…</a:t>
            </a:r>
          </a:p>
        </p:txBody>
      </p:sp>
      <p:sp>
        <p:nvSpPr>
          <p:cNvPr id="5" name="Rechthoek: afgeronde hoeken 4"/>
          <p:cNvSpPr/>
          <p:nvPr/>
        </p:nvSpPr>
        <p:spPr>
          <a:xfrm>
            <a:off x="3843130" y="2582924"/>
            <a:ext cx="3525078" cy="14987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nl-NL" dirty="0">
                <a:solidFill>
                  <a:schemeClr val="tx1"/>
                </a:solidFill>
              </a:rPr>
              <a:t>Allergenen</a:t>
            </a:r>
          </a:p>
        </p:txBody>
      </p:sp>
      <p:sp>
        <p:nvSpPr>
          <p:cNvPr id="11" name="Rechthoek: afgeronde hoeken 10"/>
          <p:cNvSpPr/>
          <p:nvPr/>
        </p:nvSpPr>
        <p:spPr>
          <a:xfrm>
            <a:off x="2816092" y="4557916"/>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14" name="Rechthoek: afgeronde hoeken 13"/>
          <p:cNvSpPr/>
          <p:nvPr/>
        </p:nvSpPr>
        <p:spPr>
          <a:xfrm>
            <a:off x="4843675" y="4557916"/>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15" name="Rechthoek: afgeronde hoeken 14"/>
          <p:cNvSpPr/>
          <p:nvPr/>
        </p:nvSpPr>
        <p:spPr>
          <a:xfrm>
            <a:off x="6884506" y="4557915"/>
            <a:ext cx="1583629" cy="100799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nl-NL" dirty="0"/>
              <a:t>Voeg afbeelding toe…</a:t>
            </a:r>
          </a:p>
        </p:txBody>
      </p:sp>
      <p:sp>
        <p:nvSpPr>
          <p:cNvPr id="16" name="Pijl: rechts 15">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Volgende</a:t>
            </a:r>
          </a:p>
        </p:txBody>
      </p:sp>
      <p:sp>
        <p:nvSpPr>
          <p:cNvPr id="17" name="Pijl: links 16">
            <a:hlinkClick r:id="rId3" action="ppaction://hlinksldjump"/>
          </p:cNvPr>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18" name="Ovaal 17"/>
          <p:cNvSpPr/>
          <p:nvPr/>
        </p:nvSpPr>
        <p:spPr>
          <a:xfrm>
            <a:off x="7853186" y="470788"/>
            <a:ext cx="623617" cy="55795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pic>
        <p:nvPicPr>
          <p:cNvPr id="19" name="Afbeelding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368" y="563415"/>
            <a:ext cx="337253" cy="337253"/>
          </a:xfrm>
          <a:prstGeom prst="rect">
            <a:avLst/>
          </a:prstGeom>
        </p:spPr>
      </p:pic>
      <p:sp>
        <p:nvSpPr>
          <p:cNvPr id="13" name="Vermenigvuldigingsteken 12">
            <a:hlinkClick r:id="rId5" action="ppaction://hlinksldjump"/>
          </p:cNvPr>
          <p:cNvSpPr/>
          <p:nvPr/>
        </p:nvSpPr>
        <p:spPr>
          <a:xfrm>
            <a:off x="3091071" y="337509"/>
            <a:ext cx="516835" cy="503565"/>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77654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Praktische informatie</a:t>
            </a:r>
          </a:p>
        </p:txBody>
      </p:sp>
      <p:sp>
        <p:nvSpPr>
          <p:cNvPr id="3" name="Tijdelijke aanduiding voor inhoud 2"/>
          <p:cNvSpPr>
            <a:spLocks noGrp="1"/>
          </p:cNvSpPr>
          <p:nvPr>
            <p:ph idx="1"/>
          </p:nvPr>
        </p:nvSpPr>
        <p:spPr/>
        <p:txBody>
          <a:bodyPr/>
          <a:lstStyle/>
          <a:p>
            <a:r>
              <a:rPr lang="nl-NL" dirty="0"/>
              <a:t>Hier wordt om de praktische informatie gevraagd.</a:t>
            </a:r>
          </a:p>
          <a:p>
            <a:r>
              <a:rPr lang="nl-NL" dirty="0"/>
              <a:t>Gebruikers kunnen hier de lijst met ingrediënten toevoegen, op basis hiervan worden de allergenen door de website bepaald en in het allergenen veld geplaatst.</a:t>
            </a:r>
          </a:p>
          <a:p>
            <a:r>
              <a:rPr lang="nl-NL" dirty="0"/>
              <a:t>Hier kunnen gebruikers meerdere afbeeldingen van de taart uploaden, deze zullen te zien zijn als de taart wordt bekeken.</a:t>
            </a:r>
          </a:p>
          <a:p>
            <a:r>
              <a:rPr lang="nl-NL" dirty="0"/>
              <a:t>Er is hier bewust gekozen om de gebruikers ook niet meteen de hoeveelheden in te laten vullen, anders is het teveel voor op 1 moment.</a:t>
            </a:r>
          </a:p>
        </p:txBody>
      </p:sp>
    </p:spTree>
    <p:extLst>
      <p:ext uri="{BB962C8B-B14F-4D97-AF65-F5344CB8AC3E}">
        <p14:creationId xmlns:p14="http://schemas.microsoft.com/office/powerpoint/2010/main" val="159045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afgeronde hoeken 1"/>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3" name="Rechthoek: afgeronde hoeken 2"/>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10" name="Rechthoek: afgeronde hoeken 9"/>
          <p:cNvSpPr/>
          <p:nvPr/>
        </p:nvSpPr>
        <p:spPr>
          <a:xfrm>
            <a:off x="2956885" y="1297352"/>
            <a:ext cx="2953585" cy="318053"/>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Dit zijn uw ingrediënten:</a:t>
            </a:r>
          </a:p>
        </p:txBody>
      </p:sp>
      <p:sp>
        <p:nvSpPr>
          <p:cNvPr id="11" name="Rechthoek: afgeronde hoeken 10"/>
          <p:cNvSpPr/>
          <p:nvPr/>
        </p:nvSpPr>
        <p:spPr>
          <a:xfrm>
            <a:off x="2956885" y="2616340"/>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Meel</a:t>
            </a:r>
          </a:p>
        </p:txBody>
      </p:sp>
      <p:sp>
        <p:nvSpPr>
          <p:cNvPr id="12" name="Rechthoek: afgeronde hoeken 11"/>
          <p:cNvSpPr/>
          <p:nvPr/>
        </p:nvSpPr>
        <p:spPr>
          <a:xfrm>
            <a:off x="2956885" y="3008242"/>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Eieren</a:t>
            </a:r>
          </a:p>
        </p:txBody>
      </p:sp>
      <p:sp>
        <p:nvSpPr>
          <p:cNvPr id="13" name="Rechthoek: afgeronde hoeken 12"/>
          <p:cNvSpPr/>
          <p:nvPr/>
        </p:nvSpPr>
        <p:spPr>
          <a:xfrm>
            <a:off x="2956886" y="3387907"/>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Slagroom</a:t>
            </a:r>
          </a:p>
        </p:txBody>
      </p:sp>
      <p:sp>
        <p:nvSpPr>
          <p:cNvPr id="14" name="Rechthoek: afgeronde hoeken 13"/>
          <p:cNvSpPr/>
          <p:nvPr/>
        </p:nvSpPr>
        <p:spPr>
          <a:xfrm>
            <a:off x="2956887" y="3772978"/>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Kookchocolade</a:t>
            </a:r>
          </a:p>
        </p:txBody>
      </p:sp>
      <p:sp>
        <p:nvSpPr>
          <p:cNvPr id="15" name="Rechthoek: afgeronde hoeken 14"/>
          <p:cNvSpPr/>
          <p:nvPr/>
        </p:nvSpPr>
        <p:spPr>
          <a:xfrm>
            <a:off x="2956887" y="4171712"/>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Aardbeien</a:t>
            </a:r>
          </a:p>
        </p:txBody>
      </p:sp>
      <p:sp>
        <p:nvSpPr>
          <p:cNvPr id="16" name="Rechthoek: afgeronde hoeken 15"/>
          <p:cNvSpPr/>
          <p:nvPr/>
        </p:nvSpPr>
        <p:spPr>
          <a:xfrm>
            <a:off x="2956887" y="4570446"/>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Room</a:t>
            </a:r>
          </a:p>
        </p:txBody>
      </p:sp>
      <p:sp>
        <p:nvSpPr>
          <p:cNvPr id="17" name="Rechthoek: afgeronde hoeken 16"/>
          <p:cNvSpPr/>
          <p:nvPr/>
        </p:nvSpPr>
        <p:spPr>
          <a:xfrm>
            <a:off x="2956887" y="4963457"/>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Kiwi</a:t>
            </a:r>
          </a:p>
        </p:txBody>
      </p:sp>
      <p:sp>
        <p:nvSpPr>
          <p:cNvPr id="18" name="Rechthoek: afgeronde hoeken 17"/>
          <p:cNvSpPr/>
          <p:nvPr/>
        </p:nvSpPr>
        <p:spPr>
          <a:xfrm>
            <a:off x="2956889" y="5340589"/>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Chocolade chips</a:t>
            </a:r>
          </a:p>
        </p:txBody>
      </p:sp>
      <p:sp>
        <p:nvSpPr>
          <p:cNvPr id="19" name="Rechthoek: afgeronde hoeken 18"/>
          <p:cNvSpPr/>
          <p:nvPr/>
        </p:nvSpPr>
        <p:spPr>
          <a:xfrm>
            <a:off x="2956885" y="1835289"/>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Melk</a:t>
            </a:r>
          </a:p>
        </p:txBody>
      </p:sp>
      <p:sp>
        <p:nvSpPr>
          <p:cNvPr id="20" name="Rechthoek: afgeronde hoeken 19"/>
          <p:cNvSpPr/>
          <p:nvPr/>
        </p:nvSpPr>
        <p:spPr>
          <a:xfrm>
            <a:off x="2956885" y="2228300"/>
            <a:ext cx="2953585" cy="317257"/>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Boter</a:t>
            </a:r>
          </a:p>
        </p:txBody>
      </p:sp>
      <p:sp>
        <p:nvSpPr>
          <p:cNvPr id="21" name="Rechthoek: afgeronde hoeken 20"/>
          <p:cNvSpPr/>
          <p:nvPr/>
        </p:nvSpPr>
        <p:spPr>
          <a:xfrm>
            <a:off x="6003235" y="1297351"/>
            <a:ext cx="2650435" cy="318053"/>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Geef hoeveelheden op:</a:t>
            </a:r>
          </a:p>
        </p:txBody>
      </p:sp>
      <p:sp>
        <p:nvSpPr>
          <p:cNvPr id="22" name="Rechthoek: afgeronde hoeken 21"/>
          <p:cNvSpPr/>
          <p:nvPr/>
        </p:nvSpPr>
        <p:spPr>
          <a:xfrm>
            <a:off x="6175513" y="1835289"/>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500</a:t>
            </a:r>
          </a:p>
        </p:txBody>
      </p:sp>
      <p:sp>
        <p:nvSpPr>
          <p:cNvPr id="23" name="Rechthoek: afgeronde hoeken 22"/>
          <p:cNvSpPr/>
          <p:nvPr/>
        </p:nvSpPr>
        <p:spPr>
          <a:xfrm>
            <a:off x="6175513" y="2226522"/>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30</a:t>
            </a:r>
          </a:p>
        </p:txBody>
      </p:sp>
      <p:sp>
        <p:nvSpPr>
          <p:cNvPr id="24" name="Rechthoek: afgeronde hoeken 23"/>
          <p:cNvSpPr/>
          <p:nvPr/>
        </p:nvSpPr>
        <p:spPr>
          <a:xfrm>
            <a:off x="6175513" y="2611729"/>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50</a:t>
            </a:r>
          </a:p>
        </p:txBody>
      </p:sp>
      <p:sp>
        <p:nvSpPr>
          <p:cNvPr id="25" name="Rechthoek: afgeronde hoeken 24"/>
          <p:cNvSpPr/>
          <p:nvPr/>
        </p:nvSpPr>
        <p:spPr>
          <a:xfrm>
            <a:off x="6175513" y="3004343"/>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5</a:t>
            </a:r>
          </a:p>
        </p:txBody>
      </p:sp>
      <p:sp>
        <p:nvSpPr>
          <p:cNvPr id="26" name="Rechthoek: afgeronde hoeken 25"/>
          <p:cNvSpPr/>
          <p:nvPr/>
        </p:nvSpPr>
        <p:spPr>
          <a:xfrm>
            <a:off x="6175513" y="3394284"/>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200</a:t>
            </a:r>
          </a:p>
        </p:txBody>
      </p:sp>
      <p:sp>
        <p:nvSpPr>
          <p:cNvPr id="27" name="Rechthoek: afgeronde hoeken 26"/>
          <p:cNvSpPr/>
          <p:nvPr/>
        </p:nvSpPr>
        <p:spPr>
          <a:xfrm>
            <a:off x="6175513" y="3772031"/>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25</a:t>
            </a:r>
          </a:p>
        </p:txBody>
      </p:sp>
      <p:sp>
        <p:nvSpPr>
          <p:cNvPr id="28" name="Rechthoek: afgeronde hoeken 27"/>
          <p:cNvSpPr/>
          <p:nvPr/>
        </p:nvSpPr>
        <p:spPr>
          <a:xfrm>
            <a:off x="6175513" y="4164030"/>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7</a:t>
            </a:r>
          </a:p>
        </p:txBody>
      </p:sp>
      <p:sp>
        <p:nvSpPr>
          <p:cNvPr id="29" name="Rechthoek: afgeronde hoeken 28"/>
          <p:cNvSpPr/>
          <p:nvPr/>
        </p:nvSpPr>
        <p:spPr>
          <a:xfrm>
            <a:off x="6175513" y="4566928"/>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69</a:t>
            </a:r>
          </a:p>
        </p:txBody>
      </p:sp>
      <p:sp>
        <p:nvSpPr>
          <p:cNvPr id="30" name="Rechthoek: afgeronde hoeken 29"/>
          <p:cNvSpPr/>
          <p:nvPr/>
        </p:nvSpPr>
        <p:spPr>
          <a:xfrm>
            <a:off x="6175513" y="4969826"/>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7</a:t>
            </a:r>
          </a:p>
        </p:txBody>
      </p:sp>
      <p:sp>
        <p:nvSpPr>
          <p:cNvPr id="31" name="Rechthoek: afgeronde hoeken 30"/>
          <p:cNvSpPr/>
          <p:nvPr/>
        </p:nvSpPr>
        <p:spPr>
          <a:xfrm>
            <a:off x="6175513" y="5347996"/>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14</a:t>
            </a:r>
          </a:p>
        </p:txBody>
      </p:sp>
      <p:sp>
        <p:nvSpPr>
          <p:cNvPr id="32" name="Rechthoek: afgeronde hoeken 31"/>
          <p:cNvSpPr/>
          <p:nvPr/>
        </p:nvSpPr>
        <p:spPr>
          <a:xfrm>
            <a:off x="7553734" y="1835289"/>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ml</a:t>
            </a:r>
          </a:p>
        </p:txBody>
      </p:sp>
      <p:sp>
        <p:nvSpPr>
          <p:cNvPr id="33" name="Rechthoek: afgeronde hoeken 32"/>
          <p:cNvSpPr/>
          <p:nvPr/>
        </p:nvSpPr>
        <p:spPr>
          <a:xfrm>
            <a:off x="7553734" y="2226522"/>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gram</a:t>
            </a:r>
          </a:p>
        </p:txBody>
      </p:sp>
      <p:sp>
        <p:nvSpPr>
          <p:cNvPr id="34" name="Rechthoek: afgeronde hoeken 33"/>
          <p:cNvSpPr/>
          <p:nvPr/>
        </p:nvSpPr>
        <p:spPr>
          <a:xfrm>
            <a:off x="7553734" y="2611729"/>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gram</a:t>
            </a:r>
          </a:p>
        </p:txBody>
      </p:sp>
      <p:sp>
        <p:nvSpPr>
          <p:cNvPr id="35" name="Rechthoek: afgeronde hoeken 34"/>
          <p:cNvSpPr/>
          <p:nvPr/>
        </p:nvSpPr>
        <p:spPr>
          <a:xfrm>
            <a:off x="7553734" y="3004343"/>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stuks</a:t>
            </a:r>
          </a:p>
        </p:txBody>
      </p:sp>
      <p:sp>
        <p:nvSpPr>
          <p:cNvPr id="36" name="Rechthoek: afgeronde hoeken 35"/>
          <p:cNvSpPr/>
          <p:nvPr/>
        </p:nvSpPr>
        <p:spPr>
          <a:xfrm>
            <a:off x="7553734" y="3394284"/>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ml</a:t>
            </a:r>
          </a:p>
        </p:txBody>
      </p:sp>
      <p:sp>
        <p:nvSpPr>
          <p:cNvPr id="37" name="Rechthoek: afgeronde hoeken 36"/>
          <p:cNvSpPr/>
          <p:nvPr/>
        </p:nvSpPr>
        <p:spPr>
          <a:xfrm>
            <a:off x="7553734" y="3772031"/>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gram</a:t>
            </a:r>
          </a:p>
        </p:txBody>
      </p:sp>
      <p:sp>
        <p:nvSpPr>
          <p:cNvPr id="38" name="Rechthoek: afgeronde hoeken 37"/>
          <p:cNvSpPr/>
          <p:nvPr/>
        </p:nvSpPr>
        <p:spPr>
          <a:xfrm>
            <a:off x="7553734" y="4164030"/>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stuks</a:t>
            </a:r>
          </a:p>
        </p:txBody>
      </p:sp>
      <p:sp>
        <p:nvSpPr>
          <p:cNvPr id="39" name="Rechthoek: afgeronde hoeken 38"/>
          <p:cNvSpPr/>
          <p:nvPr/>
        </p:nvSpPr>
        <p:spPr>
          <a:xfrm>
            <a:off x="7553734" y="4566928"/>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ml</a:t>
            </a:r>
          </a:p>
        </p:txBody>
      </p:sp>
      <p:sp>
        <p:nvSpPr>
          <p:cNvPr id="40" name="Rechthoek: afgeronde hoeken 39"/>
          <p:cNvSpPr/>
          <p:nvPr/>
        </p:nvSpPr>
        <p:spPr>
          <a:xfrm>
            <a:off x="7553734" y="4969826"/>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stuks</a:t>
            </a:r>
          </a:p>
        </p:txBody>
      </p:sp>
      <p:sp>
        <p:nvSpPr>
          <p:cNvPr id="41" name="Rechthoek: afgeronde hoeken 40"/>
          <p:cNvSpPr/>
          <p:nvPr/>
        </p:nvSpPr>
        <p:spPr>
          <a:xfrm>
            <a:off x="7553734" y="5347996"/>
            <a:ext cx="1113182" cy="3172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dirty="0"/>
              <a:t>stuks</a:t>
            </a:r>
          </a:p>
        </p:txBody>
      </p:sp>
      <p:sp>
        <p:nvSpPr>
          <p:cNvPr id="42" name="Pijl: rechts 41">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Volgende</a:t>
            </a:r>
          </a:p>
        </p:txBody>
      </p:sp>
      <p:sp>
        <p:nvSpPr>
          <p:cNvPr id="43" name="Pijl: links 42">
            <a:hlinkClick r:id="rId3" action="ppaction://hlinksldjump"/>
          </p:cNvPr>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44" name="Ovaal 43"/>
          <p:cNvSpPr/>
          <p:nvPr/>
        </p:nvSpPr>
        <p:spPr>
          <a:xfrm>
            <a:off x="7853186" y="470788"/>
            <a:ext cx="623617" cy="55795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pic>
        <p:nvPicPr>
          <p:cNvPr id="45" name="Afbeelding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368" y="563415"/>
            <a:ext cx="337253" cy="337253"/>
          </a:xfrm>
          <a:prstGeom prst="rect">
            <a:avLst/>
          </a:prstGeom>
        </p:spPr>
      </p:pic>
      <p:sp>
        <p:nvSpPr>
          <p:cNvPr id="46" name="Vermenigvuldigingsteken 45">
            <a:hlinkClick r:id="rId5" action="ppaction://hlinksldjump"/>
          </p:cNvPr>
          <p:cNvSpPr/>
          <p:nvPr/>
        </p:nvSpPr>
        <p:spPr>
          <a:xfrm>
            <a:off x="3091071" y="337509"/>
            <a:ext cx="516835" cy="503565"/>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92117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afgeronde hoeken 1"/>
          <p:cNvSpPr/>
          <p:nvPr/>
        </p:nvSpPr>
        <p:spPr>
          <a:xfrm>
            <a:off x="2670313" y="182215"/>
            <a:ext cx="6129130" cy="65366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nl-NL" dirty="0"/>
          </a:p>
        </p:txBody>
      </p:sp>
      <p:sp>
        <p:nvSpPr>
          <p:cNvPr id="3" name="Rechthoek: afgeronde hoeken 2"/>
          <p:cNvSpPr/>
          <p:nvPr/>
        </p:nvSpPr>
        <p:spPr>
          <a:xfrm>
            <a:off x="3793435" y="337509"/>
            <a:ext cx="3882886" cy="46465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nl-NL" dirty="0"/>
              <a:t>Ingelogd als </a:t>
            </a:r>
            <a:r>
              <a:rPr lang="nl-NL" dirty="0" err="1"/>
              <a:t>Nour’s</a:t>
            </a:r>
            <a:r>
              <a:rPr lang="nl-NL" dirty="0"/>
              <a:t> matige taarten</a:t>
            </a:r>
          </a:p>
        </p:txBody>
      </p:sp>
      <p:sp>
        <p:nvSpPr>
          <p:cNvPr id="5" name="Rechthoek: afgeronde hoeken 4"/>
          <p:cNvSpPr/>
          <p:nvPr/>
        </p:nvSpPr>
        <p:spPr>
          <a:xfrm>
            <a:off x="2956885" y="1297353"/>
            <a:ext cx="2988762" cy="24503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Dit zijn uw ingrediënten:</a:t>
            </a:r>
          </a:p>
        </p:txBody>
      </p:sp>
      <p:sp>
        <p:nvSpPr>
          <p:cNvPr id="6" name="Rechthoek: afgeronde hoeken 5"/>
          <p:cNvSpPr/>
          <p:nvPr/>
        </p:nvSpPr>
        <p:spPr>
          <a:xfrm>
            <a:off x="2956885" y="2616340"/>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Meel</a:t>
            </a:r>
          </a:p>
        </p:txBody>
      </p:sp>
      <p:sp>
        <p:nvSpPr>
          <p:cNvPr id="7" name="Rechthoek: afgeronde hoeken 6"/>
          <p:cNvSpPr/>
          <p:nvPr/>
        </p:nvSpPr>
        <p:spPr>
          <a:xfrm>
            <a:off x="2956885" y="3008242"/>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Eieren</a:t>
            </a:r>
          </a:p>
        </p:txBody>
      </p:sp>
      <p:sp>
        <p:nvSpPr>
          <p:cNvPr id="8" name="Rechthoek: afgeronde hoeken 7"/>
          <p:cNvSpPr/>
          <p:nvPr/>
        </p:nvSpPr>
        <p:spPr>
          <a:xfrm>
            <a:off x="2956886" y="3387907"/>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Slagroom</a:t>
            </a:r>
          </a:p>
        </p:txBody>
      </p:sp>
      <p:sp>
        <p:nvSpPr>
          <p:cNvPr id="9" name="Rechthoek: afgeronde hoeken 8"/>
          <p:cNvSpPr/>
          <p:nvPr/>
        </p:nvSpPr>
        <p:spPr>
          <a:xfrm>
            <a:off x="2956887" y="3772978"/>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Kookchocolade</a:t>
            </a:r>
          </a:p>
        </p:txBody>
      </p:sp>
      <p:sp>
        <p:nvSpPr>
          <p:cNvPr id="10" name="Rechthoek: afgeronde hoeken 9"/>
          <p:cNvSpPr/>
          <p:nvPr/>
        </p:nvSpPr>
        <p:spPr>
          <a:xfrm>
            <a:off x="2956887" y="4171712"/>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Aardbeien</a:t>
            </a:r>
          </a:p>
        </p:txBody>
      </p:sp>
      <p:sp>
        <p:nvSpPr>
          <p:cNvPr id="11" name="Rechthoek: afgeronde hoeken 10"/>
          <p:cNvSpPr/>
          <p:nvPr/>
        </p:nvSpPr>
        <p:spPr>
          <a:xfrm>
            <a:off x="2956887" y="4570446"/>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Room</a:t>
            </a:r>
          </a:p>
        </p:txBody>
      </p:sp>
      <p:sp>
        <p:nvSpPr>
          <p:cNvPr id="12" name="Rechthoek: afgeronde hoeken 11"/>
          <p:cNvSpPr/>
          <p:nvPr/>
        </p:nvSpPr>
        <p:spPr>
          <a:xfrm>
            <a:off x="2956887" y="4963457"/>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Kiwi</a:t>
            </a:r>
          </a:p>
        </p:txBody>
      </p:sp>
      <p:sp>
        <p:nvSpPr>
          <p:cNvPr id="13" name="Rechthoek: afgeronde hoeken 12"/>
          <p:cNvSpPr/>
          <p:nvPr/>
        </p:nvSpPr>
        <p:spPr>
          <a:xfrm>
            <a:off x="2956889" y="5340589"/>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Chocolade chips</a:t>
            </a:r>
          </a:p>
        </p:txBody>
      </p:sp>
      <p:sp>
        <p:nvSpPr>
          <p:cNvPr id="14" name="Rechthoek: afgeronde hoeken 13"/>
          <p:cNvSpPr/>
          <p:nvPr/>
        </p:nvSpPr>
        <p:spPr>
          <a:xfrm>
            <a:off x="2956885" y="1835289"/>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Melk</a:t>
            </a:r>
          </a:p>
        </p:txBody>
      </p:sp>
      <p:sp>
        <p:nvSpPr>
          <p:cNvPr id="15" name="Rechthoek: afgeronde hoeken 14"/>
          <p:cNvSpPr/>
          <p:nvPr/>
        </p:nvSpPr>
        <p:spPr>
          <a:xfrm>
            <a:off x="2956885" y="2228300"/>
            <a:ext cx="2988762"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Boter</a:t>
            </a:r>
          </a:p>
        </p:txBody>
      </p:sp>
      <p:sp>
        <p:nvSpPr>
          <p:cNvPr id="16" name="Rechthoek: afgeronde hoeken 15"/>
          <p:cNvSpPr/>
          <p:nvPr/>
        </p:nvSpPr>
        <p:spPr>
          <a:xfrm>
            <a:off x="6003235" y="1297352"/>
            <a:ext cx="2682002" cy="24503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nl-NL" dirty="0"/>
              <a:t>Geef hoeveelheden op:</a:t>
            </a:r>
          </a:p>
        </p:txBody>
      </p:sp>
      <p:sp>
        <p:nvSpPr>
          <p:cNvPr id="17" name="Rechthoek: afgeronde hoeken 16"/>
          <p:cNvSpPr/>
          <p:nvPr/>
        </p:nvSpPr>
        <p:spPr>
          <a:xfrm>
            <a:off x="6175513" y="1835289"/>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500</a:t>
            </a:r>
          </a:p>
        </p:txBody>
      </p:sp>
      <p:sp>
        <p:nvSpPr>
          <p:cNvPr id="18" name="Rechthoek: afgeronde hoeken 17"/>
          <p:cNvSpPr/>
          <p:nvPr/>
        </p:nvSpPr>
        <p:spPr>
          <a:xfrm>
            <a:off x="6175513" y="2226522"/>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30</a:t>
            </a:r>
          </a:p>
        </p:txBody>
      </p:sp>
      <p:sp>
        <p:nvSpPr>
          <p:cNvPr id="19" name="Rechthoek: afgeronde hoeken 18"/>
          <p:cNvSpPr/>
          <p:nvPr/>
        </p:nvSpPr>
        <p:spPr>
          <a:xfrm>
            <a:off x="6175513" y="2611729"/>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50</a:t>
            </a:r>
          </a:p>
        </p:txBody>
      </p:sp>
      <p:sp>
        <p:nvSpPr>
          <p:cNvPr id="20" name="Rechthoek: afgeronde hoeken 19"/>
          <p:cNvSpPr/>
          <p:nvPr/>
        </p:nvSpPr>
        <p:spPr>
          <a:xfrm>
            <a:off x="6175513" y="3004343"/>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5</a:t>
            </a:r>
          </a:p>
        </p:txBody>
      </p:sp>
      <p:sp>
        <p:nvSpPr>
          <p:cNvPr id="21" name="Rechthoek: afgeronde hoeken 20"/>
          <p:cNvSpPr/>
          <p:nvPr/>
        </p:nvSpPr>
        <p:spPr>
          <a:xfrm>
            <a:off x="6175513" y="3394284"/>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200</a:t>
            </a:r>
          </a:p>
        </p:txBody>
      </p:sp>
      <p:sp>
        <p:nvSpPr>
          <p:cNvPr id="22" name="Rechthoek: afgeronde hoeken 21"/>
          <p:cNvSpPr/>
          <p:nvPr/>
        </p:nvSpPr>
        <p:spPr>
          <a:xfrm>
            <a:off x="6175513" y="3772031"/>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25</a:t>
            </a:r>
          </a:p>
        </p:txBody>
      </p:sp>
      <p:sp>
        <p:nvSpPr>
          <p:cNvPr id="23" name="Rechthoek: afgeronde hoeken 22"/>
          <p:cNvSpPr/>
          <p:nvPr/>
        </p:nvSpPr>
        <p:spPr>
          <a:xfrm>
            <a:off x="6175513" y="4164030"/>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7</a:t>
            </a:r>
          </a:p>
        </p:txBody>
      </p:sp>
      <p:sp>
        <p:nvSpPr>
          <p:cNvPr id="24" name="Rechthoek: afgeronde hoeken 23"/>
          <p:cNvSpPr/>
          <p:nvPr/>
        </p:nvSpPr>
        <p:spPr>
          <a:xfrm>
            <a:off x="6175513" y="4566928"/>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69</a:t>
            </a:r>
          </a:p>
        </p:txBody>
      </p:sp>
      <p:sp>
        <p:nvSpPr>
          <p:cNvPr id="25" name="Rechthoek: afgeronde hoeken 24"/>
          <p:cNvSpPr/>
          <p:nvPr/>
        </p:nvSpPr>
        <p:spPr>
          <a:xfrm>
            <a:off x="6175513" y="4969826"/>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7</a:t>
            </a:r>
          </a:p>
        </p:txBody>
      </p:sp>
      <p:sp>
        <p:nvSpPr>
          <p:cNvPr id="26" name="Rechthoek: afgeronde hoeken 25"/>
          <p:cNvSpPr/>
          <p:nvPr/>
        </p:nvSpPr>
        <p:spPr>
          <a:xfrm>
            <a:off x="6175513" y="5347996"/>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14</a:t>
            </a:r>
          </a:p>
        </p:txBody>
      </p:sp>
      <p:sp>
        <p:nvSpPr>
          <p:cNvPr id="27" name="Rechthoek: afgeronde hoeken 26"/>
          <p:cNvSpPr/>
          <p:nvPr/>
        </p:nvSpPr>
        <p:spPr>
          <a:xfrm>
            <a:off x="7553734" y="1835289"/>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ml</a:t>
            </a:r>
          </a:p>
        </p:txBody>
      </p:sp>
      <p:sp>
        <p:nvSpPr>
          <p:cNvPr id="28" name="Rechthoek: afgeronde hoeken 27"/>
          <p:cNvSpPr/>
          <p:nvPr/>
        </p:nvSpPr>
        <p:spPr>
          <a:xfrm>
            <a:off x="7553734" y="2226522"/>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gram</a:t>
            </a:r>
          </a:p>
        </p:txBody>
      </p:sp>
      <p:sp>
        <p:nvSpPr>
          <p:cNvPr id="29" name="Rechthoek: afgeronde hoeken 28"/>
          <p:cNvSpPr/>
          <p:nvPr/>
        </p:nvSpPr>
        <p:spPr>
          <a:xfrm>
            <a:off x="7553734" y="2611729"/>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gram</a:t>
            </a:r>
          </a:p>
        </p:txBody>
      </p:sp>
      <p:sp>
        <p:nvSpPr>
          <p:cNvPr id="30" name="Rechthoek: afgeronde hoeken 29"/>
          <p:cNvSpPr/>
          <p:nvPr/>
        </p:nvSpPr>
        <p:spPr>
          <a:xfrm>
            <a:off x="7553734" y="3004343"/>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stuks</a:t>
            </a:r>
          </a:p>
        </p:txBody>
      </p:sp>
      <p:sp>
        <p:nvSpPr>
          <p:cNvPr id="31" name="Rechthoek: afgeronde hoeken 30"/>
          <p:cNvSpPr/>
          <p:nvPr/>
        </p:nvSpPr>
        <p:spPr>
          <a:xfrm>
            <a:off x="7553734" y="3394284"/>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ml</a:t>
            </a:r>
          </a:p>
        </p:txBody>
      </p:sp>
      <p:sp>
        <p:nvSpPr>
          <p:cNvPr id="32" name="Rechthoek: afgeronde hoeken 31"/>
          <p:cNvSpPr/>
          <p:nvPr/>
        </p:nvSpPr>
        <p:spPr>
          <a:xfrm>
            <a:off x="7553734" y="3772031"/>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gram</a:t>
            </a:r>
          </a:p>
        </p:txBody>
      </p:sp>
      <p:sp>
        <p:nvSpPr>
          <p:cNvPr id="33" name="Rechthoek: afgeronde hoeken 32"/>
          <p:cNvSpPr/>
          <p:nvPr/>
        </p:nvSpPr>
        <p:spPr>
          <a:xfrm>
            <a:off x="7553734" y="4164030"/>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stuks</a:t>
            </a:r>
          </a:p>
        </p:txBody>
      </p:sp>
      <p:sp>
        <p:nvSpPr>
          <p:cNvPr id="34" name="Rechthoek: afgeronde hoeken 33"/>
          <p:cNvSpPr/>
          <p:nvPr/>
        </p:nvSpPr>
        <p:spPr>
          <a:xfrm>
            <a:off x="7553734" y="4566928"/>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ml</a:t>
            </a:r>
          </a:p>
        </p:txBody>
      </p:sp>
      <p:sp>
        <p:nvSpPr>
          <p:cNvPr id="35" name="Rechthoek: afgeronde hoeken 34"/>
          <p:cNvSpPr/>
          <p:nvPr/>
        </p:nvSpPr>
        <p:spPr>
          <a:xfrm>
            <a:off x="7553734" y="4969826"/>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stuks</a:t>
            </a:r>
          </a:p>
        </p:txBody>
      </p:sp>
      <p:sp>
        <p:nvSpPr>
          <p:cNvPr id="36" name="Rechthoek: afgeronde hoeken 35"/>
          <p:cNvSpPr/>
          <p:nvPr/>
        </p:nvSpPr>
        <p:spPr>
          <a:xfrm>
            <a:off x="7553734" y="5347996"/>
            <a:ext cx="1126440" cy="24442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stuks</a:t>
            </a:r>
          </a:p>
        </p:txBody>
      </p:sp>
      <p:sp>
        <p:nvSpPr>
          <p:cNvPr id="37" name="Rechthoek: afgeronde hoeken 36"/>
          <p:cNvSpPr/>
          <p:nvPr/>
        </p:nvSpPr>
        <p:spPr>
          <a:xfrm>
            <a:off x="3939208" y="902526"/>
            <a:ext cx="3591339" cy="303439"/>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nl-NL" dirty="0"/>
              <a:t>Kloppen deze gegevens?</a:t>
            </a:r>
          </a:p>
        </p:txBody>
      </p:sp>
      <p:sp>
        <p:nvSpPr>
          <p:cNvPr id="38" name="Pijl: rechts 37">
            <a:hlinkClick r:id="rId2" action="ppaction://hlinksldjump"/>
          </p:cNvPr>
          <p:cNvSpPr/>
          <p:nvPr/>
        </p:nvSpPr>
        <p:spPr>
          <a:xfrm>
            <a:off x="6175513" y="5886222"/>
            <a:ext cx="1795670" cy="56984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Volgende</a:t>
            </a:r>
          </a:p>
        </p:txBody>
      </p:sp>
      <p:sp>
        <p:nvSpPr>
          <p:cNvPr id="41" name="Pijl: links 40">
            <a:hlinkClick r:id="rId3" action="ppaction://hlinksldjump"/>
          </p:cNvPr>
          <p:cNvSpPr/>
          <p:nvPr/>
        </p:nvSpPr>
        <p:spPr>
          <a:xfrm>
            <a:off x="3783495" y="5886222"/>
            <a:ext cx="1762539" cy="56984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nl-NL" dirty="0"/>
              <a:t>Vorige</a:t>
            </a:r>
          </a:p>
        </p:txBody>
      </p:sp>
      <p:sp>
        <p:nvSpPr>
          <p:cNvPr id="42" name="Ovaal 41"/>
          <p:cNvSpPr/>
          <p:nvPr/>
        </p:nvSpPr>
        <p:spPr>
          <a:xfrm>
            <a:off x="7853186" y="470788"/>
            <a:ext cx="623617" cy="55795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NL"/>
          </a:p>
        </p:txBody>
      </p:sp>
      <p:pic>
        <p:nvPicPr>
          <p:cNvPr id="43" name="Afbeelding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368" y="563415"/>
            <a:ext cx="337253" cy="337253"/>
          </a:xfrm>
          <a:prstGeom prst="rect">
            <a:avLst/>
          </a:prstGeom>
        </p:spPr>
      </p:pic>
      <p:sp>
        <p:nvSpPr>
          <p:cNvPr id="44" name="Vermenigvuldigingsteken 43">
            <a:hlinkClick r:id="rId5" action="ppaction://hlinksldjump"/>
          </p:cNvPr>
          <p:cNvSpPr/>
          <p:nvPr/>
        </p:nvSpPr>
        <p:spPr>
          <a:xfrm>
            <a:off x="3091071" y="337509"/>
            <a:ext cx="516835" cy="503565"/>
          </a:xfrm>
          <a:prstGeom prst="mathMultiply">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223738980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753</Words>
  <Application>Microsoft Office PowerPoint</Application>
  <PresentationFormat>Breedbeeld</PresentationFormat>
  <Paragraphs>147</Paragraphs>
  <Slides>16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16</vt:i4>
      </vt:variant>
    </vt:vector>
  </HeadingPairs>
  <TitlesOfParts>
    <vt:vector size="20" baseType="lpstr">
      <vt:lpstr>Arial</vt:lpstr>
      <vt:lpstr>Calibri</vt:lpstr>
      <vt:lpstr>Calibri Light</vt:lpstr>
      <vt:lpstr>Kantoorthema</vt:lpstr>
      <vt:lpstr>Zelfgemaaktetaart.nl</vt:lpstr>
      <vt:lpstr>PowerPoint-presentatie</vt:lpstr>
      <vt:lpstr>Algemene informatie</vt:lpstr>
      <vt:lpstr>PowerPoint-presentatie</vt:lpstr>
      <vt:lpstr>Praktische informatie</vt:lpstr>
      <vt:lpstr>PowerPoint-presentatie</vt:lpstr>
      <vt:lpstr>Praktische informatie</vt:lpstr>
      <vt:lpstr>PowerPoint-presentatie</vt:lpstr>
      <vt:lpstr>PowerPoint-presentatie</vt:lpstr>
      <vt:lpstr>Ingrediënten toevoegen</vt:lpstr>
      <vt:lpstr>PowerPoint-presentatie</vt:lpstr>
      <vt:lpstr>Overige informatie</vt:lpstr>
      <vt:lpstr>PowerPoint-presentatie</vt:lpstr>
      <vt:lpstr>PowerPoint-presentatie</vt:lpstr>
      <vt:lpstr>Voltooien</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Zelfgemaaktetaart.nl</dc:title>
  <dc:creator>Noureddine Tighadouini</dc:creator>
  <cp:lastModifiedBy>Noureddine Tighadouini</cp:lastModifiedBy>
  <cp:revision>14</cp:revision>
  <dcterms:created xsi:type="dcterms:W3CDTF">2017-03-06T07:14:50Z</dcterms:created>
  <dcterms:modified xsi:type="dcterms:W3CDTF">2017-03-06T08:46:52Z</dcterms:modified>
</cp:coreProperties>
</file>