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AABD-A94A-46F5-B477-1F067E5FB554}" type="datetimeFigureOut">
              <a:rPr lang="nl-NL" smtClean="0"/>
              <a:t>16-2-2017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A81AC-5E34-424A-B646-58943ADB290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3459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AABD-A94A-46F5-B477-1F067E5FB554}" type="datetimeFigureOut">
              <a:rPr lang="nl-NL" smtClean="0"/>
              <a:t>16-2-2017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A81AC-5E34-424A-B646-58943ADB290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4568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AABD-A94A-46F5-B477-1F067E5FB554}" type="datetimeFigureOut">
              <a:rPr lang="nl-NL" smtClean="0"/>
              <a:t>16-2-2017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A81AC-5E34-424A-B646-58943ADB290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280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AABD-A94A-46F5-B477-1F067E5FB554}" type="datetimeFigureOut">
              <a:rPr lang="nl-NL" smtClean="0"/>
              <a:t>16-2-2017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A81AC-5E34-424A-B646-58943ADB290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6113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AABD-A94A-46F5-B477-1F067E5FB554}" type="datetimeFigureOut">
              <a:rPr lang="nl-NL" smtClean="0"/>
              <a:t>16-2-2017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A81AC-5E34-424A-B646-58943ADB290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4304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AABD-A94A-46F5-B477-1F067E5FB554}" type="datetimeFigureOut">
              <a:rPr lang="nl-NL" smtClean="0"/>
              <a:t>16-2-2017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A81AC-5E34-424A-B646-58943ADB290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892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AABD-A94A-46F5-B477-1F067E5FB554}" type="datetimeFigureOut">
              <a:rPr lang="nl-NL" smtClean="0"/>
              <a:t>16-2-2017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A81AC-5E34-424A-B646-58943ADB290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9626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AABD-A94A-46F5-B477-1F067E5FB554}" type="datetimeFigureOut">
              <a:rPr lang="nl-NL" smtClean="0"/>
              <a:t>16-2-2017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A81AC-5E34-424A-B646-58943ADB290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772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AABD-A94A-46F5-B477-1F067E5FB554}" type="datetimeFigureOut">
              <a:rPr lang="nl-NL" smtClean="0"/>
              <a:t>16-2-2017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A81AC-5E34-424A-B646-58943ADB290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2819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AABD-A94A-46F5-B477-1F067E5FB554}" type="datetimeFigureOut">
              <a:rPr lang="nl-NL" smtClean="0"/>
              <a:t>16-2-2017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A81AC-5E34-424A-B646-58943ADB290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8489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AABD-A94A-46F5-B477-1F067E5FB554}" type="datetimeFigureOut">
              <a:rPr lang="nl-NL" smtClean="0"/>
              <a:t>16-2-2017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A81AC-5E34-424A-B646-58943ADB290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503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5AABD-A94A-46F5-B477-1F067E5FB554}" type="datetimeFigureOut">
              <a:rPr lang="nl-NL" smtClean="0"/>
              <a:t>16-2-2017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A81AC-5E34-424A-B646-58943ADB290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048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3.xml"/><Relationship Id="rId7" Type="http://schemas.microsoft.com/office/2007/relationships/hdphoto" Target="../media/hdphoto2.wdp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3.xml"/><Relationship Id="rId7" Type="http://schemas.microsoft.com/office/2007/relationships/hdphoto" Target="../media/hdphoto2.wdp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1532155" y="378604"/>
            <a:ext cx="8945220" cy="59369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hlinkClick r:id="rId2" action="ppaction://hlinksldjump"/>
          </p:cNvPr>
          <p:cNvSpPr/>
          <p:nvPr/>
        </p:nvSpPr>
        <p:spPr>
          <a:xfrm>
            <a:off x="1532155" y="5798743"/>
            <a:ext cx="1789044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Video</a:t>
            </a:r>
          </a:p>
        </p:txBody>
      </p:sp>
      <p:sp>
        <p:nvSpPr>
          <p:cNvPr id="5" name="Rechthoek 4"/>
          <p:cNvSpPr/>
          <p:nvPr/>
        </p:nvSpPr>
        <p:spPr>
          <a:xfrm>
            <a:off x="3321199" y="5798742"/>
            <a:ext cx="1789044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Muziek</a:t>
            </a:r>
          </a:p>
        </p:txBody>
      </p:sp>
      <p:sp>
        <p:nvSpPr>
          <p:cNvPr id="6" name="Rechthoek 5">
            <a:hlinkClick r:id="rId3" action="ppaction://hlinksldjump"/>
          </p:cNvPr>
          <p:cNvSpPr/>
          <p:nvPr/>
        </p:nvSpPr>
        <p:spPr>
          <a:xfrm>
            <a:off x="5110243" y="5798741"/>
            <a:ext cx="1789044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Apparaten</a:t>
            </a:r>
          </a:p>
        </p:txBody>
      </p:sp>
      <p:sp>
        <p:nvSpPr>
          <p:cNvPr id="7" name="Rechthoek 6"/>
          <p:cNvSpPr/>
          <p:nvPr/>
        </p:nvSpPr>
        <p:spPr>
          <a:xfrm>
            <a:off x="6899287" y="5798740"/>
            <a:ext cx="1789044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Internet</a:t>
            </a:r>
          </a:p>
        </p:txBody>
      </p:sp>
      <p:sp>
        <p:nvSpPr>
          <p:cNvPr id="8" name="Rechthoek 7"/>
          <p:cNvSpPr/>
          <p:nvPr/>
        </p:nvSpPr>
        <p:spPr>
          <a:xfrm>
            <a:off x="8688331" y="5798735"/>
            <a:ext cx="1789044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Instellingen</a:t>
            </a: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81" y="378596"/>
            <a:ext cx="8929694" cy="5420131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852" y="1604889"/>
            <a:ext cx="2438400" cy="2438400"/>
          </a:xfrm>
          <a:prstGeom prst="rect">
            <a:avLst/>
          </a:prstGeom>
        </p:spPr>
      </p:pic>
      <p:pic>
        <p:nvPicPr>
          <p:cNvPr id="12" name="Afbeelding 11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210" y="378580"/>
            <a:ext cx="1404165" cy="387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1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1532155" y="378604"/>
            <a:ext cx="8945220" cy="59369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/>
          <p:cNvSpPr/>
          <p:nvPr/>
        </p:nvSpPr>
        <p:spPr>
          <a:xfrm>
            <a:off x="1532155" y="5798743"/>
            <a:ext cx="1789044" cy="5168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Video</a:t>
            </a:r>
          </a:p>
        </p:txBody>
      </p:sp>
      <p:sp>
        <p:nvSpPr>
          <p:cNvPr id="5" name="Rechthoek 4"/>
          <p:cNvSpPr/>
          <p:nvPr/>
        </p:nvSpPr>
        <p:spPr>
          <a:xfrm>
            <a:off x="3321199" y="5798742"/>
            <a:ext cx="1789044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Muziek</a:t>
            </a:r>
          </a:p>
        </p:txBody>
      </p:sp>
      <p:sp>
        <p:nvSpPr>
          <p:cNvPr id="6" name="Rechthoek 5"/>
          <p:cNvSpPr/>
          <p:nvPr/>
        </p:nvSpPr>
        <p:spPr>
          <a:xfrm>
            <a:off x="5110243" y="5798741"/>
            <a:ext cx="1789044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Apparaten</a:t>
            </a:r>
          </a:p>
        </p:txBody>
      </p:sp>
      <p:sp>
        <p:nvSpPr>
          <p:cNvPr id="7" name="Rechthoek 6"/>
          <p:cNvSpPr/>
          <p:nvPr/>
        </p:nvSpPr>
        <p:spPr>
          <a:xfrm>
            <a:off x="6899287" y="5798740"/>
            <a:ext cx="1789044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Internet</a:t>
            </a:r>
          </a:p>
        </p:txBody>
      </p:sp>
      <p:sp>
        <p:nvSpPr>
          <p:cNvPr id="8" name="Rechthoek 7"/>
          <p:cNvSpPr/>
          <p:nvPr/>
        </p:nvSpPr>
        <p:spPr>
          <a:xfrm>
            <a:off x="8688331" y="5798735"/>
            <a:ext cx="1789044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Instellingen</a:t>
            </a: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81" y="378596"/>
            <a:ext cx="8929694" cy="5420131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852" y="1604889"/>
            <a:ext cx="2438400" cy="2438400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81" y="4994031"/>
            <a:ext cx="1894493" cy="8046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81" y="4202446"/>
            <a:ext cx="1728543" cy="713024"/>
          </a:xfrm>
          <a:prstGeom prst="rect">
            <a:avLst/>
          </a:prstGeom>
        </p:spPr>
      </p:pic>
      <p:pic>
        <p:nvPicPr>
          <p:cNvPr id="21" name="Afbeelding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257" y="3234763"/>
            <a:ext cx="1839967" cy="1144921"/>
          </a:xfrm>
          <a:prstGeom prst="rect">
            <a:avLst/>
          </a:prstGeom>
        </p:spPr>
      </p:pic>
      <p:pic>
        <p:nvPicPr>
          <p:cNvPr id="23" name="Afbeelding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210" y="378580"/>
            <a:ext cx="1404165" cy="387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34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1532155" y="378604"/>
            <a:ext cx="8945220" cy="59369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 2">
            <a:hlinkClick r:id="rId2" action="ppaction://hlinksldjump"/>
          </p:cNvPr>
          <p:cNvSpPr/>
          <p:nvPr/>
        </p:nvSpPr>
        <p:spPr>
          <a:xfrm>
            <a:off x="1532155" y="5798743"/>
            <a:ext cx="1789044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Video</a:t>
            </a:r>
          </a:p>
        </p:txBody>
      </p:sp>
      <p:sp>
        <p:nvSpPr>
          <p:cNvPr id="4" name="Rechthoek 3"/>
          <p:cNvSpPr/>
          <p:nvPr/>
        </p:nvSpPr>
        <p:spPr>
          <a:xfrm>
            <a:off x="3321199" y="5798742"/>
            <a:ext cx="1789044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Muziek</a:t>
            </a:r>
          </a:p>
        </p:txBody>
      </p:sp>
      <p:sp>
        <p:nvSpPr>
          <p:cNvPr id="5" name="Rechthoek 4"/>
          <p:cNvSpPr/>
          <p:nvPr/>
        </p:nvSpPr>
        <p:spPr>
          <a:xfrm>
            <a:off x="5110243" y="5798741"/>
            <a:ext cx="1789044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Apparaten</a:t>
            </a:r>
          </a:p>
        </p:txBody>
      </p:sp>
      <p:sp>
        <p:nvSpPr>
          <p:cNvPr id="6" name="Rechthoek 5"/>
          <p:cNvSpPr/>
          <p:nvPr/>
        </p:nvSpPr>
        <p:spPr>
          <a:xfrm>
            <a:off x="6899287" y="5798740"/>
            <a:ext cx="1789044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Internet</a:t>
            </a:r>
          </a:p>
        </p:txBody>
      </p:sp>
      <p:sp>
        <p:nvSpPr>
          <p:cNvPr id="7" name="Rechthoek 6"/>
          <p:cNvSpPr/>
          <p:nvPr/>
        </p:nvSpPr>
        <p:spPr>
          <a:xfrm>
            <a:off x="8688331" y="5798735"/>
            <a:ext cx="1789044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Instellingen</a:t>
            </a: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81" y="378596"/>
            <a:ext cx="8929694" cy="5420131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852" y="1604889"/>
            <a:ext cx="2438400" cy="2438400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210" y="378580"/>
            <a:ext cx="1404165" cy="3879304"/>
          </a:xfrm>
          <a:prstGeom prst="rect">
            <a:avLst/>
          </a:prstGeom>
        </p:spPr>
      </p:pic>
      <p:sp>
        <p:nvSpPr>
          <p:cNvPr id="11" name="Rechthoek 10"/>
          <p:cNvSpPr/>
          <p:nvPr/>
        </p:nvSpPr>
        <p:spPr>
          <a:xfrm>
            <a:off x="4679852" y="5022166"/>
            <a:ext cx="2691619" cy="7765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Voeg Apparaat toe…</a:t>
            </a:r>
          </a:p>
        </p:txBody>
      </p:sp>
    </p:spTree>
    <p:extLst>
      <p:ext uri="{BB962C8B-B14F-4D97-AF65-F5344CB8AC3E}">
        <p14:creationId xmlns:p14="http://schemas.microsoft.com/office/powerpoint/2010/main" val="1770345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1532155" y="378604"/>
            <a:ext cx="8945220" cy="59369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 2">
            <a:hlinkClick r:id="rId2" action="ppaction://hlinksldjump"/>
          </p:cNvPr>
          <p:cNvSpPr/>
          <p:nvPr/>
        </p:nvSpPr>
        <p:spPr>
          <a:xfrm>
            <a:off x="1532155" y="5798743"/>
            <a:ext cx="1789044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Video</a:t>
            </a:r>
          </a:p>
        </p:txBody>
      </p:sp>
      <p:sp>
        <p:nvSpPr>
          <p:cNvPr id="4" name="Rechthoek 3"/>
          <p:cNvSpPr/>
          <p:nvPr/>
        </p:nvSpPr>
        <p:spPr>
          <a:xfrm>
            <a:off x="3321199" y="5798742"/>
            <a:ext cx="1789044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Muziek</a:t>
            </a:r>
          </a:p>
        </p:txBody>
      </p:sp>
      <p:sp>
        <p:nvSpPr>
          <p:cNvPr id="5" name="Rechthoek 4"/>
          <p:cNvSpPr/>
          <p:nvPr/>
        </p:nvSpPr>
        <p:spPr>
          <a:xfrm>
            <a:off x="5110243" y="5798741"/>
            <a:ext cx="1789044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Apparaten</a:t>
            </a:r>
          </a:p>
        </p:txBody>
      </p:sp>
      <p:sp>
        <p:nvSpPr>
          <p:cNvPr id="6" name="Rechthoek 5"/>
          <p:cNvSpPr/>
          <p:nvPr/>
        </p:nvSpPr>
        <p:spPr>
          <a:xfrm>
            <a:off x="6899287" y="5798740"/>
            <a:ext cx="1789044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Internet</a:t>
            </a:r>
          </a:p>
        </p:txBody>
      </p:sp>
      <p:sp>
        <p:nvSpPr>
          <p:cNvPr id="7" name="Rechthoek 6"/>
          <p:cNvSpPr/>
          <p:nvPr/>
        </p:nvSpPr>
        <p:spPr>
          <a:xfrm>
            <a:off x="8688331" y="5798735"/>
            <a:ext cx="1789044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Instellingen</a:t>
            </a: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81" y="378596"/>
            <a:ext cx="8929694" cy="5420131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852" y="1604889"/>
            <a:ext cx="2438400" cy="2438400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210" y="378580"/>
            <a:ext cx="1404165" cy="3879304"/>
          </a:xfrm>
          <a:prstGeom prst="rect">
            <a:avLst/>
          </a:prstGeom>
        </p:spPr>
      </p:pic>
      <p:sp>
        <p:nvSpPr>
          <p:cNvPr id="11" name="Rechthoek 10"/>
          <p:cNvSpPr/>
          <p:nvPr/>
        </p:nvSpPr>
        <p:spPr>
          <a:xfrm>
            <a:off x="4679852" y="2138290"/>
            <a:ext cx="2691619" cy="36604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Apparaat 1</a:t>
            </a:r>
          </a:p>
          <a:p>
            <a:pPr algn="ctr"/>
            <a:r>
              <a:rPr lang="nl-NL" dirty="0"/>
              <a:t>Apparaat 2</a:t>
            </a:r>
          </a:p>
          <a:p>
            <a:pPr algn="ctr"/>
            <a:r>
              <a:rPr lang="nl-NL" dirty="0"/>
              <a:t>Apparaat 3</a:t>
            </a:r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r>
              <a:rPr lang="nl-NL" dirty="0"/>
              <a:t>Voeg Apparaat toe…</a:t>
            </a:r>
          </a:p>
        </p:txBody>
      </p:sp>
    </p:spTree>
    <p:extLst>
      <p:ext uri="{BB962C8B-B14F-4D97-AF65-F5344CB8AC3E}">
        <p14:creationId xmlns:p14="http://schemas.microsoft.com/office/powerpoint/2010/main" val="3999395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1532155" y="378604"/>
            <a:ext cx="8945220" cy="59369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hlinkClick r:id="rId2" action="ppaction://hlinksldjump"/>
          </p:cNvPr>
          <p:cNvSpPr/>
          <p:nvPr/>
        </p:nvSpPr>
        <p:spPr>
          <a:xfrm>
            <a:off x="1532155" y="5798743"/>
            <a:ext cx="1789044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Video</a:t>
            </a:r>
          </a:p>
        </p:txBody>
      </p:sp>
      <p:sp>
        <p:nvSpPr>
          <p:cNvPr id="5" name="Rechthoek 4"/>
          <p:cNvSpPr/>
          <p:nvPr/>
        </p:nvSpPr>
        <p:spPr>
          <a:xfrm>
            <a:off x="3321199" y="5798742"/>
            <a:ext cx="1789044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Muziek</a:t>
            </a:r>
          </a:p>
        </p:txBody>
      </p:sp>
      <p:sp>
        <p:nvSpPr>
          <p:cNvPr id="6" name="Rechthoek 5">
            <a:hlinkClick r:id="rId3" action="ppaction://hlinksldjump"/>
          </p:cNvPr>
          <p:cNvSpPr/>
          <p:nvPr/>
        </p:nvSpPr>
        <p:spPr>
          <a:xfrm>
            <a:off x="5110243" y="5798741"/>
            <a:ext cx="1789044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Apparaten</a:t>
            </a:r>
          </a:p>
        </p:txBody>
      </p:sp>
      <p:sp>
        <p:nvSpPr>
          <p:cNvPr id="7" name="Rechthoek 6"/>
          <p:cNvSpPr/>
          <p:nvPr/>
        </p:nvSpPr>
        <p:spPr>
          <a:xfrm>
            <a:off x="6899287" y="5798740"/>
            <a:ext cx="1789044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Internet</a:t>
            </a:r>
          </a:p>
        </p:txBody>
      </p:sp>
      <p:sp>
        <p:nvSpPr>
          <p:cNvPr id="8" name="Rechthoek 7"/>
          <p:cNvSpPr/>
          <p:nvPr/>
        </p:nvSpPr>
        <p:spPr>
          <a:xfrm>
            <a:off x="8688331" y="5798735"/>
            <a:ext cx="1789044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Instellingen</a:t>
            </a: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81" y="378596"/>
            <a:ext cx="8929694" cy="5420131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852" y="1604889"/>
            <a:ext cx="2438400" cy="2438400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210" y="378580"/>
            <a:ext cx="1404165" cy="3879304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703" y="1030541"/>
            <a:ext cx="6071484" cy="379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3953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39</Words>
  <Application>Microsoft Office PowerPoint</Application>
  <PresentationFormat>Breedbeeld</PresentationFormat>
  <Paragraphs>38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Noureddine Tighadouini</dc:creator>
  <cp:lastModifiedBy>Noureddine Tighadouini</cp:lastModifiedBy>
  <cp:revision>8</cp:revision>
  <dcterms:created xsi:type="dcterms:W3CDTF">2017-02-16T13:27:53Z</dcterms:created>
  <dcterms:modified xsi:type="dcterms:W3CDTF">2017-02-16T14:13:41Z</dcterms:modified>
</cp:coreProperties>
</file>