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4"/>
  </p:sldMasterIdLst>
  <p:notesMasterIdLst>
    <p:notesMasterId r:id="rId6"/>
  </p:notesMasterIdLst>
  <p:handoutMasterIdLst>
    <p:handoutMasterId r:id="rId7"/>
  </p:handoutMasterIdLst>
  <p:sldIdLst>
    <p:sldId id="31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5EF"/>
    <a:srgbClr val="D2EADB"/>
    <a:srgbClr val="DC4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7A30B8-4318-4D18-8846-88D081A8111D}" v="4" dt="2022-04-27T03:21:41.1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17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outlineViewPr>
    <p:cViewPr>
      <p:scale>
        <a:sx n="33" d="100"/>
        <a:sy n="33" d="100"/>
      </p:scale>
      <p:origin x="0" y="-34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22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gan Rivera" userId="7b9040916c6226d3" providerId="LiveId" clId="{907A30B8-4318-4D18-8846-88D081A8111D}"/>
    <pc:docChg chg="modSld">
      <pc:chgData name="Logan Rivera" userId="7b9040916c6226d3" providerId="LiveId" clId="{907A30B8-4318-4D18-8846-88D081A8111D}" dt="2022-04-27T03:22:17.117" v="40" actId="255"/>
      <pc:docMkLst>
        <pc:docMk/>
      </pc:docMkLst>
      <pc:sldChg chg="addSp delSp modSp mod delDesignElem">
        <pc:chgData name="Logan Rivera" userId="7b9040916c6226d3" providerId="LiveId" clId="{907A30B8-4318-4D18-8846-88D081A8111D}" dt="2022-04-27T03:22:17.117" v="40" actId="255"/>
        <pc:sldMkLst>
          <pc:docMk/>
          <pc:sldMk cId="888131371" sldId="312"/>
        </pc:sldMkLst>
        <pc:spChg chg="mod">
          <ac:chgData name="Logan Rivera" userId="7b9040916c6226d3" providerId="LiveId" clId="{907A30B8-4318-4D18-8846-88D081A8111D}" dt="2022-04-27T03:21:13.285" v="34" actId="207"/>
          <ac:spMkLst>
            <pc:docMk/>
            <pc:sldMk cId="888131371" sldId="312"/>
            <ac:spMk id="2" creationId="{2C6548D1-DE0B-4C31-8677-33DFAEA8C38A}"/>
          </ac:spMkLst>
        </pc:spChg>
        <pc:spChg chg="mod">
          <ac:chgData name="Logan Rivera" userId="7b9040916c6226d3" providerId="LiveId" clId="{907A30B8-4318-4D18-8846-88D081A8111D}" dt="2022-04-27T03:22:17.117" v="40" actId="255"/>
          <ac:spMkLst>
            <pc:docMk/>
            <pc:sldMk cId="888131371" sldId="312"/>
            <ac:spMk id="80" creationId="{02394CBA-755F-42B7-BF28-BDBB599FAAFF}"/>
          </ac:spMkLst>
        </pc:spChg>
        <pc:spChg chg="mod">
          <ac:chgData name="Logan Rivera" userId="7b9040916c6226d3" providerId="LiveId" clId="{907A30B8-4318-4D18-8846-88D081A8111D}" dt="2022-04-27T03:21:08.751" v="33" actId="207"/>
          <ac:spMkLst>
            <pc:docMk/>
            <pc:sldMk cId="888131371" sldId="312"/>
            <ac:spMk id="81" creationId="{3F9E8A38-46A0-49FF-8F72-481E44F49E38}"/>
          </ac:spMkLst>
        </pc:spChg>
        <pc:spChg chg="del">
          <ac:chgData name="Logan Rivera" userId="7b9040916c6226d3" providerId="LiveId" clId="{907A30B8-4318-4D18-8846-88D081A8111D}" dt="2022-04-27T03:20:31.639" v="26"/>
          <ac:spMkLst>
            <pc:docMk/>
            <pc:sldMk cId="888131371" sldId="312"/>
            <ac:spMk id="109" creationId="{90A7F83A-9728-4030-8E45-9ECF1ABCCC12}"/>
          </ac:spMkLst>
        </pc:spChg>
        <pc:spChg chg="del">
          <ac:chgData name="Logan Rivera" userId="7b9040916c6226d3" providerId="LiveId" clId="{907A30B8-4318-4D18-8846-88D081A8111D}" dt="2022-04-27T03:20:31.639" v="26"/>
          <ac:spMkLst>
            <pc:docMk/>
            <pc:sldMk cId="888131371" sldId="312"/>
            <ac:spMk id="111" creationId="{A2B5CBEA-F125-49B6-8335-227C325B112B}"/>
          </ac:spMkLst>
        </pc:spChg>
        <pc:spChg chg="del">
          <ac:chgData name="Logan Rivera" userId="7b9040916c6226d3" providerId="LiveId" clId="{907A30B8-4318-4D18-8846-88D081A8111D}" dt="2022-04-27T03:20:31.639" v="26"/>
          <ac:spMkLst>
            <pc:docMk/>
            <pc:sldMk cId="888131371" sldId="312"/>
            <ac:spMk id="113" creationId="{FEA9761C-7BB2-45E5-A5DB-A0B35362454A}"/>
          </ac:spMkLst>
        </pc:spChg>
        <pc:spChg chg="del">
          <ac:chgData name="Logan Rivera" userId="7b9040916c6226d3" providerId="LiveId" clId="{907A30B8-4318-4D18-8846-88D081A8111D}" dt="2022-04-27T03:20:31.639" v="26"/>
          <ac:spMkLst>
            <pc:docMk/>
            <pc:sldMk cId="888131371" sldId="312"/>
            <ac:spMk id="115" creationId="{4D1A5E71-B6B6-486A-8CDC-C7ABD9B903F6}"/>
          </ac:spMkLst>
        </pc:spChg>
        <pc:spChg chg="del">
          <ac:chgData name="Logan Rivera" userId="7b9040916c6226d3" providerId="LiveId" clId="{907A30B8-4318-4D18-8846-88D081A8111D}" dt="2022-04-27T03:20:31.639" v="26"/>
          <ac:spMkLst>
            <pc:docMk/>
            <pc:sldMk cId="888131371" sldId="312"/>
            <ac:spMk id="117" creationId="{8E44D629-6B8E-4D88-A77E-149C0ED03498}"/>
          </ac:spMkLst>
        </pc:spChg>
        <pc:spChg chg="del">
          <ac:chgData name="Logan Rivera" userId="7b9040916c6226d3" providerId="LiveId" clId="{907A30B8-4318-4D18-8846-88D081A8111D}" dt="2022-04-27T03:20:31.639" v="26"/>
          <ac:spMkLst>
            <pc:docMk/>
            <pc:sldMk cId="888131371" sldId="312"/>
            <ac:spMk id="315" creationId="{7D6BF779-0B8C-4CC2-9268-9506AD0C5331}"/>
          </ac:spMkLst>
        </pc:spChg>
        <pc:spChg chg="del">
          <ac:chgData name="Logan Rivera" userId="7b9040916c6226d3" providerId="LiveId" clId="{907A30B8-4318-4D18-8846-88D081A8111D}" dt="2022-04-27T03:20:31.639" v="26"/>
          <ac:spMkLst>
            <pc:docMk/>
            <pc:sldMk cId="888131371" sldId="312"/>
            <ac:spMk id="316" creationId="{3A397E3E-B90C-4D82-BAAA-36F7AC6A4565}"/>
          </ac:spMkLst>
        </pc:spChg>
        <pc:grpChg chg="del">
          <ac:chgData name="Logan Rivera" userId="7b9040916c6226d3" providerId="LiveId" clId="{907A30B8-4318-4D18-8846-88D081A8111D}" dt="2022-04-27T03:20:31.639" v="26"/>
          <ac:grpSpMkLst>
            <pc:docMk/>
            <pc:sldMk cId="888131371" sldId="312"/>
            <ac:grpSpMk id="119" creationId="{FB9739EB-7F66-433D-841F-AB3CD18700B7}"/>
          </ac:grpSpMkLst>
        </pc:grpChg>
        <pc:grpChg chg="del">
          <ac:chgData name="Logan Rivera" userId="7b9040916c6226d3" providerId="LiveId" clId="{907A30B8-4318-4D18-8846-88D081A8111D}" dt="2022-04-27T03:20:31.639" v="26"/>
          <ac:grpSpMkLst>
            <pc:docMk/>
            <pc:sldMk cId="888131371" sldId="312"/>
            <ac:grpSpMk id="126" creationId="{8B6BCBAB-41A5-4D6D-8C9B-55E3AA6FCC21}"/>
          </ac:grpSpMkLst>
        </pc:grpChg>
        <pc:grpChg chg="del">
          <ac:chgData name="Logan Rivera" userId="7b9040916c6226d3" providerId="LiveId" clId="{907A30B8-4318-4D18-8846-88D081A8111D}" dt="2022-04-27T03:20:31.639" v="26"/>
          <ac:grpSpMkLst>
            <pc:docMk/>
            <pc:sldMk cId="888131371" sldId="312"/>
            <ac:grpSpMk id="309" creationId="{8A351602-3772-4279-B0D3-A523F6F6EAB3}"/>
          </ac:grpSpMkLst>
        </pc:grpChg>
        <pc:grpChg chg="del">
          <ac:chgData name="Logan Rivera" userId="7b9040916c6226d3" providerId="LiveId" clId="{907A30B8-4318-4D18-8846-88D081A8111D}" dt="2022-04-27T03:20:31.639" v="26"/>
          <ac:grpSpMkLst>
            <pc:docMk/>
            <pc:sldMk cId="888131371" sldId="312"/>
            <ac:grpSpMk id="317" creationId="{0F0C2E5D-B08F-4A99-9D15-59D33148FE02}"/>
          </ac:grpSpMkLst>
        </pc:grpChg>
        <pc:grpChg chg="del">
          <ac:chgData name="Logan Rivera" userId="7b9040916c6226d3" providerId="LiveId" clId="{907A30B8-4318-4D18-8846-88D081A8111D}" dt="2022-04-27T03:20:31.639" v="26"/>
          <ac:grpSpMkLst>
            <pc:docMk/>
            <pc:sldMk cId="888131371" sldId="312"/>
            <ac:grpSpMk id="321" creationId="{BB7A900B-006E-46F4-831E-5AABAEE45EE1}"/>
          </ac:grpSpMkLst>
        </pc:grpChg>
        <pc:picChg chg="add mod">
          <ac:chgData name="Logan Rivera" userId="7b9040916c6226d3" providerId="LiveId" clId="{907A30B8-4318-4D18-8846-88D081A8111D}" dt="2022-04-27T03:21:33.907" v="35" actId="1076"/>
          <ac:picMkLst>
            <pc:docMk/>
            <pc:sldMk cId="888131371" sldId="312"/>
            <ac:picMk id="4" creationId="{4E790071-D258-4086-B4A5-5E349E0E691D}"/>
          </ac:picMkLst>
        </pc:picChg>
        <pc:picChg chg="add mod">
          <ac:chgData name="Logan Rivera" userId="7b9040916c6226d3" providerId="LiveId" clId="{907A30B8-4318-4D18-8846-88D081A8111D}" dt="2022-04-27T03:21:51.128" v="38" actId="1076"/>
          <ac:picMkLst>
            <pc:docMk/>
            <pc:sldMk cId="888131371" sldId="312"/>
            <ac:picMk id="42" creationId="{3AC4181A-D654-421F-94AB-3D3FF53F781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D7A934-0635-4E76-95FD-43993B1828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A72F8-57B8-4FBF-B54E-88A861E91D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73EFC-B541-4D39-ACAE-B43588005231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A6038-4A3D-4CE4-A3B5-D6E9761212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86FF7-47DD-4A75-85A8-6445E3411E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FC685-2169-447E-B5F0-6D799AEB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55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853E1-56A0-44E9-A74E-5E9F6164A239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26890-3464-4466-B789-5BB6DD4AD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7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26890-3464-4466-B789-5BB6DD4ADC9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5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5213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2602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01864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369289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5127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69326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072243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99034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76436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232146ED-1740-4E0E-8996-4B5179214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C431250-2534-41F8-915B-18FCC656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3D7C106-260D-4F16-93A6-3C076C9E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81312" y="743744"/>
            <a:ext cx="4860256" cy="4589316"/>
            <a:chOff x="1481312" y="743744"/>
            <a:chExt cx="4860256" cy="4589316"/>
          </a:xfrm>
        </p:grpSpPr>
        <p:sp>
          <p:nvSpPr>
            <p:cNvPr id="77" name="Rectangle 76" descr="Tag=AccentColor&#10;Flavor=Light&#10;Target=Fill">
              <a:extLst>
                <a:ext uri="{FF2B5EF4-FFF2-40B4-BE49-F238E27FC236}">
                  <a16:creationId xmlns:a16="http://schemas.microsoft.com/office/drawing/2014/main" id="{CE90353B-4B0C-4677-A170-00AD60175039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8" name="Rectangle 77" descr="Tag=AccentColor&#10;Flavor=Light&#10;Target=Fill">
              <a:extLst>
                <a:ext uri="{FF2B5EF4-FFF2-40B4-BE49-F238E27FC236}">
                  <a16:creationId xmlns:a16="http://schemas.microsoft.com/office/drawing/2014/main" id="{4C70E8BC-9282-41C2-B22A-745DB1C827CF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BB51E472-8334-4DEB-9D39-8E4FFA92E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79729" y="648365"/>
            <a:ext cx="4860256" cy="45893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CC645776-A980-4F78-8E9D-4EA5572A59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1269" y="799275"/>
            <a:ext cx="4579668" cy="3028072"/>
          </a:xfrm>
        </p:spPr>
        <p:txBody>
          <a:bodyPr/>
          <a:lstStyle>
            <a:lvl1pPr algn="ctr"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4F03E6E3-0D95-48FF-BBCC-EA589CD128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1269" y="3919422"/>
            <a:ext cx="4579668" cy="1166797"/>
          </a:xfrm>
        </p:spPr>
        <p:txBody>
          <a:bodyPr/>
          <a:lstStyle>
            <a:lvl1pPr algn="ctr"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275C51-172D-4FE9-A45A-D3DAD166B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B95E389-C1AA-4243-931C-270FE4BB0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310E7790-D96D-4055-AA95-63C286EC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6" name="Graphic 185">
            <a:extLst>
              <a:ext uri="{FF2B5EF4-FFF2-40B4-BE49-F238E27FC236}">
                <a16:creationId xmlns:a16="http://schemas.microsoft.com/office/drawing/2014/main" id="{4E460B18-E051-4152-85D3-76A93C7EA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05475" y="1581418"/>
            <a:ext cx="843746" cy="375828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4B28A43-F583-4902-9997-46A4D316FB8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BCE79F2-2624-4906-9841-566BD8DDA4AD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AF102FA-9C0A-4844-A187-23CECD95C4AF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C9F252A-1680-4777-BF7D-67B153676A1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D161B24-FE00-4550-AB2C-02C42C60B82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DAD8B4A3-DD6F-428E-9D74-E63865CE7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Picture Placeholder 2">
            <a:extLst>
              <a:ext uri="{FF2B5EF4-FFF2-40B4-BE49-F238E27FC236}">
                <a16:creationId xmlns:a16="http://schemas.microsoft.com/office/drawing/2014/main" id="{99E7F282-7DB7-4431-A6A3-9E912E06F81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68418" y="1957246"/>
            <a:ext cx="4207947" cy="4207948"/>
          </a:xfr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500263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le 1">
            <a:extLst>
              <a:ext uri="{FF2B5EF4-FFF2-40B4-BE49-F238E27FC236}">
                <a16:creationId xmlns:a16="http://schemas.microsoft.com/office/drawing/2014/main" id="{BF92C786-F148-4356-BCC8-D4DB6DC8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CC8A9357-2526-4109-8861-DCB89A78CA7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6293" y="1554582"/>
            <a:ext cx="3555043" cy="321733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98" name="Content Placeholder 2">
            <a:extLst>
              <a:ext uri="{FF2B5EF4-FFF2-40B4-BE49-F238E27FC236}">
                <a16:creationId xmlns:a16="http://schemas.microsoft.com/office/drawing/2014/main" id="{F0A93A7F-1937-4643-B9E7-342A8CB87BB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56783" y="1747592"/>
            <a:ext cx="5217173" cy="4351338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082B2A-0AFE-456C-9506-A5DAF807F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9959" y="3491269"/>
            <a:ext cx="365021" cy="365021"/>
            <a:chOff x="739959" y="3491269"/>
            <a:chExt cx="365021" cy="365021"/>
          </a:xfrm>
        </p:grpSpPr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1D723022-AE16-42E7-AB92-B0D8FA96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01A660D0-3253-401B-9F04-DD8E71CC7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D1E36DE-F754-4C67-AEDB-7A4CD5259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6583" y="550047"/>
            <a:ext cx="1910252" cy="709661"/>
            <a:chOff x="496583" y="795582"/>
            <a:chExt cx="1910252" cy="709661"/>
          </a:xfrm>
        </p:grpSpPr>
        <p:grpSp>
          <p:nvGrpSpPr>
            <p:cNvPr id="261" name="Graphic 38">
              <a:extLst>
                <a:ext uri="{FF2B5EF4-FFF2-40B4-BE49-F238E27FC236}">
                  <a16:creationId xmlns:a16="http://schemas.microsoft.com/office/drawing/2014/main" id="{A4AD9011-9DCC-4A0F-BA80-27E6D3D5C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/>
            </a:solidFill>
          </p:grpSpPr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A0221D30-DD4B-4E09-850A-CBBAAA4A051C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3FDF1E24-BE7D-49F6-A5A0-29D2796918E4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64" name="Graphic 38">
              <a:extLst>
                <a:ext uri="{FF2B5EF4-FFF2-40B4-BE49-F238E27FC236}">
                  <a16:creationId xmlns:a16="http://schemas.microsoft.com/office/drawing/2014/main" id="{BBB1AE73-7E55-49A4-8496-2B21B9BAB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>
                <a:alpha val="60000"/>
              </a:schemeClr>
            </a:solidFill>
          </p:grpSpPr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D8406302-2A06-4B65-834B-079262BAD676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8756BB86-0FFE-405F-8023-37552370FB06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299" name="Date Placeholder 178">
            <a:extLst>
              <a:ext uri="{FF2B5EF4-FFF2-40B4-BE49-F238E27FC236}">
                <a16:creationId xmlns:a16="http://schemas.microsoft.com/office/drawing/2014/main" id="{82E560EB-BE56-4EED-AE06-F6BBC6A7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300" name="Footer Placeholder 179">
            <a:extLst>
              <a:ext uri="{FF2B5EF4-FFF2-40B4-BE49-F238E27FC236}">
                <a16:creationId xmlns:a16="http://schemas.microsoft.com/office/drawing/2014/main" id="{B8F63808-3D77-44F6-BA39-EBAA7F3A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01" name="Slide Number Placeholder 180">
            <a:extLst>
              <a:ext uri="{FF2B5EF4-FFF2-40B4-BE49-F238E27FC236}">
                <a16:creationId xmlns:a16="http://schemas.microsoft.com/office/drawing/2014/main" id="{48A1F651-8B76-426E-B2A3-79B5E588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8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931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5F21EE69-A1CB-4D3C-A300-F309A781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282800"/>
            <a:ext cx="5217172" cy="1288673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4201678-5DBC-491F-AA38-F3DF166C36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906" y="1715151"/>
            <a:ext cx="5217173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sp>
        <p:nvSpPr>
          <p:cNvPr id="368" name="Picture Placeholder 370">
            <a:extLst>
              <a:ext uri="{FF2B5EF4-FFF2-40B4-BE49-F238E27FC236}">
                <a16:creationId xmlns:a16="http://schemas.microsoft.com/office/drawing/2014/main" id="{669561A4-DF87-4818-9B88-D1EF83F03B9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5389" y="322503"/>
            <a:ext cx="4114800" cy="293103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69" name="Picture Placeholder 372">
            <a:extLst>
              <a:ext uri="{FF2B5EF4-FFF2-40B4-BE49-F238E27FC236}">
                <a16:creationId xmlns:a16="http://schemas.microsoft.com/office/drawing/2014/main" id="{FFEE5DD2-649D-41DC-9898-8730D76FDB9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35389" y="3370011"/>
            <a:ext cx="4114799" cy="2931036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5" name="Date Placeholder 384">
            <a:extLst>
              <a:ext uri="{FF2B5EF4-FFF2-40B4-BE49-F238E27FC236}">
                <a16:creationId xmlns:a16="http://schemas.microsoft.com/office/drawing/2014/main" id="{7B72116B-F388-4C73-BC4A-D8292B5DA7E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386" name="Footer Placeholder 385">
            <a:extLst>
              <a:ext uri="{FF2B5EF4-FFF2-40B4-BE49-F238E27FC236}">
                <a16:creationId xmlns:a16="http://schemas.microsoft.com/office/drawing/2014/main" id="{C072D4A9-194F-4843-B39B-6C34A5D2F2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87" name="Slide Number Placeholder 386">
            <a:extLst>
              <a:ext uri="{FF2B5EF4-FFF2-40B4-BE49-F238E27FC236}">
                <a16:creationId xmlns:a16="http://schemas.microsoft.com/office/drawing/2014/main" id="{7827E1CE-788E-4245-B60E-D39AFA5914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aphic 190">
            <a:extLst>
              <a:ext uri="{FF2B5EF4-FFF2-40B4-BE49-F238E27FC236}">
                <a16:creationId xmlns:a16="http://schemas.microsoft.com/office/drawing/2014/main" id="{06F4FBF1-A331-46A0-BDC5-7CEDEA62E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56620" y="736826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E637E45-FDA6-4FDD-96BD-4728E6FEF3C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4CE57ED-0E56-4B8D-BFC4-44C434AB2F54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B131DC-4B42-4E21-8EE4-FCF7D6602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85765" y="619275"/>
            <a:ext cx="932200" cy="932200"/>
            <a:chOff x="10791258" y="619275"/>
            <a:chExt cx="932200" cy="932200"/>
          </a:xfrm>
        </p:grpSpPr>
        <p:sp>
          <p:nvSpPr>
            <p:cNvPr id="13" name="Graphic 212">
              <a:extLst>
                <a:ext uri="{FF2B5EF4-FFF2-40B4-BE49-F238E27FC236}">
                  <a16:creationId xmlns:a16="http://schemas.microsoft.com/office/drawing/2014/main" id="{D826499E-185F-4853-8982-212973714079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Graphic 212">
              <a:extLst>
                <a:ext uri="{FF2B5EF4-FFF2-40B4-BE49-F238E27FC236}">
                  <a16:creationId xmlns:a16="http://schemas.microsoft.com/office/drawing/2014/main" id="{4B93A407-DCC0-4287-A189-DAFDA6CE5D81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B628FE6-4C4F-49A8-9B42-67396AB1B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631201" y="4961088"/>
            <a:ext cx="1152011" cy="1152022"/>
            <a:chOff x="10154386" y="4452483"/>
            <a:chExt cx="1443404" cy="1443418"/>
          </a:xfrm>
          <a:solidFill>
            <a:schemeClr val="tx1"/>
          </a:solidFill>
        </p:grpSpPr>
        <p:grpSp>
          <p:nvGrpSpPr>
            <p:cNvPr id="16" name="Graphic 4">
              <a:extLst>
                <a:ext uri="{FF2B5EF4-FFF2-40B4-BE49-F238E27FC236}">
                  <a16:creationId xmlns:a16="http://schemas.microsoft.com/office/drawing/2014/main" id="{31A752B8-0B61-4973-8AE2-32B13026F5D0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B0C923D-2B15-4591-91AF-7076EB2D39DF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67576B0-A9FB-4DBF-AAB2-BC4FE937A4D4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78EDA74C-F639-4A1A-AF63-97CE1722791F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47349CA4-9AF7-4B7C-B97D-32FCC9A753C0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DBBF3B76-9FD5-449B-9E6D-B2AE17BCC28F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E83A7097-449B-446C-9207-5C00FAB2EE58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E8BCF978-C1B0-4C0E-885B-67F829DF35F5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F8A090D-EE01-4AE0-9B9D-A052A136192E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F4973935-CD40-43B9-85EE-A0891CDFDFB7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9BF59A1-43BA-4CAA-B07E-0753B83A0711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F7F71212-DEF7-4416-8DD0-706B9D618165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61491CF5-2443-474B-83A8-EED5E8ABCCEB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7A1D052A-A011-4CC1-9757-2742CF613DDE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15DD3330-9838-49F4-9837-D557F3577937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85E7E4A-1EBD-4D0A-89D3-0E91CE94BB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8509262-3560-484E-B2A3-65F83E2AFF4B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82C01EF0-EFE1-4857-9C0F-983EF16648B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B35C6DB3-278C-4B06-AEE3-44D85C12E1AE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13D90D10-B54E-4E2F-B5C7-3F4F5AA85C5C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CF88EFC-8669-4711-B4D8-18F82A71520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1C7E26B7-A2C7-4069-94EE-F81FBFCC4F88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5992884-B014-448F-B303-A6346A877A4E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CE046B60-49AE-4A06-93E1-022974B3A738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48BEAE27-271C-428D-B5EF-F87F7359F6F0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A5A27244-274D-4D7E-A8D4-73F2256E8BA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15FC6F33-B59A-4CCB-A310-45A01574AAD8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58C7C55E-C35B-401E-9068-C22F2EE68C87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4B71E863-1694-4370-85E9-A4DC7C544C30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B6F72D1A-6378-49EA-83B7-3EF500030604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D8F79E4-2781-44A0-A4FB-9F34DDD998C9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112401E9-7F6C-44FD-BFDB-6AB513E34F13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70EF4569-106C-4743-8A96-58E8F8914E44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A8672656-3AB6-45FA-9178-6EEA584AC60F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3BE34346-DF8F-40ED-9960-375A6B408972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2F41219-5DFE-4991-8A7E-D81EC1C2B5EE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31B6AB5-7C4A-4437-A6BF-C6A236896589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897203B5-EF0D-4F4C-A4B6-B5582F7D6A7E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F7733105-9EB9-4EF2-8F40-6AD21A844C7D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E63EBB4B-F5A7-4554-A0C3-AED6ACAE8C3F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CCC74397-5624-4735-BE79-E16C6A12912A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A9A30123-68A7-4CAF-ACA1-E089D30CE5F5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341E089E-6C28-47B4-8F8D-DC7B2964BFDE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60C3E376-3FA2-4F28-8E26-5126E54F2D37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4452E443-8362-453F-8594-E2C5D05D3398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C2043C4D-27CC-45D6-9A62-966A77DD5812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F2D98196-D099-495E-A828-A073967D67FB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68586E33-BCEF-4B0E-95AC-B1E8EA25C65D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D088D3EB-C95E-441B-8F56-F04DDB19F1B6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635A3D28-BCDB-445F-800B-8DE8585F6A30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49C1D7F6-B9CD-46FF-9058-CD4E3DC2EC5C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9942B8B8-7819-434C-902E-8BF793967CF2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DF6FF28-FCCB-4FD3-B5EC-8F9E3F4A1F0B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36634934-EC58-49CF-8AF5-0D1AD757663A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2A938075-EEBB-426F-AAEF-8DB877F1BF9F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9CF2395A-C8FA-4CE0-BADE-AD9620DCAC97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724C8CBB-AE30-4BDE-9609-6AD9DC4F1A8E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75077D00-21A4-4EA4-A836-2E6F377DC283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BFE1D84B-3E9B-4355-AB70-29BD0813469B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7E91096F-72A7-40D5-8D94-E473A526218C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0EB75445-3187-4401-86FD-A85FA620C85F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1D95CA2E-E941-4D26-B91B-7CDAE8112AC0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8A8CFFAC-749B-484A-8C17-634131D9C095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3125F4A7-EAFB-49D2-848F-8D0C044BE27B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B9B9B3BB-4B8E-4C75-96EA-4C2048C6F232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9017FF82-4E07-4642-AD9E-BB96D42BD639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6B1971AE-14DC-4045-882C-6B2E0CE3B16B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AA8CD457-0651-4ECC-81C7-C21EE779EDDA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65833210-69A5-47FF-8EA9-99D9E28B8D6D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04C7A32-9FAA-4F63-9C56-4924343522E5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49DC777D-C77C-4470-B4AF-C884887B0C9C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58BF1D0-C876-400E-A139-5CE34D9B7581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12B92D7A-51EB-488C-8B4A-2DA48105CA0C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36F35362-EC6C-4B99-8EA0-B2E5F7E57544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E198CDFA-E8E4-4AB8-8152-70D0A9901701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0A6E867E-E4D5-4962-B1E3-40C1EBAD4540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80E476FD-96DE-446C-867F-9D329645237F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A4B1DEE-9DE5-44FA-999C-35FC48FFD87B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B0466F5E-3E96-4F81-8A0D-03BE09971D09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7F10273E-D499-4A93-806B-29552CFEAB94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9F109E66-58F5-49F9-A8FA-C2C6B9D3314D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BEFEAFE3-481D-4BD8-8E0E-FD2D6514759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4D9F94D2-04D5-4055-ABB3-12E2D54D9168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DF12218-DA8B-4C9D-AC25-6E4EB9E5157A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0EBFC3D4-98BB-45EA-B787-42AD1392C199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B012490F-C6CB-4B2B-ACEE-164410E430AA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C8A0CEBF-7017-4AE8-B110-4FB98A0931A1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BFB90B3C-B2E2-41FC-852F-20935BD58D3F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AD216D02-05DA-4573-8119-B89DD39D163C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4AD95CA3-812D-4706-A483-37C60CEFCF96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ED7350CE-E616-42AC-8E07-41E9A7A07CA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87A359AE-1FD7-4EC0-9759-55B2173A6EFD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97A88E14-719D-4D47-A0A1-80D6780E8EED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D16E2313-CE29-4A31-AC81-790178F4746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1D1C4F29-D833-4964-B939-3B727AE1EA41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4AAC2964-5640-4A4F-AF95-C44533263206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234E3EAE-3024-4122-B3C9-D19EF89411B2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28FD952A-B49E-4AFD-BE46-A826C893BA2B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A8F11D09-106F-4800-8537-1511F52735A8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628B2A9C-BF81-4C2A-A82F-094822D91962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67DB4930-228B-47AF-AAF7-1BF8F1B48A13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C000D14-C33C-4ABC-8859-916548DDFFB4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EFD3C8C8-BB59-449C-B55E-01F014FF2BD1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F67091D2-B1F6-4D9C-BE4A-EE3988A464AF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E696DB2D-BF32-49CF-A3D0-B5BCFFFC3A7C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DA9DFC77-4503-4E27-81F8-4EC423EE7F26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C9750606-8257-49A8-BAC6-8AF5245F225F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1FAF9961-6FEB-4F37-AA12-4123C2F348CF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CEB85EF-07A3-4915-972B-41652BD77A0A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70E3C169-E198-408B-8C0B-6D107638EEA4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F55D2648-69AF-4F06-B4E2-ED7EB64562C0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808EE613-DBD4-40A5-B2FC-FFE52B379596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5CF13D94-C51E-4F0C-93ED-89C74D5967D4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D02372BC-9E3F-430B-9E13-B750B7548287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5CC5A4DF-827D-4F25-A560-89C50AFC96F9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C664ED74-3F99-4CD6-9B08-8C66D3C2384C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A366A050-ABC8-404E-9D19-88C1BFD746AD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E54F9189-EFA8-450C-9A79-2642C2815DC1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83474EF4-3910-4D27-8CE9-6B0571690FB0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07AF992F-ECBF-4DC7-AAD7-C89A905F51C3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8DF44771-0BBE-4ABF-A1A0-4F21168E9496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A83A06AC-4FF7-4E63-8018-3EC97686E21C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CF2D1DA8-92C8-41E9-B8CA-AA39868CBF09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CE7EB8CC-07A4-47A7-928A-8984C4706850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DD8F57F4-0054-4907-A5A4-FEA9B509AD36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60ED5BA9-E036-40AE-A6CC-0DECB39D5A46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0FD10507-E725-4668-A9B2-F1C23A57A161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D1C0A19B-7E91-4068-9AA4-14FA512E22BD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280850D2-6E89-4131-9FB7-A009F965BDEB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9FE1F233-525B-490D-92CE-E84B86136916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7181D01C-96B5-44C1-A386-30CE0F738E0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E2B633A1-C30D-4403-AC8F-43AC6B9B7EA1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6A8ADFAF-7B99-4AF5-8AD0-6F6396B1E2AC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BF24EED6-9FF6-4D3B-B888-7C128BA748FD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6120BD91-6B39-4427-90EE-7F3AA46700A4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99BA16F9-242B-4140-BC3F-17E348414733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814ACF54-DEC1-429C-85FA-022FE7302222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8E30803D-601A-44AA-8D2C-F89DB4ADF487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4E6EEE87-0C42-4413-8EA5-706C464D32B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0832DF18-6AAF-4499-8D30-5A79B18EC003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4AD66F08-011B-4A20-B1E5-D3A9A35AA4EB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BBD23BB3-08F2-47BC-B141-4E6ED9492AA2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B3CE711A-2069-42C1-98C4-4508B5943F6A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26B8F21B-C222-4784-8D4C-7D5D24EA1F38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58C4C653-04CF-45EA-92F4-3B76B0AA9719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755FD61D-1008-46FD-86B1-4F633814A453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A3DBC891-2610-4AC1-B1D3-806E504EF435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4D9F77CB-AC06-45E2-B791-BA0A7FC6A6C5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9006458F-4478-468F-ADDA-3A1A260F2798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366818E9-6C2E-4220-8542-BD64F8B7EE81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BD7BF3C8-FAD3-44BA-A91A-7FCE6DCE83E9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A675950D-FE3F-4100-8304-02525FC59CA4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67959628-A9E4-4868-B5C4-02A208D9EABC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ADECC7F1-0F45-486A-A990-EB276BB3384F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1245F143-DC77-4399-A4A7-A1F3B391803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475F08F8-55E9-4206-9AAE-E916FC31406E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B161936D-1B88-4DE0-9773-06D8E71E803C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D9EA60CC-AC1F-49D4-94B1-48FD127B43A7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56AE36DF-ED72-4751-A123-9AD7BA0CEEE0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856DA2E5-CBAE-4B4F-A30B-DFC1EE9B592C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5E60101A-81EF-48E2-B67D-EB8847278D98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623BF631-A52C-4AAD-B012-1FD678A1F657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3BA8C092-E3E4-4EA7-A73A-3BB13B493E2D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E4D5F4C5-FFAD-41D1-9E66-8DEA9AE3C68A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1B80E2AD-D598-4076-9A70-3FF60D761AAE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1E139F40-06E7-4E2F-A479-392BC2D27152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57B33B74-723F-44E4-8CF7-F68B6BBEE243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3300C380-880A-440E-AD73-941A859A69BF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8649CE7C-4F6C-4C19-9A37-881B022144B8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88A320C2-A1D9-4FC0-89CA-B951E12B32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aphic 4">
              <a:extLst>
                <a:ext uri="{FF2B5EF4-FFF2-40B4-BE49-F238E27FC236}">
                  <a16:creationId xmlns:a16="http://schemas.microsoft.com/office/drawing/2014/main" id="{723EE676-95B0-40B5-BB3B-183555D2F1A1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3EE9E24-328D-4967-A7D6-9AD696D5C918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F066982-3E06-46AC-8C85-3AA30F5EFDB9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699AAE6-74C2-4138-8B31-465764562509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FB875D4-122F-435D-8C34-5FA4B0BBE089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1E1023F-42A9-42FC-86FB-4730DD3158D0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19FA068-A7DA-424C-81C0-CCA59AFF2910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6050C48-FA99-47E4-9729-B386AD54EA47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327ECE9-CE51-4C29-9AFB-D740BC96774A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314F941-FE16-4684-AD11-40031407E28F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2ED5B2-85E7-4C0F-911D-84166633F6CF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16B5A61-8CFF-4FDF-9B21-09C8297A4DAB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E0A8595-93E1-4499-86A8-9B43B07C11D1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C380735-19C3-47FA-978D-3E9904679374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A6B2F2B-1750-4093-AD58-D2AA9CF8266F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B32A52B-3F30-43A0-88FD-9AB3DD78B0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4B2563-F4BE-4780-ABE8-8359DBB2371F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72DFDDB-1231-49CA-84CA-E4BE438A318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30DEA24-357A-4CE2-A894-9CC59149E6BB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334C62D-A806-464B-86FF-63BA4B4B7DB0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C0AE61D-5513-4496-AF95-4F1FA2D368B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D604D00-5107-4CA5-8461-DBF2520C1636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BF1B949-6E40-46C3-BCE9-DA2A24C5D2AF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C0D9DE4-3D59-4B4F-8054-99080988D424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F2EC95B-927F-4B94-B878-CD68D0DC4E24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001FEFB-AE24-4CF7-8EEF-084BCD466D8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59BD4F3-A5E1-4F7D-A7AB-EF6BED5BE889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1687F6E-4940-4782-A3A7-5C9C1552BF4B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EC7FFDC-A904-44D2-8F0B-91A5C76CC514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A15C8BC-5975-40E1-A988-EB34FBCF078A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71BAC0D-2BF9-4781-A7BB-06AA16D0E6C2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FD04182-650D-498F-A066-FE4C0FA6DA1E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E839DFF-01B4-4B5E-9910-024EC8FE1DA7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C100C3D-5A4C-4D50-AAEC-07A4457548DE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8647050-08AF-4BD8-87C4-CA230312901B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A0F33E0-AADA-44E2-A5AC-31DF5EE3D381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2C8FA1D-A02A-4388-9886-69EBC58C077E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9421FD3-355A-4629-BFAD-527ECD82EE07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AB71DCF-EB57-4B33-9FF7-11CA0CB96573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E86AA54-A444-4823-A6DC-491E77E34B4A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50E2DF6-23A6-4192-BD64-7997AABE595B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C3D9758-1EA4-43A6-8375-DDED592A9AB6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DFC1416-C64A-4C0B-8898-ABAABA0FCBC2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2A221D1-7EAA-4907-A58E-8E81E7BA4748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AC899B4-B060-44A9-9E5E-60A775CE2D41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68A0E9C-6E97-4889-8C4E-1771D6465B4D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705A29F-351D-4D7D-AB5F-B6A24011D559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C0BB292-2828-40AB-A869-CF6D114F0630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8EEFC2A-B463-4C2F-8D33-BA746EEC561E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669784EC-901F-43E1-9785-CA274A2E37AE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A79E5A7-5CA0-40FF-86F1-17C44CDA5EE3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A733E24-831B-4F88-B794-2CBF062D1F34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C529298-268D-4F6A-8278-B794C72F612D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025A9CB-F748-49F6-BD88-DACA23F6D574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4D26918-0834-40FF-888A-16AB573AB42D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BA0D0AD-9F3E-4A88-AD9A-027E61780550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89DCC43-513D-49FC-AF25-83BBD29B7661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FEAF63A-AFBF-4F67-88D7-ADA3D9E00FC4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8DE51B-423E-482E-903E-5139E42BDD4C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449ADB8-318D-4965-814B-D6A13F780F1D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D514D12-AA49-408C-BEE1-BBCF4C036159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5A785BE-E570-4DB4-8F7F-0AC9077116D8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7E79511-3F2F-4B2E-8830-7B7F555DA83E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B7310B7-0080-4264-91E4-C548107F6D72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5FF82DB-4737-404E-9ACA-B19B6A089EA8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3A6BFE2-F1B0-4924-9302-9DA895CA44C3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9CDDEDDC-F6C4-4D85-8B8D-DA09731DAC62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A23F74A-EE1B-414F-A58F-CB49D8A32924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56AFD036-E68B-45F9-9B76-E4B3A4B50800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2ACC9D1B-CB8B-4193-B702-DA68B92DE9F9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FBC88AB-930A-4D32-8DB1-82563BFF0EAE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274EB1-FC6D-4C4D-965D-DEBA45892216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E4E35D8-7704-40DC-A190-5B4E8BE44974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DB1E803-1D4D-4912-BA76-9EF947E19AF0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7E241842-A248-438B-B3B4-37A05240BCBE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6E092F6-1BFE-4656-9029-9A2EEE8F79FD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4A890A0-353B-4CBB-8FD1-059BE94011AD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EFA174A-A4E5-4264-BD07-007305986AAF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FBAD25F-2FFC-4CEC-9B8A-5ED34707E666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42EF4A1-21C1-45D4-B700-6EA4BF21BE00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2CCF840-70EA-4C9C-848E-B27B79A75DB1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E311D1C-5934-4C97-809E-E996B3845BA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13F883A-929B-46F7-A9A8-547ACE9C0471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6D72D9D-260C-42C4-B864-6AFFB236A12B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7F62680-33C3-4510-A3B0-40F179FCEF84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C3F6DBC-3B3A-429F-A49A-485EF9960069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9CFDDBA-E518-4324-B18A-EF6E4B50B845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8579CBC-E6AF-4829-AA1D-7B277821341A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4F87C77-9949-468A-9B86-3D4A3CB1D080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0DAD71F-08D6-41FB-93B2-448EB15BCB30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BFE5B582-FC98-4E72-9AFF-067166B7935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A87FE08-67A7-40C4-BA28-5C87D875EB1A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601F8489-E1AB-4730-8A77-EFF164E47BCC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D3E2442A-D936-4EBA-A666-6E82DB2DA28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2E891E37-78A2-43D1-99C0-5F53AC4AD9D4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F5FE9C1-0A9F-4E0A-8F9E-3EF3223F9E09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57C2FED7-F344-47E5-BB1E-E7CB26B335F8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95DD38F-B4B9-40A1-B7BD-EDF00AFD64F9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B1334E03-6B96-4D5A-8314-2AAB15396089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9EFDAF0-6330-4D40-B4E4-57C5891A998C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EDDC210-93CC-4464-BDA2-3CC18C0C693B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E521203-1A0B-470B-B729-1B8B0AFF5A39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91C18AB-4BE0-4C09-ABC6-05334DF7826F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4EA1AE17-D725-411E-AFAC-60B5A959DF4E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D6D2AB0-DEA8-4510-96C2-B8547E8A7DD6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D2C70B9-3A29-4A3F-B9E2-02A556FB509F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B7B5EA85-B9B6-47B1-9156-980D6B0EE597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2C8DB9BF-A31E-45AC-8271-73868A63504C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F5BC346-9C8F-4FC2-884E-BC40B09E9461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4E18F1FE-B933-45C8-9F4F-53DCCC1FA2CA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8CF9F0AF-3E92-4593-88F2-0A9691F8FEA5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F8E407F-7C3D-4C6D-A845-CE6C18A4E19E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5B86F18-3F82-406B-A6B8-73508323F5B1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82DBE01-A20A-44FA-B824-6B6AE5B47541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525BA03A-821A-451C-974A-5BC54F600152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C4A1A8AE-42A8-458F-9647-2B1E0080C328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1061C57A-74C4-42DF-837D-4BD2480F5637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2E72CD8D-308B-4DA6-A9E9-29C5289A64AF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7DA1353-3400-4417-AE74-101830D91305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780402F0-99E7-4BC1-8B33-8C28B061254B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8F0B222-EDEC-4F73-BFBF-EEF77FCEFE6D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9DFF4C5-2EF0-4C23-99F5-6FBA3C2FDECA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42099B1E-BE83-48FA-A883-6B86E3781583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0642570B-F261-403D-8AE5-755725C5C683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289D3E0-1FCD-421F-B82C-57D48531197C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B0CDB835-A9B8-4DD1-8E4A-94CB352EBA4C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959ACD8-7B03-425E-A568-DD933FE53D29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1417EAD-6931-45DD-A71C-649A3A1E1742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3F8F5897-91C8-4949-B3E2-08E8C4D10561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18AF2B2-848E-432A-853D-4171DB436AB9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95D8E15-C401-4021-A442-B2B29505E22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91B6E7C4-CA47-4FE7-84A9-629E655725F3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AD49B82B-2837-42BA-9DE4-DF33E912C8C5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73AEBBC-7300-434A-90D2-797E21B1434C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079F400B-1FBB-4723-AE19-B242DD4F5F4D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F3220893-28AF-4796-89C4-497A3E0F7375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E37B6154-8BF3-4B1F-8CE6-4E1F92E2A756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AF054118-31C5-405F-98FD-C52552668115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C580ECA-94B5-4EEE-8B3E-D13068010A8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B5EC5FD6-0D19-498D-BDFC-1C65B1405374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1F47A1FC-F8D5-4DF4-B1D1-0B0F9CD2BD6C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03D5622-B726-487F-B57C-23162F37592D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25E5A90C-2EF7-4B6F-A358-5BB4E600DD66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302D610A-8A29-4084-9D8E-4D2CC0453FA3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512BE54-08BA-409A-9F16-0B3A63534F25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21517A1B-623C-4FB6-A8DE-C70DE126139A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8F788AA1-211E-4C56-B36D-9863A62BC9E9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8B12D240-C258-4FE9-A423-E46A6773F17B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1A0AAA9A-6C12-4257-AC9C-FBFA0F0EEE0F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61819836-2D65-4DA6-B1B2-20437FAD689A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F89C4CF7-D75F-44C1-BC4D-DE7AA1E0D642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A00CB392-768D-49BF-BA72-092945C55ACD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CF276FAA-41F5-4B48-9482-8481D80FD916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B023AAE1-1E09-438C-94E4-1AA2E1261749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6AF45571-CE43-461D-A8D7-2B47BADAC7A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D5EB8CB6-6D13-433E-A200-C3F33606CBA0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97E0D79-0FE9-4E61-B180-D44663AE43FB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0E7A30CB-3A49-440A-8BFF-DDECDE64AFB9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2C9C1DFA-72DD-49AD-8233-893910818926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1E06A40-B44B-42D2-8166-86EA71277133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AAD1390C-B164-4DA1-8585-4920E900C857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6E37C65D-A0AE-4C3D-871A-FC32207011DF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F946D8A-AA88-4AD8-8CFC-060E4352D7C7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26C69E7E-139D-4304-9A47-E443E0325007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643619BB-998A-4688-9EA8-E1A29493B652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CA567F32-881E-43C4-BBB0-CDDAFDD276A3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1E4C6D4-84CE-4DDC-AC0F-FEDBD9A4BC7B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A2F5831-8F83-4A7E-8185-CA727AF7CAA1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33B1C91A-AFEE-4375-83C7-8C346ECB6CB6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8F328456-0E85-48D3-820F-81CCF861C7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0705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B6909CF-743B-4DF1-8060-7377C3B0E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08103" y="-15159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25794F-443C-40B3-AC9C-14F574B04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60C3E59-61BE-442E-9897-D92166F40D31}"/>
                </a:ext>
              </a:extLst>
            </p:cNvPr>
            <p:cNvSpPr/>
            <p:nvPr/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2C7B4DA-5162-484A-9B4D-A784EF13976B}"/>
                </a:ext>
              </a:extLst>
            </p:cNvPr>
            <p:cNvSpPr/>
            <p:nvPr/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E3F66BB-BDA3-4747-BDE0-3D814CBE5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17246" y="-12193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FA21FCC9-56C2-419C-BADF-9C928DDAD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05243" y="-12192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464FCAEB-7D76-4806-B8EA-F97A887CED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765" y="324937"/>
            <a:ext cx="4024032" cy="2885715"/>
          </a:xfrm>
        </p:spPr>
        <p:txBody>
          <a:bodyPr/>
          <a:lstStyle>
            <a:lvl1pPr algn="ctr">
              <a:defRPr sz="6000" b="1" spc="1500" baseline="0"/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ADD TITLE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192D33E3-D5C6-4492-9AB0-13294FD469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60765" y="3166312"/>
            <a:ext cx="4024032" cy="771802"/>
          </a:xfrm>
        </p:spPr>
        <p:txBody>
          <a:bodyPr/>
          <a:lstStyle>
            <a:lvl1pPr algn="ctr">
              <a:buFontTx/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5" name="Graphic 212">
            <a:extLst>
              <a:ext uri="{FF2B5EF4-FFF2-40B4-BE49-F238E27FC236}">
                <a16:creationId xmlns:a16="http://schemas.microsoft.com/office/drawing/2014/main" id="{55253C8E-0DF4-4187-8CFA-8E892B59B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6" name="Graphic 212">
            <a:extLst>
              <a:ext uri="{FF2B5EF4-FFF2-40B4-BE49-F238E27FC236}">
                <a16:creationId xmlns:a16="http://schemas.microsoft.com/office/drawing/2014/main" id="{3E81479D-EC31-42B5-A3A1-02155919F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5B72045-B7EA-46A3-BFC1-BED5E2661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F04D741-7B27-4605-B65D-7E8A12D22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Picture Placeholder 60">
            <a:extLst>
              <a:ext uri="{FF2B5EF4-FFF2-40B4-BE49-F238E27FC236}">
                <a16:creationId xmlns:a16="http://schemas.microsoft.com/office/drawing/2014/main" id="{F0483D74-29C5-49E3-B816-46CBA8A930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1855" y="2313765"/>
            <a:ext cx="4773089" cy="4544235"/>
          </a:xfrm>
          <a:custGeom>
            <a:avLst/>
            <a:gdLst>
              <a:gd name="connsiteX0" fmla="*/ 2386544 w 4773089"/>
              <a:gd name="connsiteY0" fmla="*/ 0 h 4544235"/>
              <a:gd name="connsiteX1" fmla="*/ 4773089 w 4773089"/>
              <a:gd name="connsiteY1" fmla="*/ 2386545 h 4544235"/>
              <a:gd name="connsiteX2" fmla="*/ 3524113 w 4773089"/>
              <a:gd name="connsiteY2" fmla="*/ 4485046 h 4544235"/>
              <a:gd name="connsiteX3" fmla="*/ 3401244 w 4773089"/>
              <a:gd name="connsiteY3" fmla="*/ 4544235 h 4544235"/>
              <a:gd name="connsiteX4" fmla="*/ 1371845 w 4773089"/>
              <a:gd name="connsiteY4" fmla="*/ 4544235 h 4544235"/>
              <a:gd name="connsiteX5" fmla="*/ 1248976 w 4773089"/>
              <a:gd name="connsiteY5" fmla="*/ 4485046 h 4544235"/>
              <a:gd name="connsiteX6" fmla="*/ 0 w 4773089"/>
              <a:gd name="connsiteY6" fmla="*/ 2386545 h 4544235"/>
              <a:gd name="connsiteX7" fmla="*/ 2386544 w 4773089"/>
              <a:gd name="connsiteY7" fmla="*/ 0 h 454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3089" h="4544235">
                <a:moveTo>
                  <a:pt x="2386544" y="0"/>
                </a:moveTo>
                <a:cubicBezTo>
                  <a:pt x="3704596" y="0"/>
                  <a:pt x="4773089" y="1068494"/>
                  <a:pt x="4773089" y="2386545"/>
                </a:cubicBezTo>
                <a:cubicBezTo>
                  <a:pt x="4773089" y="3292705"/>
                  <a:pt x="4268059" y="4080910"/>
                  <a:pt x="3524113" y="4485046"/>
                </a:cubicBezTo>
                <a:lnTo>
                  <a:pt x="3401244" y="4544235"/>
                </a:lnTo>
                <a:lnTo>
                  <a:pt x="1371845" y="4544235"/>
                </a:lnTo>
                <a:lnTo>
                  <a:pt x="1248976" y="4485046"/>
                </a:lnTo>
                <a:cubicBezTo>
                  <a:pt x="505030" y="4080910"/>
                  <a:pt x="0" y="3292705"/>
                  <a:pt x="0" y="2386545"/>
                </a:cubicBezTo>
                <a:cubicBezTo>
                  <a:pt x="0" y="1068494"/>
                  <a:pt x="1068494" y="0"/>
                  <a:pt x="2386544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5" name="Graphic 185">
            <a:extLst>
              <a:ext uri="{FF2B5EF4-FFF2-40B4-BE49-F238E27FC236}">
                <a16:creationId xmlns:a16="http://schemas.microsoft.com/office/drawing/2014/main" id="{9659A986-3E9F-4994-8D36-D1B503E2C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7710" y="6388311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F426D1A-9389-46FC-B066-C6E591C89C7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883ED4-0FCB-4F63-84F4-0C4F06DC1C2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B6A69C-E38F-4A2E-8302-8744909FCD5D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E1B19A3-9111-4F40-98B6-8EEE7D1CE04E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30653FA-2CEA-4F48-8C3D-AB750074BF3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303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>
            <a:extLst>
              <a:ext uri="{FF2B5EF4-FFF2-40B4-BE49-F238E27FC236}">
                <a16:creationId xmlns:a16="http://schemas.microsoft.com/office/drawing/2014/main" id="{FAE6CF7E-C57A-4CC1-92F5-932C54C8D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46635BB-0BF8-4643-9F1B-010FA1A03E12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1262E8E-82E0-4624-AFB8-23B54281680A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4EB1CCB-9D2B-433C-A6A6-31EF2FD52707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E32FBF0-95B3-491B-98C2-1FA51CB41D86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75C8DFE-88AC-4A43-8617-6981B300741C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B21DC5C-19E3-4D2E-90AA-635A88E641CD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C26FCF53-F438-4A58-8FD2-CAE3D52D4AE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765ABAF-84C1-42E2-99D9-929B7EC508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42C9D2F-6284-4BD9-BCFF-5C32F7FDF984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C3E7263-685E-46D8-A7F6-E632D38676D9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990B5B3D-13E1-4E49-8B22-2E4206621B28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670F691-09A7-4616-8803-51D0BF1D49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E456B34-1D7D-46B7-9864-E6F3D5EEF702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8347124-F829-49F3-A411-9BDBF2A03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3" name="Graphic 38">
            <a:extLst>
              <a:ext uri="{FF2B5EF4-FFF2-40B4-BE49-F238E27FC236}">
                <a16:creationId xmlns:a16="http://schemas.microsoft.com/office/drawing/2014/main" id="{9F14A5DD-2657-4346-AC8D-77FFFA0A1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472844-E6F3-47F6-B54F-5B2F665A639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939D725-4408-4EAA-BD85-8B6A289020D8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7792A114-7099-4B73-8CFF-1CD310B6C2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0" name="Date Placeholder 178">
            <a:extLst>
              <a:ext uri="{FF2B5EF4-FFF2-40B4-BE49-F238E27FC236}">
                <a16:creationId xmlns:a16="http://schemas.microsoft.com/office/drawing/2014/main" id="{D3ABC542-2E09-4DFF-BDC3-4E62CADE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91" name="Footer Placeholder 179">
            <a:extLst>
              <a:ext uri="{FF2B5EF4-FFF2-40B4-BE49-F238E27FC236}">
                <a16:creationId xmlns:a16="http://schemas.microsoft.com/office/drawing/2014/main" id="{EE59BB7C-0E79-4D99-98A2-6B6BB261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192" name="Slide Number Placeholder 180">
            <a:extLst>
              <a:ext uri="{FF2B5EF4-FFF2-40B4-BE49-F238E27FC236}">
                <a16:creationId xmlns:a16="http://schemas.microsoft.com/office/drawing/2014/main" id="{28A48916-E63A-42EF-B5F2-0212F4E2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7177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aphic 38">
            <a:extLst>
              <a:ext uri="{FF2B5EF4-FFF2-40B4-BE49-F238E27FC236}">
                <a16:creationId xmlns:a16="http://schemas.microsoft.com/office/drawing/2014/main" id="{3E8CD31A-1394-452A-9559-656ECA145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5E4E1EC-F0F2-4B35-9091-2F6FA0A0F7A0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6AA8D4E-47DD-4F4A-A460-D2D3D52A6F8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DB39CA-1C6B-4D29-8511-53EB2EE2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3293D6-0ECB-489A-A405-EAE446F30E8A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4505F60-82CB-4E69-9408-A65B5BE7C98C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E3B5578-536F-4B38-89D2-C859EFB9E536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21C8DF3-1F8E-4B0D-B578-67D7E3A7F79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EF634BD-8B6E-4470-B471-CCD9D52208E9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D4EA52A-34A3-4161-A9CE-86569A099639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9F976BC-5664-4D19-8DC2-C83D9F201025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FE844F3-0151-483D-A445-DF19C1CA237C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602D36A-92EE-4D58-8B1E-A7C32FA38A81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4D3E311-8682-432D-96C1-892E0A7B846F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F6A277D-D709-4AAD-A2BE-7F002BC0B1A4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92A7F87-C5D7-4B71-8667-833F96C3F2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4ABB7F8-185E-406E-84D5-2ADDC019320A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2343BE2-F9F3-467E-BAC0-182941FCB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193E6E4-C8EE-470B-AABB-B46374938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1" name="Date Placeholder 178">
            <a:extLst>
              <a:ext uri="{FF2B5EF4-FFF2-40B4-BE49-F238E27FC236}">
                <a16:creationId xmlns:a16="http://schemas.microsoft.com/office/drawing/2014/main" id="{9BFD1C1A-363C-4909-95D6-9AF44B45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32" name="Footer Placeholder 179">
            <a:extLst>
              <a:ext uri="{FF2B5EF4-FFF2-40B4-BE49-F238E27FC236}">
                <a16:creationId xmlns:a16="http://schemas.microsoft.com/office/drawing/2014/main" id="{77213597-1706-40A7-8726-C468FB7F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33" name="Slide Number Placeholder 180">
            <a:extLst>
              <a:ext uri="{FF2B5EF4-FFF2-40B4-BE49-F238E27FC236}">
                <a16:creationId xmlns:a16="http://schemas.microsoft.com/office/drawing/2014/main" id="{1BB201C7-C50B-4E2B-95EF-E5FFAF6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454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AD96798-1C42-49B1-99B2-BD7FA1276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0FC1B25-A4F4-4E8E-931D-D383946C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271" y="1010170"/>
            <a:ext cx="5178019" cy="3713638"/>
          </a:xfrm>
        </p:spPr>
        <p:txBody>
          <a:bodyPr anchor="ctr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Text Placeholder 34">
            <a:extLst>
              <a:ext uri="{FF2B5EF4-FFF2-40B4-BE49-F238E27FC236}">
                <a16:creationId xmlns:a16="http://schemas.microsoft.com/office/drawing/2014/main" id="{72818B4A-C05A-428C-A790-B75EA386A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4914900"/>
            <a:ext cx="5178514" cy="819076"/>
          </a:xfrm>
        </p:spPr>
        <p:txBody>
          <a:bodyPr/>
          <a:lstStyle>
            <a:lvl1pPr algn="ctr">
              <a:buFontTx/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76E197B-E174-4C9D-87E5-0B9B0870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17AB840-B4B7-452B-B062-6C9CF8426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FE5D1B6-33F6-4BAA-9D02-679E176F3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DCCBCA1-466D-44C6-93ED-2E02B623D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CC7CBB9-9855-4B27-93BF-506D5D17E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6" name="Date Placeholder 178">
            <a:extLst>
              <a:ext uri="{FF2B5EF4-FFF2-40B4-BE49-F238E27FC236}">
                <a16:creationId xmlns:a16="http://schemas.microsoft.com/office/drawing/2014/main" id="{D3B95CCB-4EDF-4C85-82FC-E5FD2A47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7" name="Footer Placeholder 179">
            <a:extLst>
              <a:ext uri="{FF2B5EF4-FFF2-40B4-BE49-F238E27FC236}">
                <a16:creationId xmlns:a16="http://schemas.microsoft.com/office/drawing/2014/main" id="{D8096E0F-A3CE-40F7-AA9D-B4356221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59F51AE6-E003-46BA-A25A-6AFBDC3E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28621" y="566049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3F73C8B-6AB5-41EB-99EA-3C94CBEBB481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A666D36-3657-4085-84AA-126594195C1A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12CF5CD-903D-4879-BBD3-A79140E8186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EF969CD-CBA7-44B8-9544-660D7487A3D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E91C2FB-38ED-4DF7-8F1F-3211A0592A4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4" name="Slide Number Placeholder 180">
            <a:extLst>
              <a:ext uri="{FF2B5EF4-FFF2-40B4-BE49-F238E27FC236}">
                <a16:creationId xmlns:a16="http://schemas.microsoft.com/office/drawing/2014/main" id="{383FF74A-FDDF-4768-9C1E-E6F3E662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3500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>
            <a:extLst>
              <a:ext uri="{FF2B5EF4-FFF2-40B4-BE49-F238E27FC236}">
                <a16:creationId xmlns:a16="http://schemas.microsoft.com/office/drawing/2014/main" id="{08711333-F819-4928-8BA2-B03A1D74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CAA54-A920-4F7D-B1F9-E60E95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8633F80-7150-4830-B036-FED561D8A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84D32A8-76C6-4D70-887B-EC3211AD3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9C9F9430-37D6-4AED-B459-D6F6251D0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EDFE717-6A4F-4FD1-ABBF-5807E71F5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Date Placeholder 10">
            <a:extLst>
              <a:ext uri="{FF2B5EF4-FFF2-40B4-BE49-F238E27FC236}">
                <a16:creationId xmlns:a16="http://schemas.microsoft.com/office/drawing/2014/main" id="{26FBD0C2-9C38-4891-92F3-5AF6CD04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62" name="Footer Placeholder 11">
            <a:extLst>
              <a:ext uri="{FF2B5EF4-FFF2-40B4-BE49-F238E27FC236}">
                <a16:creationId xmlns:a16="http://schemas.microsoft.com/office/drawing/2014/main" id="{5C6A806B-2B18-4D3B-8215-624EE91D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63" name="Slide Number Placeholder 12">
            <a:extLst>
              <a:ext uri="{FF2B5EF4-FFF2-40B4-BE49-F238E27FC236}">
                <a16:creationId xmlns:a16="http://schemas.microsoft.com/office/drawing/2014/main" id="{54E3AE0A-2F47-4B51-8F32-46ABDC57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A160D36B-90B2-4E2E-9A07-AFC4CC77E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DA6DC8-A018-4A16-84AF-9E2E74CD757D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C1308F7-B76A-4EC2-94B2-3D7A71B62604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E3532C-7781-4159-A3A0-A2DE72CA6DBA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D647FB-029D-4D71-B4E4-6D74FCB09C4D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16A1C6D-37E7-47A0-814C-A09DC1123684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59DEC-2103-4E2C-A470-F4AF6E5E3E87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8AE222-CCAD-4233-9F97-67021E530758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610EC41-7752-4C40-99E0-1B5FEA90EB0E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AA370E4-6378-438E-96A5-93A548F17E9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C8BEFB-4BE0-44E4-B9EE-B9433675ED5D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C187D8-7DEF-4A4B-AEBD-0148B131FA7B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21C4DD4-9A7B-4D13-905C-4D8287BFC226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37570A-3C94-4E36-97CE-A23E9672578E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9818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aphic 4">
            <a:extLst>
              <a:ext uri="{FF2B5EF4-FFF2-40B4-BE49-F238E27FC236}">
                <a16:creationId xmlns:a16="http://schemas.microsoft.com/office/drawing/2014/main" id="{F6919F4A-127D-4827-9E80-D8662425C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4F0C362-E345-4C93-8DBC-55525E213FE2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46589FF-4A9D-484E-95B0-A0C39A326BFF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CC09BAE-0430-4149-BDEC-23DD9C37ACC2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F6CC180-FC7F-4A8E-BACC-034FD0C68CA9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137FFAD-2383-4411-A9CD-B0DCBF8452F9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7ADA10-97E6-406B-955B-4DF941688C55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ED4958-089A-40EE-BEF8-D2DA3283FE41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BBC70D8-0977-4E3E-BDCC-5DB32F534597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2F37D25-C4FD-4978-AE31-636891A33D6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2DD3606-BA69-4959-9335-377E9AA120FF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5B11ABC-F37E-4946-9A7B-90D363182626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86B1D23-2F36-4086-9CF7-D76D833D2282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3AE423B-5BB8-454B-B2D6-85AE6185C587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BF87D25-4424-40BA-B114-A4FB8BDFE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567477D-2972-4718-B0A2-9FC97531B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2D08859-301B-4802-95D8-B8A552752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8" name="Title 1">
            <a:extLst>
              <a:ext uri="{FF2B5EF4-FFF2-40B4-BE49-F238E27FC236}">
                <a16:creationId xmlns:a16="http://schemas.microsoft.com/office/drawing/2014/main" id="{430ADD3E-99CC-43CF-9A97-D44AA54C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9" name="Date Placeholder 10">
            <a:extLst>
              <a:ext uri="{FF2B5EF4-FFF2-40B4-BE49-F238E27FC236}">
                <a16:creationId xmlns:a16="http://schemas.microsoft.com/office/drawing/2014/main" id="{8C8B246A-7ACC-4517-903D-35509488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0" name="Footer Placeholder 11">
            <a:extLst>
              <a:ext uri="{FF2B5EF4-FFF2-40B4-BE49-F238E27FC236}">
                <a16:creationId xmlns:a16="http://schemas.microsoft.com/office/drawing/2014/main" id="{C75AD95D-76DC-4BCD-8AFB-35B7DB2D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51" name="Slide Number Placeholder 12">
            <a:extLst>
              <a:ext uri="{FF2B5EF4-FFF2-40B4-BE49-F238E27FC236}">
                <a16:creationId xmlns:a16="http://schemas.microsoft.com/office/drawing/2014/main" id="{65BB740A-80ED-48DA-B622-9643EFA2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7C86B6-604E-4B54-A07B-F9BB80F87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6431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2F117D5-7402-40B6-8492-280C24F6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61BA3FA-C408-4DD0-8D01-AD1955F394ED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1D6E8BB-7294-492C-92F6-55ED4E53CFE8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8388000-0440-4364-8913-532DFCCD9C34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3A011FE-8ED6-4045-8217-38BE203C050D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FAABB-1473-4746-A400-F23E5F57BB4B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FD7A49F-A1AC-4EB9-9F5F-D56917BFD054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EEB7B70-2392-461B-A28C-EF5E96FA994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22C2E5-25C3-4B84-ABFF-7E10A7384E59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810E927-C50B-4C1F-BF74-F1A3559B3DE6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3B0F93-803E-467A-92BE-7BEE604727BE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9E1CC9-CDA4-47AD-BE6D-1BCF23A205D0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6F2C24-1974-4A14-BD08-87F28469CFC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4424CD-BBD4-45CD-B514-589708B8F50B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910615CB-FBDD-424F-8ADD-978583CED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5B7C0E5-3D24-4DFB-A690-9F48FFF835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2014538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93E2773-9306-412E-962B-7E07A98F86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666318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74AEFB0F-EDEB-4CE7-BF8A-58F8F86FCFF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2014538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94619FC5-B03D-4276-8DBC-914C0A25B4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666318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Date Placeholder 178">
            <a:extLst>
              <a:ext uri="{FF2B5EF4-FFF2-40B4-BE49-F238E27FC236}">
                <a16:creationId xmlns:a16="http://schemas.microsoft.com/office/drawing/2014/main" id="{0074F3C0-04F3-47D1-A460-C08BEEEF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1" name="Footer Placeholder 179">
            <a:extLst>
              <a:ext uri="{FF2B5EF4-FFF2-40B4-BE49-F238E27FC236}">
                <a16:creationId xmlns:a16="http://schemas.microsoft.com/office/drawing/2014/main" id="{758A3ACE-AE1A-4D02-81AA-F028A494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22" name="Slide Number Placeholder 180">
            <a:extLst>
              <a:ext uri="{FF2B5EF4-FFF2-40B4-BE49-F238E27FC236}">
                <a16:creationId xmlns:a16="http://schemas.microsoft.com/office/drawing/2014/main" id="{7E96438A-49EF-4161-928A-5483E9D6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35" name="Graphic 38">
            <a:extLst>
              <a:ext uri="{FF2B5EF4-FFF2-40B4-BE49-F238E27FC236}">
                <a16:creationId xmlns:a16="http://schemas.microsoft.com/office/drawing/2014/main" id="{E323AC62-66C0-48E7-B7EF-4D2DFBE29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02667A9-FF11-4B3D-8F03-D1CBEC1100E4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2526CF3-68B0-4678-9FF1-C4074D92C0B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8FA80C5-0AF9-4E9E-9258-7928ED4DA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6349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7DC69EE-08C2-4573-A383-212F21521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960DAF1-EA06-48DD-B352-E00071AE6AE5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E04C944-590F-4E8A-93FD-114C635E06B1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4F8F63-5843-4702-B051-4AB52DF7DE31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0F67E0-08A5-41E9-96D4-346BDE562DA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519DAA4-AB34-40EA-B769-E99C70A02712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546AAE8-9480-4504-B6E4-28190AA0C77C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E52E878-0C0B-4CA9-B64D-8775E341FD09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98B443D-5774-4102-9897-9B19780930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C166CC2-6EA4-420D-8132-C0188C96A19D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3398B68-EA12-44C5-BEB7-010640A8843C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05BF01E-3423-4868-8B01-6ACF362BE933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2FC972F-3283-4FF2-97B4-1096B8A2F41F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6C02E3-3094-499F-A339-CDF211F40AEC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D0C58A35-8A63-4692-8B63-9D9A21D8CC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6FAB1B98-F750-4639-8CB7-0AE14F2222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392" y="2014538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48E26416-085F-4E9B-87E9-A089A0F7E2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392" y="2666318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3DD7FA1E-4F94-4135-9C82-99F5F49837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6809" y="2014538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Text Placeholder 25">
            <a:extLst>
              <a:ext uri="{FF2B5EF4-FFF2-40B4-BE49-F238E27FC236}">
                <a16:creationId xmlns:a16="http://schemas.microsoft.com/office/drawing/2014/main" id="{F7AA6B3E-2A7F-4C5B-A703-3DA9812129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6809" y="2666318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3">
            <a:extLst>
              <a:ext uri="{FF2B5EF4-FFF2-40B4-BE49-F238E27FC236}">
                <a16:creationId xmlns:a16="http://schemas.microsoft.com/office/drawing/2014/main" id="{1A83EB8D-ED40-4BAC-80EE-11E74BA5D5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9226" y="2014538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4" name="Text Placeholder 25">
            <a:extLst>
              <a:ext uri="{FF2B5EF4-FFF2-40B4-BE49-F238E27FC236}">
                <a16:creationId xmlns:a16="http://schemas.microsoft.com/office/drawing/2014/main" id="{FAA48909-78A3-4225-8248-6AE681C50E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9226" y="2666318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Date Placeholder 178">
            <a:extLst>
              <a:ext uri="{FF2B5EF4-FFF2-40B4-BE49-F238E27FC236}">
                <a16:creationId xmlns:a16="http://schemas.microsoft.com/office/drawing/2014/main" id="{AB1287EA-2C67-487A-8E0D-2B45F7A5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1" name="Footer Placeholder 179">
            <a:extLst>
              <a:ext uri="{FF2B5EF4-FFF2-40B4-BE49-F238E27FC236}">
                <a16:creationId xmlns:a16="http://schemas.microsoft.com/office/drawing/2014/main" id="{B33A6E73-75FC-4E5B-80C2-C4D6F49E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22" name="Slide Number Placeholder 180">
            <a:extLst>
              <a:ext uri="{FF2B5EF4-FFF2-40B4-BE49-F238E27FC236}">
                <a16:creationId xmlns:a16="http://schemas.microsoft.com/office/drawing/2014/main" id="{77F3BA23-6B20-4DC1-A930-EC3BC07D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35" name="Graphic 38">
            <a:extLst>
              <a:ext uri="{FF2B5EF4-FFF2-40B4-BE49-F238E27FC236}">
                <a16:creationId xmlns:a16="http://schemas.microsoft.com/office/drawing/2014/main" id="{40939DF5-AC28-4DAD-BBF7-99448C2D5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BCF1BD2-77CD-45E1-B77C-6235C19B544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E22D69D-860B-4567-9CE7-F30E5450A692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6820B48-F149-4E55-A3C5-C6D97DCB0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7970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D2CDCAF-CD85-4662-A592-845D42A43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"/>
            <a:ext cx="2232252" cy="2361890"/>
            <a:chOff x="0" y="2"/>
            <a:chExt cx="2232252" cy="236189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FCE107D-488B-4994-BA9A-564E57748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CE23D58-D8BD-47F1-8A08-1545434ED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06603D7-A9AD-4936-90DC-D8A2A1F2D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9DA8193-AE04-4173-B7BB-C770C79E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EA2796DC-5724-4DF5-8195-1FABE6D8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1" y="633046"/>
            <a:ext cx="3863749" cy="13149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187FF7-DB6C-4C1A-9548-14E8A3C255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32251" y="2125737"/>
            <a:ext cx="3863749" cy="40444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8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Content</a:t>
            </a:r>
          </a:p>
        </p:txBody>
      </p:sp>
      <p:sp>
        <p:nvSpPr>
          <p:cNvPr id="11" name="Date Placeholder 178">
            <a:extLst>
              <a:ext uri="{FF2B5EF4-FFF2-40B4-BE49-F238E27FC236}">
                <a16:creationId xmlns:a16="http://schemas.microsoft.com/office/drawing/2014/main" id="{B7A60214-A813-4C22-B24B-04F723FF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659DC90E-7284-4051-85CA-D8C21417DF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23487" y="929609"/>
            <a:ext cx="2518114" cy="2518114"/>
          </a:xfrm>
          <a:custGeom>
            <a:avLst/>
            <a:gdLst>
              <a:gd name="connsiteX0" fmla="*/ 1259057 w 2518114"/>
              <a:gd name="connsiteY0" fmla="*/ 0 h 2518114"/>
              <a:gd name="connsiteX1" fmla="*/ 2518114 w 2518114"/>
              <a:gd name="connsiteY1" fmla="*/ 1259057 h 2518114"/>
              <a:gd name="connsiteX2" fmla="*/ 1259057 w 2518114"/>
              <a:gd name="connsiteY2" fmla="*/ 2518114 h 2518114"/>
              <a:gd name="connsiteX3" fmla="*/ 0 w 2518114"/>
              <a:gd name="connsiteY3" fmla="*/ 1259057 h 2518114"/>
              <a:gd name="connsiteX4" fmla="*/ 1259057 w 2518114"/>
              <a:gd name="connsiteY4" fmla="*/ 0 h 251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8114" h="2518114">
                <a:moveTo>
                  <a:pt x="1259057" y="0"/>
                </a:moveTo>
                <a:cubicBezTo>
                  <a:pt x="1954415" y="0"/>
                  <a:pt x="2518114" y="563699"/>
                  <a:pt x="2518114" y="1259057"/>
                </a:cubicBezTo>
                <a:cubicBezTo>
                  <a:pt x="2518114" y="1954415"/>
                  <a:pt x="1954415" y="2518114"/>
                  <a:pt x="1259057" y="2518114"/>
                </a:cubicBezTo>
                <a:cubicBezTo>
                  <a:pt x="563699" y="2518114"/>
                  <a:pt x="0" y="1954415"/>
                  <a:pt x="0" y="1259057"/>
                </a:cubicBezTo>
                <a:cubicBezTo>
                  <a:pt x="0" y="563699"/>
                  <a:pt x="563699" y="0"/>
                  <a:pt x="12590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399D5A9-622F-4A19-AC14-CE115C15E6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90426" y="86636"/>
            <a:ext cx="2952748" cy="2952748"/>
          </a:xfrm>
          <a:custGeom>
            <a:avLst/>
            <a:gdLst>
              <a:gd name="connsiteX0" fmla="*/ 1476374 w 2952748"/>
              <a:gd name="connsiteY0" fmla="*/ 0 h 2952748"/>
              <a:gd name="connsiteX1" fmla="*/ 2952748 w 2952748"/>
              <a:gd name="connsiteY1" fmla="*/ 1476374 h 2952748"/>
              <a:gd name="connsiteX2" fmla="*/ 1476374 w 2952748"/>
              <a:gd name="connsiteY2" fmla="*/ 2952748 h 2952748"/>
              <a:gd name="connsiteX3" fmla="*/ 0 w 2952748"/>
              <a:gd name="connsiteY3" fmla="*/ 1476374 h 2952748"/>
              <a:gd name="connsiteX4" fmla="*/ 1476374 w 2952748"/>
              <a:gd name="connsiteY4" fmla="*/ 0 h 295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2748" h="2952748">
                <a:moveTo>
                  <a:pt x="1476374" y="0"/>
                </a:moveTo>
                <a:cubicBezTo>
                  <a:pt x="2291753" y="0"/>
                  <a:pt x="2952748" y="660995"/>
                  <a:pt x="2952748" y="1476374"/>
                </a:cubicBezTo>
                <a:cubicBezTo>
                  <a:pt x="2952748" y="2291753"/>
                  <a:pt x="2291753" y="2952748"/>
                  <a:pt x="1476374" y="2952748"/>
                </a:cubicBezTo>
                <a:cubicBezTo>
                  <a:pt x="660995" y="2952748"/>
                  <a:pt x="0" y="2291753"/>
                  <a:pt x="0" y="1476374"/>
                </a:cubicBezTo>
                <a:cubicBezTo>
                  <a:pt x="0" y="660995"/>
                  <a:pt x="660995" y="0"/>
                  <a:pt x="147637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DB95C10-057C-4318-8E35-14CA6421D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1176" y="4803984"/>
            <a:ext cx="2140824" cy="2054016"/>
            <a:chOff x="10051176" y="4803984"/>
            <a:chExt cx="2140824" cy="205401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BE7134B-D795-425D-A988-E8D6CD66E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43741EC-3B24-4CBF-99F9-F7F4944C0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981E0B7-6C4A-4ABD-9E79-2CC68B36BAB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82545" y="3175909"/>
            <a:ext cx="3454390" cy="3454390"/>
          </a:xfrm>
          <a:custGeom>
            <a:avLst/>
            <a:gdLst>
              <a:gd name="connsiteX0" fmla="*/ 1727195 w 3454390"/>
              <a:gd name="connsiteY0" fmla="*/ 0 h 3454390"/>
              <a:gd name="connsiteX1" fmla="*/ 3454390 w 3454390"/>
              <a:gd name="connsiteY1" fmla="*/ 1727195 h 3454390"/>
              <a:gd name="connsiteX2" fmla="*/ 1727195 w 3454390"/>
              <a:gd name="connsiteY2" fmla="*/ 3454390 h 3454390"/>
              <a:gd name="connsiteX3" fmla="*/ 0 w 3454390"/>
              <a:gd name="connsiteY3" fmla="*/ 1727195 h 3454390"/>
              <a:gd name="connsiteX4" fmla="*/ 1727195 w 3454390"/>
              <a:gd name="connsiteY4" fmla="*/ 0 h 345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4390" h="3454390">
                <a:moveTo>
                  <a:pt x="1727195" y="0"/>
                </a:moveTo>
                <a:cubicBezTo>
                  <a:pt x="2681098" y="0"/>
                  <a:pt x="3454390" y="773292"/>
                  <a:pt x="3454390" y="1727195"/>
                </a:cubicBezTo>
                <a:cubicBezTo>
                  <a:pt x="3454390" y="2681098"/>
                  <a:pt x="2681098" y="3454390"/>
                  <a:pt x="1727195" y="3454390"/>
                </a:cubicBezTo>
                <a:cubicBezTo>
                  <a:pt x="773292" y="3454390"/>
                  <a:pt x="0" y="2681098"/>
                  <a:pt x="0" y="1727195"/>
                </a:cubicBezTo>
                <a:cubicBezTo>
                  <a:pt x="0" y="773292"/>
                  <a:pt x="773292" y="0"/>
                  <a:pt x="172719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Footer Placeholder 179">
            <a:extLst>
              <a:ext uri="{FF2B5EF4-FFF2-40B4-BE49-F238E27FC236}">
                <a16:creationId xmlns:a16="http://schemas.microsoft.com/office/drawing/2014/main" id="{4E9FB417-D03A-4615-A2E4-F1D3EF97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22" name="Slide Number Placeholder 180">
            <a:extLst>
              <a:ext uri="{FF2B5EF4-FFF2-40B4-BE49-F238E27FC236}">
                <a16:creationId xmlns:a16="http://schemas.microsoft.com/office/drawing/2014/main" id="{389AD2FD-902A-43AD-8B8C-AABCC05C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03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95163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8968B4A-D2FD-4982-8334-0183B81B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3A288F-C28C-4225-9247-AF58A824B944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62DD31-8718-4A1F-966C-96DD1FE1C299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14FAF08-7ED8-4FA5-BD29-1D7472D4A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8ABF40-D991-4FCE-943D-B4F291810C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12297" y="786881"/>
            <a:ext cx="4203323" cy="2927350"/>
          </a:xfrm>
        </p:spPr>
        <p:txBody>
          <a:bodyPr>
            <a:normAutofit/>
          </a:bodyPr>
          <a:lstStyle>
            <a:lvl1pPr algn="ctr"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0199C9F-8FAF-4960-9022-506D5D8424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12297" y="3970527"/>
            <a:ext cx="4203323" cy="1647919"/>
          </a:xfrm>
        </p:spPr>
        <p:txBody>
          <a:bodyPr>
            <a:normAutofit/>
          </a:bodyPr>
          <a:lstStyle>
            <a:lvl1pPr marL="0" algn="ctr">
              <a:buNone/>
              <a:defRPr sz="2400" b="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0AAD2801-C4B6-4F9D-8713-2109D15B12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92225" y="1149350"/>
            <a:ext cx="4792663" cy="42275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18" name="Graphic 185">
            <a:extLst>
              <a:ext uri="{FF2B5EF4-FFF2-40B4-BE49-F238E27FC236}">
                <a16:creationId xmlns:a16="http://schemas.microsoft.com/office/drawing/2014/main" id="{93CF5D64-69BB-4E77-ADC8-7D645E7AA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220677" y="556563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19D8F1E-2249-41BC-B8BD-4C8F7824B1B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834381D-9229-4B35-A551-0A2EBC5395D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AAD997-2ABB-43CB-81B3-6508602D44B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77AF2C8-42E5-4E03-B110-57855A3EA4A0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A98E12C-BD74-4556-8CE5-24BDB9B9295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16" name="Date Placeholder 8">
            <a:extLst>
              <a:ext uri="{FF2B5EF4-FFF2-40B4-BE49-F238E27FC236}">
                <a16:creationId xmlns:a16="http://schemas.microsoft.com/office/drawing/2014/main" id="{19544747-A258-414B-A18E-FE0D00F0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7" name="Footer Placeholder 9">
            <a:extLst>
              <a:ext uri="{FF2B5EF4-FFF2-40B4-BE49-F238E27FC236}">
                <a16:creationId xmlns:a16="http://schemas.microsoft.com/office/drawing/2014/main" id="{80C9B95E-5D5F-4B79-BBC6-AA8023F3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24" name="Slide Number Placeholder 10">
            <a:extLst>
              <a:ext uri="{FF2B5EF4-FFF2-40B4-BE49-F238E27FC236}">
                <a16:creationId xmlns:a16="http://schemas.microsoft.com/office/drawing/2014/main" id="{B5FBBF51-B6B9-4243-98A9-DDFADA05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450C42-9A0B-4425-92C2-70FCF7C45734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99C8F0-23CF-43DE-A39C-94B126C6E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31836"/>
            <a:ext cx="1861854" cy="717514"/>
            <a:chOff x="0" y="1580033"/>
            <a:chExt cx="1861854" cy="717514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F9B7492-8A54-4020-83A1-E2AEE5724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58003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9DA5407-EA48-4921-BA3C-71E94101C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1976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C95BD4-4EFC-45C6-B985-229FD300B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19255" y="3650586"/>
            <a:ext cx="319941" cy="319941"/>
            <a:chOff x="1126512" y="4357092"/>
            <a:chExt cx="319941" cy="31994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784AD1-E3D1-4566-9041-95AAA1DA8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147C571-802C-479F-B289-5F5D178E9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01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6635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9805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0980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19887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714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5019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55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1" r:id="rId27"/>
    <p:sldLayoutId id="2147483672" r:id="rId28"/>
    <p:sldLayoutId id="2147483673" r:id="rId29"/>
    <p:sldLayoutId id="2147483674" r:id="rId3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hyperlink" Target="https://github.com/MyNameIsLogan/Dice-roll-simula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79">
            <a:extLst>
              <a:ext uri="{FF2B5EF4-FFF2-40B4-BE49-F238E27FC236}">
                <a16:creationId xmlns:a16="http://schemas.microsoft.com/office/drawing/2014/main" id="{02394CBA-755F-42B7-BF28-BDBB599FA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655" y="692507"/>
            <a:ext cx="4990883" cy="148085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200" cap="all" dirty="0">
                <a:ea typeface="Source Sans Pro SemiBold" panose="020B0603030403020204" pitchFamily="34" charset="0"/>
                <a:cs typeface="Cavolini" panose="020B0502040204020203" pitchFamily="66" charset="0"/>
              </a:rPr>
              <a:t>Dice Roll Simulator</a:t>
            </a:r>
          </a:p>
        </p:txBody>
      </p:sp>
      <p:sp>
        <p:nvSpPr>
          <p:cNvPr id="81" name="Subtitle 80">
            <a:extLst>
              <a:ext uri="{FF2B5EF4-FFF2-40B4-BE49-F238E27FC236}">
                <a16:creationId xmlns:a16="http://schemas.microsoft.com/office/drawing/2014/main" id="{3F9E8A38-46A0-49FF-8F72-481E44F49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775" y="2384832"/>
            <a:ext cx="4324642" cy="119939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en-US" cap="all" dirty="0"/>
              <a:t>Roll a randomly generated number on A set of dice!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EE6E687-5325-42C2-817F-ED9AE11FE2A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10567" r="3" b="11867"/>
          <a:stretch/>
        </p:blipFill>
        <p:spPr>
          <a:xfrm>
            <a:off x="6094114" y="1321031"/>
            <a:ext cx="5428611" cy="4210940"/>
          </a:xfrm>
          <a:prstGeom prst="rect">
            <a:avLst/>
          </a:prstGeom>
          <a:ln w="28575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6548D1-DE0B-4C31-8677-33DFAEA8C38A}"/>
              </a:ext>
            </a:extLst>
          </p:cNvPr>
          <p:cNvSpPr txBox="1"/>
          <p:nvPr/>
        </p:nvSpPr>
        <p:spPr>
          <a:xfrm>
            <a:off x="1595621" y="3735296"/>
            <a:ext cx="4486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 Coder: Logan Rivera</a:t>
            </a:r>
          </a:p>
          <a:p>
            <a:pPr algn="ctr"/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https://github.com/MyNameIsLogan/Dice-roll-simulator</a:t>
            </a:r>
            <a:endParaRPr lang="en-US" dirty="0"/>
          </a:p>
        </p:txBody>
      </p:sp>
      <p:pic>
        <p:nvPicPr>
          <p:cNvPr id="4" name="Graphic 3" descr="Dice with solid fill">
            <a:extLst>
              <a:ext uri="{FF2B5EF4-FFF2-40B4-BE49-F238E27FC236}">
                <a16:creationId xmlns:a16="http://schemas.microsoft.com/office/drawing/2014/main" id="{4E790071-D258-4086-B4A5-5E349E0E69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5943600"/>
            <a:ext cx="914400" cy="914400"/>
          </a:xfrm>
          <a:prstGeom prst="rect">
            <a:avLst/>
          </a:prstGeom>
        </p:spPr>
      </p:pic>
      <p:pic>
        <p:nvPicPr>
          <p:cNvPr id="42" name="Graphic 41" descr="Dice with solid fill">
            <a:extLst>
              <a:ext uri="{FF2B5EF4-FFF2-40B4-BE49-F238E27FC236}">
                <a16:creationId xmlns:a16="http://schemas.microsoft.com/office/drawing/2014/main" id="{3AC4181A-D654-421F-94AB-3D3FF53F78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7760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31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AAD304-2F93-484D-AB63-54EA4F7407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9C5E83-33D9-4150-939F-50A6208AC3A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292DCC9-928C-4FAE-A49E-0F1AC6C10D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29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Source Sans Pro</vt:lpstr>
      <vt:lpstr>Wingdings 3</vt:lpstr>
      <vt:lpstr>Ion</vt:lpstr>
      <vt:lpstr>Dice Roll Simulator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Dice Roll Simulator</dc:title>
  <dc:creator>Logan Rivera</dc:creator>
  <cp:lastModifiedBy>Logan Rivera</cp:lastModifiedBy>
  <cp:revision>1</cp:revision>
  <dcterms:created xsi:type="dcterms:W3CDTF">2022-04-27T02:57:01Z</dcterms:created>
  <dcterms:modified xsi:type="dcterms:W3CDTF">2022-04-27T03:22:23Z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