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  <p:sldMasterId id="2147483648" r:id="rId5"/>
    <p:sldMasterId id="2147483717" r:id="rId6"/>
    <p:sldMasterId id="2147483722" r:id="rId7"/>
  </p:sldMasterIdLst>
  <p:notesMasterIdLst>
    <p:notesMasterId r:id="rId17"/>
  </p:notesMasterIdLst>
  <p:handoutMasterIdLst>
    <p:handoutMasterId r:id="rId18"/>
  </p:handoutMasterIdLst>
  <p:sldIdLst>
    <p:sldId id="277" r:id="rId8"/>
    <p:sldId id="376" r:id="rId9"/>
    <p:sldId id="375" r:id="rId10"/>
    <p:sldId id="373" r:id="rId11"/>
    <p:sldId id="372" r:id="rId12"/>
    <p:sldId id="290" r:id="rId13"/>
    <p:sldId id="371" r:id="rId14"/>
    <p:sldId id="374" r:id="rId15"/>
    <p:sldId id="308" r:id="rId16"/>
  </p:sldIdLst>
  <p:sldSz cx="12192000" cy="6858000"/>
  <p:notesSz cx="6858000" cy="9144000"/>
  <p:embeddedFontLs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mode | title slide" id="{CB665287-4BB3-4A84-84F1-3473CE2B3AEC}">
          <p14:sldIdLst>
            <p14:sldId id="277"/>
            <p14:sldId id="376"/>
            <p14:sldId id="375"/>
          </p14:sldIdLst>
        </p14:section>
        <p14:section name="Light mode | basic layouts" id="{BD502495-D6DB-4889-988C-D31F7E74F681}">
          <p14:sldIdLst>
            <p14:sldId id="373"/>
            <p14:sldId id="372"/>
            <p14:sldId id="290"/>
            <p14:sldId id="371"/>
            <p14:sldId id="374"/>
          </p14:sldIdLst>
        </p14:section>
        <p14:section name="Light mode | closing slides" id="{E487ECAC-2452-4034-A13B-36C3630CCE0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FE0"/>
    <a:srgbClr val="C8C8C8"/>
    <a:srgbClr val="E9E9E9"/>
    <a:srgbClr val="F7F4F0"/>
    <a:srgbClr val="F2F2F2"/>
    <a:srgbClr val="FBFBFB"/>
    <a:srgbClr val="E6E6E6"/>
    <a:srgbClr val="EAEAEA"/>
    <a:srgbClr val="F7F7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88279" autoAdjust="0"/>
  </p:normalViewPr>
  <p:slideViewPr>
    <p:cSldViewPr snapToGrid="0" showGuides="1">
      <p:cViewPr varScale="1">
        <p:scale>
          <a:sx n="127" d="100"/>
          <a:sy n="127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811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02F7B83-40C4-0CC6-32A9-0CBD5CD1A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402" y="8700833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F589425-449D-4D80-B16A-0FCA3F0B391A}" type="datetime9">
              <a:rPr lang="en-US" sz="900" smtClean="0">
                <a:latin typeface="Poppins" panose="00000500000000000000" pitchFamily="2" charset="0"/>
                <a:cs typeface="Poppins" panose="00000500000000000000" pitchFamily="2" charset="0"/>
              </a:rPr>
              <a:pPr algn="l"/>
              <a:t>10/7/2025 12:10:04 PM</a:t>
            </a:fld>
            <a:endParaRPr lang="en-US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F31D04-11DD-A567-1CE0-22313F186B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12054" y="8700833"/>
            <a:ext cx="3259874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|  © NXP  |  Public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4DC7DF-5E71-C95A-68A7-7D0EEEA60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0024" y="8700833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pPr/>
              <a:t>‹#›</a:t>
            </a:fld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D42022-CD4C-2B31-7033-BE65CC5F31B1}"/>
              </a:ext>
            </a:extLst>
          </p:cNvPr>
          <p:cNvGrpSpPr/>
          <p:nvPr/>
        </p:nvGrpSpPr>
        <p:grpSpPr>
          <a:xfrm>
            <a:off x="5936457" y="8705967"/>
            <a:ext cx="547861" cy="185337"/>
            <a:chOff x="532238" y="532263"/>
            <a:chExt cx="1522954" cy="5152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308769-5F22-5F62-3F1E-D4C54D321D02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2B8103-707D-7471-CF82-82247C499B24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3E3FD-AAAB-3A08-98D2-DF744BB8CA3D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0B2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80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118F7E-5CDC-0D0D-8A1F-979CEC79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402" y="8700833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F589425-449D-4D80-B16A-0FCA3F0B391A}" type="datetime9">
              <a:rPr lang="en-US" sz="900" smtClean="0">
                <a:latin typeface="Poppins" panose="00000500000000000000" pitchFamily="2" charset="0"/>
                <a:cs typeface="Poppins" panose="00000500000000000000" pitchFamily="2" charset="0"/>
              </a:rPr>
              <a:pPr algn="l"/>
              <a:t>10/7/2025 12:10:04 PM</a:t>
            </a:fld>
            <a:endParaRPr lang="en-US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06DA34-9F7A-84F8-5163-E2C98D7C73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2054" y="8700833"/>
            <a:ext cx="3259874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900" dirty="0"/>
              <a:t>|  © NXP  |  Public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7CCF6B6-CD45-B791-1362-E2D172911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0024" y="8700833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FB1A579D-3553-4F33-9067-7E7231905C3B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A0B33B-913A-805D-B3BA-BEB9A3846A1E}"/>
              </a:ext>
            </a:extLst>
          </p:cNvPr>
          <p:cNvGrpSpPr/>
          <p:nvPr/>
        </p:nvGrpSpPr>
        <p:grpSpPr>
          <a:xfrm>
            <a:off x="5936457" y="8705967"/>
            <a:ext cx="547861" cy="185337"/>
            <a:chOff x="532238" y="532263"/>
            <a:chExt cx="1522954" cy="5152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13B215-5B62-AE2A-C23A-A682BD720511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5F9349-CEF0-0583-3F11-0ABE2362580B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1CD4DC-CADC-2222-5553-DECDEF314F43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0B2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xp.com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xp.com/" TargetMode="Externa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xp.com/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345A99-368B-79E6-434B-BA1C0CA50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10890-84F3-53AF-97F6-1391EB331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CD63-E388-B5D1-F0B8-3433B5EC588C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CDF47C-C325-BB7F-C4C7-3D26C8895BA9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662EDF-F39B-15A1-566D-412FDA49117E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7E18CE-E236-624D-A553-0F4E7177EEC5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4F899F3-4A81-1BED-FC34-96E0CF1E0BA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42652" y="5223518"/>
            <a:ext cx="5062912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If required goes here | speaker title, date and/or additional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07D2A9-EA64-7655-994E-7F1A46D1A87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42652" y="4695137"/>
            <a:ext cx="5062912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Subheading or speaker name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1F12CB4-23BC-65BB-21C5-8EB7AC7F287C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AF1407E-E8DD-506D-ABAE-03BCC68F5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652" y="1616531"/>
            <a:ext cx="5122863" cy="261098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4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The 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7291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9A005E92-D3AC-C136-D88B-4E4CAFF29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412579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8025A-AB06-6766-72ED-7AB54A2FC637}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195DF01-9D0D-7532-1195-7E763F0CDE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734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2CF2C2A-6861-B755-0D80-9B629CD0F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3204" y="1786952"/>
            <a:ext cx="5040860" cy="4839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A3FDDD5-8639-18E9-8B3B-8437AADE2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6543" y="2667156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71450" indent="0">
              <a:lnSpc>
                <a:spcPct val="110000"/>
              </a:lnSpc>
              <a:spcBef>
                <a:spcPts val="1200"/>
              </a:spcBef>
              <a:buFontTx/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344488" indent="0">
              <a:lnSpc>
                <a:spcPct val="110000"/>
              </a:lnSpc>
              <a:spcBef>
                <a:spcPts val="1200"/>
              </a:spcBef>
              <a:buFontTx/>
              <a:buNone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515937" indent="0">
              <a:lnSpc>
                <a:spcPct val="110000"/>
              </a:lnSpc>
              <a:spcBef>
                <a:spcPts val="1200"/>
              </a:spcBef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688975" indent="0">
              <a:lnSpc>
                <a:spcPct val="110000"/>
              </a:lnSpc>
              <a:spcBef>
                <a:spcPts val="1200"/>
              </a:spcBef>
              <a:buFontTx/>
              <a:buNone/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r>
              <a:rPr lang="en-US" dirty="0"/>
              <a:t>First line item here</a:t>
            </a:r>
          </a:p>
          <a:p>
            <a:r>
              <a:rPr lang="en-US" dirty="0"/>
              <a:t>Second line item here</a:t>
            </a:r>
          </a:p>
          <a:p>
            <a:r>
              <a:rPr lang="en-US" dirty="0"/>
              <a:t>Third line item here</a:t>
            </a:r>
          </a:p>
          <a:p>
            <a:r>
              <a:rPr lang="en-US" dirty="0"/>
              <a:t>Fourth line item here</a:t>
            </a:r>
          </a:p>
          <a:p>
            <a:r>
              <a:rPr lang="en-US" dirty="0"/>
              <a:t>Fifth line item here</a:t>
            </a:r>
          </a:p>
          <a:p>
            <a:r>
              <a:rPr lang="en-US" dirty="0"/>
              <a:t>Sixth line item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B48F6D-14A5-635A-DC4D-89D0AA382D13}"/>
              </a:ext>
            </a:extLst>
          </p:cNvPr>
          <p:cNvSpPr txBox="1">
            <a:spLocks/>
          </p:cNvSpPr>
          <p:nvPr userDrawn="1"/>
        </p:nvSpPr>
        <p:spPr>
          <a:xfrm>
            <a:off x="6917179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97677-1386-DB8B-8AD4-E3A78A867485}"/>
              </a:ext>
            </a:extLst>
          </p:cNvPr>
          <p:cNvSpPr txBox="1">
            <a:spLocks/>
          </p:cNvSpPr>
          <p:nvPr userDrawn="1"/>
        </p:nvSpPr>
        <p:spPr>
          <a:xfrm>
            <a:off x="6696543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9FA02D-A203-27C1-0EC4-1A02C504CC4F}"/>
              </a:ext>
            </a:extLst>
          </p:cNvPr>
          <p:cNvSpPr/>
          <p:nvPr userDrawn="1"/>
        </p:nvSpPr>
        <p:spPr>
          <a:xfrm rot="5400000" flipH="1">
            <a:off x="9191467" y="-51409"/>
            <a:ext cx="47869" cy="50408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85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0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6F25606-0761-3C29-5D82-41070C98E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1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246F63-DBF7-BA9E-DE09-BB511C2FF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30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102E59-0FA0-7A60-BB45-BEB114BAD5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0" y="1121135"/>
            <a:ext cx="3748695" cy="707666"/>
          </a:xfrm>
          <a:prstGeom prst="rect">
            <a:avLst/>
          </a:prstGeom>
          <a:solidFill>
            <a:srgbClr val="E9E9E9"/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F3BE122-47AE-F619-8C18-8F09842C51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890" y="1121135"/>
            <a:ext cx="3748695" cy="707666"/>
          </a:xfrm>
          <a:prstGeom prst="rect">
            <a:avLst/>
          </a:prstGeom>
          <a:solidFill>
            <a:srgbClr val="E9E9E9"/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A4932F7-4E15-7A95-6A37-BE437ADFA3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0369" y="1121135"/>
            <a:ext cx="3751526" cy="707666"/>
          </a:xfrm>
          <a:prstGeom prst="rect">
            <a:avLst/>
          </a:prstGeom>
          <a:solidFill>
            <a:srgbClr val="E9E9E9"/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7183DBA-C322-F521-0FEA-D0705826F7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0178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6454434-B42A-EA15-7566-94C00AAC2C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1097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FE935B81-FE27-A4F0-CCF1-3C60749CB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94694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483E2-ADB0-033C-1F39-22DCD3B522CC}"/>
              </a:ext>
            </a:extLst>
          </p:cNvPr>
          <p:cNvSpPr/>
          <p:nvPr userDrawn="1"/>
        </p:nvSpPr>
        <p:spPr>
          <a:xfrm>
            <a:off x="5751676" y="0"/>
            <a:ext cx="64403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3B3E693C-3D79-A935-FDC8-22E5D73369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0AF2B029-0503-D969-EAF9-C0904EE5AD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02CEB-949E-C60C-92EC-3436B6B3C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995686"/>
            <a:ext cx="5040860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architect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749925" y="0"/>
            <a:ext cx="3219326" cy="3429000"/>
          </a:xfrm>
          <a:prstGeom prst="rect">
            <a:avLst/>
          </a:prstGeom>
          <a:solidFill>
            <a:srgbClr val="EAEAEA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5C81A9FE-8AC2-A3C2-BCBA-74E635BCD7E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9925" y="3429000"/>
            <a:ext cx="321932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72EABCE6-311A-F405-61EF-5A43EFCC952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72674" y="0"/>
            <a:ext cx="321932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98A9427A-B40D-7B18-7F44-ACC05CB691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72674" y="3429000"/>
            <a:ext cx="3219326" cy="3429000"/>
          </a:xfrm>
          <a:prstGeom prst="rect">
            <a:avLst/>
          </a:prstGeom>
          <a:solidFill>
            <a:srgbClr val="EAEAEA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B9CC07D-4BCD-9854-9272-3F05092B4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3" y="1682705"/>
            <a:ext cx="5059927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28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pPr lvl="0"/>
            <a:r>
              <a:rPr lang="en-GB" dirty="0"/>
              <a:t>Slide title goes here over multiple lines if required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E2F10693-95DC-E116-617D-95CC7605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323964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286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9E84B-D332-9A0D-4A0F-80351E5EC134}"/>
              </a:ext>
            </a:extLst>
          </p:cNvPr>
          <p:cNvSpPr/>
          <p:nvPr userDrawn="1"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02CEB-949E-C60C-92EC-3436B6B3C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862461"/>
            <a:ext cx="2754312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accusantik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CA76F56-7A82-9F16-E1F1-8C70941073C6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3F34DD4-6C38-2829-50C7-D2C3FD7BF85A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91347789-91DD-8BAB-C965-15B9AD23802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6626" y="3428999"/>
            <a:ext cx="2903970" cy="3429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71126BC0-ACDB-A63C-30FF-060BBADFC2A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2905" y="3428999"/>
            <a:ext cx="2903970" cy="342900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BB5538B8-D304-A6FE-E229-6BA4E24C2CC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8030" y="3428999"/>
            <a:ext cx="2903970" cy="3429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66E0F71D-367D-EF12-86F9-A9181132A97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476626" y="1"/>
            <a:ext cx="2903970" cy="342900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1BA72DF4-89E9-84A2-C2CB-42ACD6DB794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2905" y="1"/>
            <a:ext cx="2903970" cy="3429002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9" name="Picture Placeholder 13">
            <a:extLst>
              <a:ext uri="{FF2B5EF4-FFF2-40B4-BE49-F238E27FC236}">
                <a16:creationId xmlns:a16="http://schemas.microsoft.com/office/drawing/2014/main" id="{81113856-26A5-94C8-0833-80FD9616F2D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288030" y="1"/>
            <a:ext cx="2903970" cy="342900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0F94516-D36C-2727-50A5-CF74F2E8E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605035"/>
            <a:ext cx="2735891" cy="2108579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en-US" dirty="0"/>
              <a:t>Slide title here over multiple lines if required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661897CC-AACF-2829-F832-0A49122D14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27620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</p:spTree>
    <p:extLst>
      <p:ext uri="{BB962C8B-B14F-4D97-AF65-F5344CB8AC3E}">
        <p14:creationId xmlns:p14="http://schemas.microsoft.com/office/powerpoint/2010/main" val="111943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9E84B-D332-9A0D-4A0F-80351E5EC134}"/>
              </a:ext>
            </a:extLst>
          </p:cNvPr>
          <p:cNvSpPr/>
          <p:nvPr userDrawn="1"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02CEB-949E-C60C-92EC-3436B6B3C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862461"/>
            <a:ext cx="2754312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accusantik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6625" y="0"/>
            <a:ext cx="8715374" cy="6858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CA76F56-7A82-9F16-E1F1-8C70941073C6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3F34DD4-6C38-2829-50C7-D2C3FD7BF85A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DF415B5-BC03-D284-0472-96078327D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605035"/>
            <a:ext cx="2735891" cy="2108579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en-US" dirty="0"/>
              <a:t>Slide title here over multiple lines if required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1A6108F-688D-00CE-1F0C-96CC714BBE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27620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</p:spTree>
    <p:extLst>
      <p:ext uri="{BB962C8B-B14F-4D97-AF65-F5344CB8AC3E}">
        <p14:creationId xmlns:p14="http://schemas.microsoft.com/office/powerpoint/2010/main" val="2085673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D6636-D6A0-C337-4A05-2425732FF2B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8D833D0-D1EA-0453-7C67-5B1CE3BAD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9264E6B0-F9AE-B1F9-93AC-8A519A4A5E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516C67-2149-579A-F47C-55BEB518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440" y="3522192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A826A35-5634-6413-36C2-AEB0FFCA2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3439" y="1605035"/>
            <a:ext cx="5040860" cy="146143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5B9995-81AD-8AA9-683A-78DBE91BF8D1}"/>
              </a:ext>
            </a:extLst>
          </p:cNvPr>
          <p:cNvSpPr txBox="1">
            <a:spLocks/>
          </p:cNvSpPr>
          <p:nvPr userDrawn="1"/>
        </p:nvSpPr>
        <p:spPr>
          <a:xfrm>
            <a:off x="6724075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CDFBD57-209D-51C7-4616-FF4C6F00C443}"/>
              </a:ext>
            </a:extLst>
          </p:cNvPr>
          <p:cNvSpPr txBox="1">
            <a:spLocks/>
          </p:cNvSpPr>
          <p:nvPr userDrawn="1"/>
        </p:nvSpPr>
        <p:spPr>
          <a:xfrm>
            <a:off x="6503439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8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FF3C8D76-C793-E670-BDE5-146FB59F9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323964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93ABC-DF5B-7122-E497-8DAC3BDA3DF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3237A92-0813-4C72-03F2-E999D7F7C3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A93FC714-6301-1455-CB53-C288494837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F90636A-148D-D1E5-3FF5-12C46A7F7B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28FE14-75D2-C23C-6FE7-530C1FD73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5406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D7682D-4DE4-4B99-3A29-AED2B60445F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1245394-80EC-F0AD-009D-284FEEB2B0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1300" y="1652127"/>
            <a:ext cx="5048250" cy="47481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0D70F547-8B83-B174-3270-794B37206E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02BFD391-315F-7AC1-72E9-50EF2689B0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6218B57-AD97-875E-74F8-922F32AFF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BA229B9-D9CA-C3D4-0C1C-230403082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273238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1865">
          <p15:clr>
            <a:srgbClr val="FBAE40"/>
          </p15:clr>
        </p15:guide>
        <p15:guide id="6" orient="horz" pos="159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195DF01-9D0D-7532-1195-7E763F0CDE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AE905AA-AFA2-0B96-B385-D32652EF1B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2CF2C2A-6861-B755-0D80-9B629CD0F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A3FDDD5-8639-18E9-8B3B-8437AADE2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2894274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1200"/>
              </a:spcBef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1200"/>
              </a:spcBef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13626" y="0"/>
            <a:ext cx="6078373" cy="2282024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F4C96FE9-C037-14C3-012B-B741623D23D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13626" y="2287988"/>
            <a:ext cx="6078373" cy="2282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7DF25DC-1055-D2B2-98AF-5F29BBD47E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113626" y="4575977"/>
            <a:ext cx="6078373" cy="2282024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53734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in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B2404B-61EC-F3F7-AAAA-6B9C2AF8CB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A34AD9-89DA-D6F2-3157-0B00CCF7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sp>
        <p:nvSpPr>
          <p:cNvPr id="12" name="Rectangle: Rounded Corners 11">
            <a:hlinkClick r:id="rId3"/>
            <a:extLst>
              <a:ext uri="{FF2B5EF4-FFF2-40B4-BE49-F238E27FC236}">
                <a16:creationId xmlns:a16="http://schemas.microsoft.com/office/drawing/2014/main" id="{75A8E5E3-17F6-9917-83F2-08D1544F023A}"/>
              </a:ext>
            </a:extLst>
          </p:cNvPr>
          <p:cNvSpPr/>
          <p:nvPr userDrawn="1"/>
        </p:nvSpPr>
        <p:spPr>
          <a:xfrm>
            <a:off x="1342652" y="5351951"/>
            <a:ext cx="1509927" cy="305544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BD66F51-07B2-8F1A-36BF-9A36550A0381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AD22C40A-025C-3A65-C23E-81F44AD3D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650" y="2122688"/>
            <a:ext cx="5122863" cy="1593836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4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Get in touch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AF13F-9AC9-D9C7-4132-82EBF52AEA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42650" y="4184148"/>
            <a:ext cx="5122863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First name,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07C134-47D6-3A51-C496-34B2B2CFCF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2650" y="4685635"/>
            <a:ext cx="5122863" cy="53182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email@nxp.com</a:t>
            </a:r>
          </a:p>
          <a:p>
            <a:pPr lvl="0"/>
            <a:r>
              <a:rPr lang="en-US" dirty="0"/>
              <a:t>+00 000 000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EC22B7-AC50-3533-ED12-C2CA0A67E113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54202B-6604-81FD-EFD4-BD64CAFE0D1D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BFDC21-8E21-AA5D-658E-54E8B310028F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209123-D416-9ED3-EDB4-22B8716724A4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06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9953E-1F03-B222-CC62-12EAF44E2EC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952218D-93A7-0B20-45B9-5277563E2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4924678-329C-366B-4CA0-9F35F6C04F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5E9CC677-B687-DC73-8B66-FBAC46F9B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C9E828-1F1C-47CB-0CA6-96FD8BB6A5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F931AB8-713E-C852-8385-691C99CC07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0094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BA635FC-A312-CDFD-CEE2-71AE69C703C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0050" y="4014788"/>
            <a:ext cx="5027613" cy="1963737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7CDDFA3-A77C-84F6-C805-0F704B7EA5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613341" y="4014788"/>
            <a:ext cx="5027613" cy="1963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34838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CB21D0-309A-8549-2E95-F4ECA7D6198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900FB82-C8FF-91FA-02E0-EFFBDBA21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8A78F56-3208-0B1B-F4D6-5D837A040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8539C609-7056-CF23-8C8B-48A01C532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18501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71BEE4-760E-ACDE-C810-291B26FBC1F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B21D0-309A-8549-2E95-F4ECA7D6198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900FB82-C8FF-91FA-02E0-EFFBDBA21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E7A7B9D-0596-435F-260E-F986AD70309C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5F03E6F-5303-0DBD-3EBD-9F67494B3E0B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69FB07F-BB62-D658-9816-1E1BD86A29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F12AD3F-EA62-0DBF-75E9-F16434EAA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16805" y="6229255"/>
            <a:ext cx="517932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4919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8267D-D61B-F75E-86C1-3337F26300D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900FB82-C8FF-91FA-02E0-EFFBDBA21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03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93D7AF-C152-458B-C821-B576A22C3EA5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922529C-6040-DCAB-4A00-BEF58343F003}"/>
              </a:ext>
            </a:extLst>
          </p:cNvPr>
          <p:cNvSpPr>
            <a:spLocks noGrp="1"/>
          </p:cNvSpPr>
          <p:nvPr>
            <p:ph type="tbl" sz="quarter" idx="22" hasCustomPrompt="1"/>
          </p:nvPr>
        </p:nvSpPr>
        <p:spPr>
          <a:xfrm>
            <a:off x="347663" y="855663"/>
            <a:ext cx="5240337" cy="50815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B5149C6-63EE-0A45-E5D3-310AF131E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73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here goes over multiple lines if required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40D0B0E0-4167-6A10-1CB8-CFFD4B3D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2073" y="6229255"/>
            <a:ext cx="506277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60558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9372B4-79FF-1568-B3D6-7FCAAA20B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1CC271-180C-648D-087D-DEC613F81762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19" name="Title 17">
            <a:extLst>
              <a:ext uri="{FF2B5EF4-FFF2-40B4-BE49-F238E27FC236}">
                <a16:creationId xmlns:a16="http://schemas.microsoft.com/office/drawing/2014/main" id="{7604B72C-3E22-5D39-D192-EC4666871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025" y="1616532"/>
            <a:ext cx="5062539" cy="261098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4200" dirty="0"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 dirty="0"/>
              <a:t>The Presentation Title Goes Here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3503EB8-22AC-2652-541F-328652BFB8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2652" y="4695137"/>
            <a:ext cx="5062539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Subheading or speaker 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8507CC8-D535-4BC6-E58E-11FA855D0C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2652" y="5223518"/>
            <a:ext cx="5062539" cy="847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FontTx/>
              <a:buNone/>
              <a:defRPr sz="15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If required goes here | speaker title, date and/or additional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EB20A5-EF9D-B4CD-8327-7B9564DB7690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8B0E0D-A07D-CED0-324D-F6B0BD7878E5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B9C520-802F-607D-CD32-293B8F5FF939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CDBBF9-3E97-0881-79C2-B541C6F19CD2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705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in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hlinkClick r:id="rId2"/>
            <a:extLst>
              <a:ext uri="{FF2B5EF4-FFF2-40B4-BE49-F238E27FC236}">
                <a16:creationId xmlns:a16="http://schemas.microsoft.com/office/drawing/2014/main" id="{0E20C2A2-7AA6-B5F7-298D-A81D64A664DD}"/>
              </a:ext>
            </a:extLst>
          </p:cNvPr>
          <p:cNvSpPr/>
          <p:nvPr userDrawn="1"/>
        </p:nvSpPr>
        <p:spPr>
          <a:xfrm>
            <a:off x="1342652" y="5351951"/>
            <a:ext cx="1509927" cy="30554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45055-7586-B6AD-BFB3-A2A251B30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E5A13CC-41AD-B8D9-9E1B-73CEF87EF7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2650" y="4184148"/>
            <a:ext cx="5122488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FontTx/>
              <a:buNone/>
              <a:defRPr sz="15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First name, Last name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128669A-EC9C-6B64-81BD-C3297B9263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2652" y="4685635"/>
            <a:ext cx="5122486" cy="53182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5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email@nxp.com</a:t>
            </a:r>
          </a:p>
          <a:p>
            <a:pPr lvl="0"/>
            <a:r>
              <a:rPr lang="en-US" dirty="0"/>
              <a:t>+00 000 000</a:t>
            </a:r>
          </a:p>
          <a:p>
            <a:pPr lvl="0"/>
            <a:endParaRPr lang="en-US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4C421D2-45C3-344D-F5A9-B20EDBE60D16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07169C-F128-91C7-AC49-586C9613B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650" y="2122688"/>
            <a:ext cx="5122863" cy="1593836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4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Get in touch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EF5EDE-2021-9571-F58B-D3AF5A979807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5109736-310E-A974-DDC5-8F49907B1669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7413E9-6D3A-96D8-051C-13A354A5AA14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78B0F1-E317-7DC9-E5B0-502657A7FAD0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97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XP +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91696F-04D1-9B06-1237-744CE5322B65}"/>
              </a:ext>
            </a:extLst>
          </p:cNvPr>
          <p:cNvGrpSpPr/>
          <p:nvPr userDrawn="1"/>
        </p:nvGrpSpPr>
        <p:grpSpPr>
          <a:xfrm>
            <a:off x="1329004" y="2629430"/>
            <a:ext cx="2894619" cy="979228"/>
            <a:chOff x="532238" y="532263"/>
            <a:chExt cx="1522954" cy="5152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2B66B9-7611-B714-8794-C580ADF153EF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BB59CCC-1A5B-6EE8-1831-4D7D0F91EA95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0A97240-CCE8-5488-76AC-CF0E9B035643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2" name="Rectangle: Rounded Corners 11">
            <a:hlinkClick r:id="rId2"/>
            <a:extLst>
              <a:ext uri="{FF2B5EF4-FFF2-40B4-BE49-F238E27FC236}">
                <a16:creationId xmlns:a16="http://schemas.microsoft.com/office/drawing/2014/main" id="{75A8E5E3-17F6-9917-83F2-08D1544F023A}"/>
              </a:ext>
            </a:extLst>
          </p:cNvPr>
          <p:cNvSpPr/>
          <p:nvPr userDrawn="1"/>
        </p:nvSpPr>
        <p:spPr>
          <a:xfrm>
            <a:off x="1342652" y="5761384"/>
            <a:ext cx="1509927" cy="30554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2">
                    <a:lumMod val="10000"/>
                    <a:lumOff val="9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3A6ED-42EE-B8D0-D9FF-38A04D959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3340" y="0"/>
            <a:ext cx="8328660" cy="6858000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30BA5F-BFE6-F50D-6334-D0BC11439464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</p:spTree>
    <p:extLst>
      <p:ext uri="{BB962C8B-B14F-4D97-AF65-F5344CB8AC3E}">
        <p14:creationId xmlns:p14="http://schemas.microsoft.com/office/powerpoint/2010/main" val="44635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7E304-5434-443E-1E5A-68E18069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004" y="0"/>
            <a:ext cx="6444996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A8611E8-2A99-51CF-0406-11504A28D8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2" y="486751"/>
            <a:ext cx="780795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DD939FD6-7900-9BF1-E007-980EAA410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F625206-8EC0-F346-26E8-1D3C64F070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</p:spTree>
    <p:extLst>
      <p:ext uri="{BB962C8B-B14F-4D97-AF65-F5344CB8AC3E}">
        <p14:creationId xmlns:p14="http://schemas.microsoft.com/office/powerpoint/2010/main" val="1772635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6F4DAE-6FA9-F587-560D-0669A5EC086F}"/>
              </a:ext>
            </a:extLst>
          </p:cNvPr>
          <p:cNvSpPr/>
          <p:nvPr userDrawn="1"/>
        </p:nvSpPr>
        <p:spPr>
          <a:xfrm>
            <a:off x="5749636" y="0"/>
            <a:ext cx="644236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3617F25B-C3B5-1DAC-669D-F0AAE4EADCF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49636" y="0"/>
            <a:ext cx="6442364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616F50-FFFA-28DD-FAAC-BFE320B809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2" y="486751"/>
            <a:ext cx="780795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02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7AFE2D78-CAEC-0B0E-1654-64661C5FBC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66D53C-CFF6-8F3E-0319-03AABB6E57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</p:spTree>
    <p:extLst>
      <p:ext uri="{BB962C8B-B14F-4D97-AF65-F5344CB8AC3E}">
        <p14:creationId xmlns:p14="http://schemas.microsoft.com/office/powerpoint/2010/main" val="2524780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9B762FB-EC77-2CB7-44E6-7F109E56A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639739A-31D0-FE65-C933-0C49124C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61418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XP +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084577-DDF3-0832-E5ED-5FF10B2E3F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2" name="Rectangle: Rounded Corners 11">
            <a:hlinkClick r:id="rId2"/>
            <a:extLst>
              <a:ext uri="{FF2B5EF4-FFF2-40B4-BE49-F238E27FC236}">
                <a16:creationId xmlns:a16="http://schemas.microsoft.com/office/drawing/2014/main" id="{75A8E5E3-17F6-9917-83F2-08D1544F023A}"/>
              </a:ext>
            </a:extLst>
          </p:cNvPr>
          <p:cNvSpPr/>
          <p:nvPr userDrawn="1"/>
        </p:nvSpPr>
        <p:spPr>
          <a:xfrm>
            <a:off x="1342652" y="5761384"/>
            <a:ext cx="1509927" cy="305544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C26F959-7025-876F-2A7E-2AB97F839FF3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AC96A-0843-10D1-2813-982D4B120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3340" y="0"/>
            <a:ext cx="832866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5FAFE7F-AEF0-56AE-7B4A-483342818015}"/>
              </a:ext>
            </a:extLst>
          </p:cNvPr>
          <p:cNvGrpSpPr/>
          <p:nvPr userDrawn="1"/>
        </p:nvGrpSpPr>
        <p:grpSpPr>
          <a:xfrm>
            <a:off x="1329004" y="2629430"/>
            <a:ext cx="2894619" cy="979228"/>
            <a:chOff x="532238" y="532263"/>
            <a:chExt cx="1522954" cy="5152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955D61-89AD-68BF-11BE-DC3C64CA2E04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D381AC-9A91-27C3-372C-83904DA3EC10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6545B6-1A77-CD99-D604-0CBE2C8A50BC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124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150938"/>
            <a:ext cx="11433175" cy="478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B4A12A3-E68B-B5F9-ECD4-384E6D7D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150274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F1C6B1E-C608-FC8D-A582-DC3E562834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7DBDFB-B1CE-5E8E-F55C-5F56AF0CE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First line title of slide goes here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AF38828-6081-4C3A-2DD3-B22FC328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704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405218"/>
            <a:ext cx="11433175" cy="45272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CA751461-EDE6-6A69-28E3-7DE3B1F289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A855893-2639-83FD-38A0-E8FDCF1A6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773338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B64443A-120A-C698-0B12-196C4D58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258993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8025A-AB06-6766-72ED-7AB54A2FC63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B2D6F07-9B0E-549D-BBFE-AA93E1F032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734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FFD9AB6-FF46-01F9-652C-2D9FC9D15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3204" y="1786952"/>
            <a:ext cx="5040860" cy="4839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228EF09-8E57-C2CC-B793-565FED72C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6543" y="2667156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71450" indent="0">
              <a:lnSpc>
                <a:spcPct val="110000"/>
              </a:lnSpc>
              <a:spcBef>
                <a:spcPts val="1200"/>
              </a:spcBef>
              <a:buFontTx/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344488" indent="0">
              <a:lnSpc>
                <a:spcPct val="110000"/>
              </a:lnSpc>
              <a:spcBef>
                <a:spcPts val="1200"/>
              </a:spcBef>
              <a:buFontTx/>
              <a:buNone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515937" indent="0">
              <a:lnSpc>
                <a:spcPct val="110000"/>
              </a:lnSpc>
              <a:spcBef>
                <a:spcPts val="1200"/>
              </a:spcBef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688975" indent="0">
              <a:lnSpc>
                <a:spcPct val="110000"/>
              </a:lnSpc>
              <a:spcBef>
                <a:spcPts val="1200"/>
              </a:spcBef>
              <a:buFontTx/>
              <a:buNone/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r>
              <a:rPr lang="en-US" dirty="0"/>
              <a:t>First line item here</a:t>
            </a:r>
          </a:p>
          <a:p>
            <a:r>
              <a:rPr lang="en-US" dirty="0"/>
              <a:t>Second line item here</a:t>
            </a:r>
          </a:p>
          <a:p>
            <a:r>
              <a:rPr lang="en-US" dirty="0"/>
              <a:t>Third line item here</a:t>
            </a:r>
          </a:p>
          <a:p>
            <a:r>
              <a:rPr lang="en-US" dirty="0"/>
              <a:t>Fourth line item here</a:t>
            </a:r>
          </a:p>
          <a:p>
            <a:r>
              <a:rPr lang="en-US" dirty="0"/>
              <a:t>Fifth line item here</a:t>
            </a:r>
          </a:p>
          <a:p>
            <a:r>
              <a:rPr lang="en-US" dirty="0"/>
              <a:t>Sixth line item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26CF5C1-649B-88BF-6A75-227309B989C3}"/>
              </a:ext>
            </a:extLst>
          </p:cNvPr>
          <p:cNvSpPr txBox="1">
            <a:spLocks/>
          </p:cNvSpPr>
          <p:nvPr userDrawn="1"/>
        </p:nvSpPr>
        <p:spPr>
          <a:xfrm>
            <a:off x="6917179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A99A06D-BAB2-8CCE-BFE3-23F117AD327D}"/>
              </a:ext>
            </a:extLst>
          </p:cNvPr>
          <p:cNvSpPr txBox="1">
            <a:spLocks/>
          </p:cNvSpPr>
          <p:nvPr userDrawn="1"/>
        </p:nvSpPr>
        <p:spPr>
          <a:xfrm>
            <a:off x="6696543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BCD6A5-3544-1C5F-3D4D-230ED5EF936C}"/>
              </a:ext>
            </a:extLst>
          </p:cNvPr>
          <p:cNvSpPr/>
          <p:nvPr userDrawn="1"/>
        </p:nvSpPr>
        <p:spPr>
          <a:xfrm rot="5400000" flipH="1">
            <a:off x="9191467" y="-51409"/>
            <a:ext cx="47869" cy="50408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85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1384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4C5309F-0EB8-12D7-C5F0-0B3DD3A087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1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757A7F-A06F-BD29-B262-6E60E244B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30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30F607D-A85B-7100-34BB-D854B9E85D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0" y="1121135"/>
            <a:ext cx="3748695" cy="7076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55DF262-18AB-6874-1D10-A93587E94B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890" y="1121135"/>
            <a:ext cx="3748695" cy="7076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42AF305-B078-622A-386E-B7208B0444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0369" y="1121135"/>
            <a:ext cx="3751526" cy="7076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6F36683-D877-58F5-F47A-1992BE7489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0178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BD7C3C5-FB5F-DD84-5D21-842EBC55A8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1097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6BDD1E7-6359-07B6-A6A3-4F56BC2F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6224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E305DC-0F8F-0D07-0119-6D6146541934}"/>
              </a:ext>
            </a:extLst>
          </p:cNvPr>
          <p:cNvSpPr/>
          <p:nvPr userDrawn="1"/>
        </p:nvSpPr>
        <p:spPr>
          <a:xfrm>
            <a:off x="5749925" y="0"/>
            <a:ext cx="644207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D007F8A-9F07-EC1B-CBDC-4AC0B31CF4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878F7B6-F89E-2106-EE45-FAF6654634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7DC2AB5-EB2D-A40E-EB58-C9E35D99D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995686"/>
            <a:ext cx="5040860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architect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7809B83-6C93-C9EF-7A62-25E509BC8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3" y="1682705"/>
            <a:ext cx="5059927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28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pPr lvl="0"/>
            <a:r>
              <a:rPr lang="en-GB" dirty="0"/>
              <a:t>Slide title goes here over multiple lines if required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5C81A9FE-8AC2-A3C2-BCBA-74E635BCD7E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9925" y="3429000"/>
            <a:ext cx="3219326" cy="3429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2EABCE6-311A-F405-61EF-5A43EFCC952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9251" y="0"/>
            <a:ext cx="3222749" cy="3429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8A9427A-B40D-7B18-7F44-ACC05CB691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9251" y="3429000"/>
            <a:ext cx="3222749" cy="34290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749925" y="0"/>
            <a:ext cx="3219326" cy="34290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D12CC19-50A2-A36F-6422-E9BE131E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3240335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96825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2E06AA-C604-B254-0548-842563B995CE}"/>
              </a:ext>
            </a:extLst>
          </p:cNvPr>
          <p:cNvSpPr/>
          <p:nvPr userDrawn="1"/>
        </p:nvSpPr>
        <p:spPr>
          <a:xfrm>
            <a:off x="3476624" y="0"/>
            <a:ext cx="871537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6625" y="0"/>
            <a:ext cx="8715374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9E84B-D332-9A0D-4A0F-80351E5EC134}"/>
              </a:ext>
            </a:extLst>
          </p:cNvPr>
          <p:cNvSpPr/>
          <p:nvPr userDrawn="1"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CA76F56-7A82-9F16-E1F1-8C70941073C6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2">
                    <a:lumMod val="25000"/>
                    <a:lumOff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2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3F34DD4-6C38-2829-50C7-D2C3FD7BF85A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2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2">
                  <a:lumMod val="25000"/>
                  <a:lumOff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0CA601A-B2F8-3621-C7A6-74F05BD40A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862461"/>
            <a:ext cx="2754312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accusantik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861F4E7-707B-6EAB-0166-74548368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605035"/>
            <a:ext cx="2735891" cy="2108579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en-US" dirty="0"/>
              <a:t>Slide title here over multiple lines if required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D3F8D3E6-BB80-8FF2-511F-2702C5F3F0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27620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</p:spTree>
    <p:extLst>
      <p:ext uri="{BB962C8B-B14F-4D97-AF65-F5344CB8AC3E}">
        <p14:creationId xmlns:p14="http://schemas.microsoft.com/office/powerpoint/2010/main" val="3062033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0248DE-1B33-702A-19EE-36BD47456B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D72AC6E4-E155-A422-F772-AF6A8D3DED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353F30A-956E-6F05-EF51-ED2E85383C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694BF05-4B90-51C7-13D2-008DB91101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440" y="3522192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0B93A6B-D323-B374-BBF9-45B3A349C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3439" y="1605035"/>
            <a:ext cx="5040860" cy="146143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69555E3-3700-CDC2-01FE-CDE5F1EF916E}"/>
              </a:ext>
            </a:extLst>
          </p:cNvPr>
          <p:cNvSpPr txBox="1">
            <a:spLocks/>
          </p:cNvSpPr>
          <p:nvPr userDrawn="1"/>
        </p:nvSpPr>
        <p:spPr>
          <a:xfrm>
            <a:off x="6724075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DDC0077-BAD4-0229-4E1A-2E7B4B30A6D0}"/>
              </a:ext>
            </a:extLst>
          </p:cNvPr>
          <p:cNvSpPr txBox="1">
            <a:spLocks/>
          </p:cNvSpPr>
          <p:nvPr userDrawn="1"/>
        </p:nvSpPr>
        <p:spPr>
          <a:xfrm>
            <a:off x="6503439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52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C6999-857C-3B9C-1BA1-40386C14E84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F4B8D96-22BA-0C1F-5162-2AC5105DD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E087739-C541-8865-EA98-5C2F15B5C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8DDFC6-3BD8-E99E-B3E1-EEF133BD7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D14FD709-AB27-B41E-E4BB-293B59377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F60DD6-FFC3-0965-E53C-A4DA6584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3240335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5173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028A98-A4AF-A265-70EA-A82E35D968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27F5D-4721-0803-59FF-213A5537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486750"/>
            <a:ext cx="752219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AB92F9B-E6FB-0A22-91E7-5E1B2C56C9C5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8B9B8F1-41B0-48AB-1747-F71A0EC43090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513CE2-40F0-F7E4-DA6D-B5D08E6B8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004" y="0"/>
            <a:ext cx="6444996" cy="685800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CEB8687C-1C5D-5DB1-5AE5-7DA6E4DB29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6DBD690-7FE4-A0C7-A98D-0449F9C135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</p:spTree>
    <p:extLst>
      <p:ext uri="{BB962C8B-B14F-4D97-AF65-F5344CB8AC3E}">
        <p14:creationId xmlns:p14="http://schemas.microsoft.com/office/powerpoint/2010/main" val="3578158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1245394-80EC-F0AD-009D-284FEEB2B0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1300" y="1652127"/>
            <a:ext cx="5048250" cy="47481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6209300-539C-8152-5982-7DA48EAEC0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58361DA-1C1F-7622-FED8-6465D492B7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473332-A069-A755-63D0-8559BB4E5D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6245C49-A606-4225-6F82-7EA58D2F6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340548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1865">
          <p15:clr>
            <a:srgbClr val="FBAE40"/>
          </p15:clr>
        </p15:guide>
        <p15:guide id="6" orient="horz" pos="159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20FAEFE-DCEA-C11E-9CD8-5BAE7ECD0A84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13626" y="0"/>
            <a:ext cx="6078373" cy="22820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F4C96FE9-C037-14C3-012B-B741623D23D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13626" y="2282023"/>
            <a:ext cx="6078373" cy="229481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7DF25DC-1055-D2B2-98AF-5F29BBD47E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113626" y="4575977"/>
            <a:ext cx="6078373" cy="22820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DD790FE4-BFEC-9756-BEB4-6B96B0DF6E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E2FD68F5-B296-0C2B-59DB-54BBD7D00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B3D111EC-D128-EB01-30D0-3F5DA8E36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95F731-0F02-28C1-AF72-7799DA7D7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2894274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1200"/>
              </a:spcBef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1200"/>
              </a:spcBef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4314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990E8F-3F86-019E-7259-C5DF5D006B8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BA635FC-A312-CDFD-CEE2-71AE69C703C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0050" y="4014788"/>
            <a:ext cx="5027613" cy="19637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7CDDFA3-A77C-84F6-C805-0F704B7EA5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613341" y="4014788"/>
            <a:ext cx="5027613" cy="19637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536B57A2-10F0-6C44-3C29-83B0D55775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EAE77CD-9E4A-7D74-E4B4-4AD390F68B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6EFC393-F3E0-61E8-169E-22AB3A81B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3881B2-2CB5-BFB7-3D69-DB30616B86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90AB17C-2820-B52E-E6A5-744B267555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0094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37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44AED7-4EA8-8B56-18D5-B3B9CE190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DFBBF1E-A3F6-F451-4829-D1E3F074E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F29363-7825-3F5A-BEA2-C9B0A923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58615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EB4605-05A5-FFF7-6BEB-8F2A1CCAFFA1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F0AF6-74AA-451B-425A-6C1E0C4BB1EE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44AED7-4EA8-8B56-18D5-B3B9CE190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DFBBF1E-A3F6-F451-4829-D1E3F074E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B0D92D-86F3-7AF3-45BC-19114C142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2447" y="6229255"/>
            <a:ext cx="3606401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27665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3876A-96D1-F0AE-F0F2-8AF6DB2F3681}"/>
              </a:ext>
            </a:extLst>
          </p:cNvPr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F0AF6-74AA-451B-425A-6C1E0C4BB1EE}"/>
              </a:ext>
            </a:extLst>
          </p:cNvPr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29F01-12EB-11E7-CB79-22971CD455C3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93D7AF-C152-458B-C821-B576A22C3EA5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922529C-6040-DCAB-4A00-BEF58343F003}"/>
              </a:ext>
            </a:extLst>
          </p:cNvPr>
          <p:cNvSpPr>
            <a:spLocks noGrp="1"/>
          </p:cNvSpPr>
          <p:nvPr>
            <p:ph type="tbl" sz="quarter" idx="22" hasCustomPrompt="1"/>
          </p:nvPr>
        </p:nvSpPr>
        <p:spPr>
          <a:xfrm>
            <a:off x="347663" y="855663"/>
            <a:ext cx="5240337" cy="50815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5EC604-C69A-8891-1B53-E11149E2F5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03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0AE43D4D-B5C0-4755-F0CF-B819394BD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73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78E4A644-9CDA-47FD-DDA4-9911AA1D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03988" y="6229255"/>
            <a:ext cx="5059388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50948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1237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A28DB-65F2-4DB0-0C58-B4F4081D094E}"/>
              </a:ext>
            </a:extLst>
          </p:cNvPr>
          <p:cNvSpPr/>
          <p:nvPr userDrawn="1"/>
        </p:nvSpPr>
        <p:spPr>
          <a:xfrm>
            <a:off x="0" y="0"/>
            <a:ext cx="5749636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8CD4-45FF-0363-DBBA-8A93B3364196}"/>
              </a:ext>
            </a:extLst>
          </p:cNvPr>
          <p:cNvSpPr/>
          <p:nvPr userDrawn="1"/>
        </p:nvSpPr>
        <p:spPr>
          <a:xfrm>
            <a:off x="5749636" y="0"/>
            <a:ext cx="644236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27F5D-4721-0803-59FF-213A5537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486750"/>
            <a:ext cx="752219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02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3617F25B-C3B5-1DAC-669D-F0AAE4EADCF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49636" y="0"/>
            <a:ext cx="6442364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2F2590-8080-7A0A-2EDC-896BD896B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B637A51-3E92-0DE4-3715-E6129025CD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5AE513-F025-3E23-FBCB-AD34DB5AA7E0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27F9690-CB6B-6CBA-C6A2-7915CE6FEF25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10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9B762FB-EC77-2CB7-44E6-7F109E56A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ECCA3C-D0CD-3DAC-72B9-289377CB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66170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150938"/>
            <a:ext cx="11433175" cy="478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6182BEF-2AF4-4343-1BA4-64A2C8E1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087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F1C6B1E-C608-FC8D-A582-DC3E562834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7DBDFB-B1CE-5E8E-F55C-5F56AF0CE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First line title of slide goes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6D04279-28E6-3CA1-3456-666F8629C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79782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405218"/>
            <a:ext cx="11433175" cy="45272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CA751461-EDE6-6A69-28E3-7DE3B1F289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51A046-90B1-093D-5147-C0959CBAD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18491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5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2" pos="846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413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6DBEC6-2685-F2FC-298D-5F4CBBF4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6577CEF-2EB4-A5BD-C2E7-01DE34F946D7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B4950E6-5C50-BC58-56EA-C3A4D033D3BC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itle Placeholder 16">
            <a:extLst>
              <a:ext uri="{FF2B5EF4-FFF2-40B4-BE49-F238E27FC236}">
                <a16:creationId xmlns:a16="http://schemas.microsoft.com/office/drawing/2014/main" id="{F57F4805-F012-B4DF-F69C-5B6FDD51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1" y="376520"/>
            <a:ext cx="11432484" cy="6777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5E28841-3942-0C14-E018-4E1A6C0C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720" y="1150936"/>
            <a:ext cx="11432483" cy="47815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50" lvl="0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marL="344488" lvl="1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Second level</a:t>
            </a:r>
          </a:p>
          <a:p>
            <a:pPr marL="515938" lvl="2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marL="688975" lvl="3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Fourth level</a:t>
            </a:r>
          </a:p>
          <a:p>
            <a:pPr marL="855663" lvl="4" indent="-166688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77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49" r:id="rId3"/>
    <p:sldLayoutId id="2147483688" r:id="rId4"/>
    <p:sldLayoutId id="2147483687" r:id="rId5"/>
    <p:sldLayoutId id="2147483725" r:id="rId6"/>
    <p:sldLayoutId id="2147483686" r:id="rId7"/>
    <p:sldLayoutId id="2147483715" r:id="rId8"/>
    <p:sldLayoutId id="2147483713" r:id="rId9"/>
    <p:sldLayoutId id="2147483701" r:id="rId10"/>
    <p:sldLayoutId id="2147483703" r:id="rId11"/>
    <p:sldLayoutId id="2147483705" r:id="rId12"/>
    <p:sldLayoutId id="2147483658" r:id="rId13"/>
    <p:sldLayoutId id="2147483651" r:id="rId14"/>
    <p:sldLayoutId id="2147483652" r:id="rId15"/>
    <p:sldLayoutId id="2147483657" r:id="rId16"/>
    <p:sldLayoutId id="2147483653" r:id="rId17"/>
    <p:sldLayoutId id="2147483694" r:id="rId18"/>
    <p:sldLayoutId id="2147483708" r:id="rId19"/>
    <p:sldLayoutId id="214748369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200" b="1" i="0" kern="1200" smtClean="0">
          <a:solidFill>
            <a:schemeClr val="tx2"/>
          </a:solidFill>
          <a:latin typeface="Poppins SemiBold" pitchFamily="2" charset="77"/>
          <a:ea typeface="+mn-ea"/>
          <a:cs typeface="Poppins SemiBold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2" pos="846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709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2A1F4-FB15-0B2D-7DFF-4AC1873B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A5319E7-8948-378F-DF8C-7C80D60C07CA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>
                    <a:lumMod val="6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AD39AA8-A244-DB56-42EC-193BDAB2C610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>
                  <a:lumMod val="6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Placeholder 16">
            <a:extLst>
              <a:ext uri="{FF2B5EF4-FFF2-40B4-BE49-F238E27FC236}">
                <a16:creationId xmlns:a16="http://schemas.microsoft.com/office/drawing/2014/main" id="{3D2DD0E2-8C1E-EA89-DB65-8934D257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1" y="376520"/>
            <a:ext cx="11432484" cy="6777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C1BEE7E3-E75B-96AC-2D17-FB238CFE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720" y="1150936"/>
            <a:ext cx="11432483" cy="47815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50" lvl="0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marL="344488" lvl="1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Second level</a:t>
            </a:r>
          </a:p>
          <a:p>
            <a:pPr marL="515938" lvl="2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marL="688975" lvl="3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Fourth level</a:t>
            </a:r>
          </a:p>
          <a:p>
            <a:pPr marL="855663" lvl="4" indent="-166688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9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0" r:id="rId3"/>
    <p:sldLayoutId id="2147483731" r:id="rId4"/>
    <p:sldLayoutId id="2147483732" r:id="rId5"/>
    <p:sldLayoutId id="2147483733" r:id="rId6"/>
    <p:sldLayoutId id="2147483683" r:id="rId7"/>
    <p:sldLayoutId id="2147483716" r:id="rId8"/>
    <p:sldLayoutId id="2147483712" r:id="rId9"/>
    <p:sldLayoutId id="2147483702" r:id="rId10"/>
    <p:sldLayoutId id="2147483704" r:id="rId11"/>
    <p:sldLayoutId id="2147483678" r:id="rId12"/>
    <p:sldLayoutId id="2147483677" r:id="rId13"/>
    <p:sldLayoutId id="2147483679" r:id="rId14"/>
    <p:sldLayoutId id="2147483710" r:id="rId15"/>
    <p:sldLayoutId id="2147483711" r:id="rId16"/>
    <p:sldLayoutId id="2147483695" r:id="rId17"/>
    <p:sldLayoutId id="2147483723" r:id="rId18"/>
    <p:sldLayoutId id="2147483696" r:id="rId19"/>
    <p:sldLayoutId id="214748373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200" b="1" i="0" kern="1200" dirty="0" smtClean="0">
          <a:solidFill>
            <a:schemeClr val="tx2"/>
          </a:solidFill>
          <a:latin typeface="Poppins SemiBold" pitchFamily="2" charset="77"/>
          <a:ea typeface="+mn-ea"/>
          <a:cs typeface="Poppins SemiBold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cuxpresso.nxp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NameIsX10/NXP-Connectivity-Escape-Room-2025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cuxpresso.nxp.com/mcuxsdk/latest/html/middleware/wireless/bluetooth/doc/Bluetooth%20Low%20Energy%20Quick%20Start%20Guide/topics/building_the_binaries.html#building-and-flashing-the-ble-software-demo-applications-using-visual-studio-cod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cuxpresso.nxp.com/mcuxsdk/latest/html/middleware/wireless/bluetooth/doc/Bluetooth%20Low%20Energy%20Demo%20Applications%20Users%20Guide/topics/bluetooth_le_stack_and_demo_applications.html#wireless-uar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cuxpresso.nxp.com/mcuxsdk/latest/html/middleware/wireless/bluetooth/doc/Bluetooth%20Low%20Energy%20Quick%20Start%20Guide/topics/running_the_wireless_uart_application_using_nxp_io.htm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1E0-9321-2919-97D3-B8F99223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1" y="3076029"/>
            <a:ext cx="5122863" cy="705941"/>
          </a:xfrm>
        </p:spPr>
        <p:txBody>
          <a:bodyPr/>
          <a:lstStyle/>
          <a:p>
            <a:r>
              <a:rPr lang="en-US" dirty="0"/>
              <a:t>Demo - tutorial</a:t>
            </a:r>
          </a:p>
        </p:txBody>
      </p:sp>
    </p:spTree>
    <p:extLst>
      <p:ext uri="{BB962C8B-B14F-4D97-AF65-F5344CB8AC3E}">
        <p14:creationId xmlns:p14="http://schemas.microsoft.com/office/powerpoint/2010/main" val="408517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4234C-762F-9ABD-FC4D-237B45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to achieve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A5AC0-C6FB-F02E-CB4B-3A9A6C9D8BCE}"/>
              </a:ext>
            </a:extLst>
          </p:cNvPr>
          <p:cNvSpPr txBox="1"/>
          <p:nvPr/>
        </p:nvSpPr>
        <p:spPr>
          <a:xfrm>
            <a:off x="438307" y="1035312"/>
            <a:ext cx="433017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MCUXpresso</a:t>
            </a:r>
            <a:r>
              <a:rPr lang="en-US" dirty="0"/>
              <a:t> extensions.</a:t>
            </a:r>
          </a:p>
          <a:p>
            <a:pPr marL="342900" indent="-342900">
              <a:buAutoNum type="arabicPeriod"/>
            </a:pPr>
            <a:r>
              <a:rPr lang="en-US" dirty="0"/>
              <a:t>Download the SDK.</a:t>
            </a:r>
          </a:p>
          <a:p>
            <a:pPr marL="342900" indent="-342900">
              <a:buAutoNum type="arabicPeriod"/>
            </a:pPr>
            <a:r>
              <a:rPr lang="en-US" dirty="0"/>
              <a:t>Flash NBU binary.</a:t>
            </a:r>
          </a:p>
          <a:p>
            <a:pPr marL="342900" indent="-342900">
              <a:buAutoNum type="arabicPeriod"/>
            </a:pPr>
            <a:r>
              <a:rPr lang="en-US" dirty="0"/>
              <a:t>Building and flashing the Wireless UART application on the board.</a:t>
            </a:r>
          </a:p>
          <a:p>
            <a:pPr marL="342900" indent="-342900">
              <a:buAutoNum type="arabicPeriod"/>
            </a:pPr>
            <a:r>
              <a:rPr lang="en-US" dirty="0"/>
              <a:t>Running the Wireless UART application using NXP IoT Toolbox.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5458-3A41-3F3B-DD3D-97511810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MCUXpresso</a:t>
            </a:r>
            <a:r>
              <a:rPr lang="en-US" dirty="0"/>
              <a:t> extensions for VS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6942-20F6-CD95-F2F9-A46DB9B6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1" y="1054251"/>
            <a:ext cx="5136390" cy="887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5BD86-5947-3F8F-5C22-D8338BF87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57" y="1054251"/>
            <a:ext cx="476316" cy="27531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78219-E31E-CDFB-E6FF-96113CBCA52D}"/>
              </a:ext>
            </a:extLst>
          </p:cNvPr>
          <p:cNvCxnSpPr/>
          <p:nvPr/>
        </p:nvCxnSpPr>
        <p:spPr>
          <a:xfrm>
            <a:off x="5879365" y="3566916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037ABF-0977-DF88-249D-04399BDE55D8}"/>
              </a:ext>
            </a:extLst>
          </p:cNvPr>
          <p:cNvSpPr txBox="1"/>
          <p:nvPr/>
        </p:nvSpPr>
        <p:spPr>
          <a:xfrm>
            <a:off x="135181" y="1082603"/>
            <a:ext cx="244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922-686D-8481-E44D-00CBA7200592}"/>
              </a:ext>
            </a:extLst>
          </p:cNvPr>
          <p:cNvSpPr txBox="1"/>
          <p:nvPr/>
        </p:nvSpPr>
        <p:spPr>
          <a:xfrm>
            <a:off x="6493432" y="1082603"/>
            <a:ext cx="244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322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76D6E-7168-0C6C-25F0-38714EA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download the SDK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DF8F-48EF-8D15-E51F-02A831CF115E}"/>
              </a:ext>
            </a:extLst>
          </p:cNvPr>
          <p:cNvSpPr txBox="1"/>
          <p:nvPr/>
        </p:nvSpPr>
        <p:spPr>
          <a:xfrm>
            <a:off x="665018" y="10428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5990-3902-40C7-62BC-5585454878FF}"/>
              </a:ext>
            </a:extLst>
          </p:cNvPr>
          <p:cNvSpPr txBox="1"/>
          <p:nvPr/>
        </p:nvSpPr>
        <p:spPr>
          <a:xfrm>
            <a:off x="379411" y="1171711"/>
            <a:ext cx="111905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To install the Connectivity Package, configure and download the package archive from the staging system</a:t>
            </a:r>
          </a:p>
          <a:p>
            <a:pPr algn="just"/>
            <a:r>
              <a:rPr lang="en-US" sz="1600" dirty="0"/>
              <a:t>on the </a:t>
            </a:r>
            <a:r>
              <a:rPr lang="en-US" sz="1600" dirty="0">
                <a:hlinkClick r:id="rId2"/>
              </a:rPr>
              <a:t>https://mcuxpresso.nxp.com </a:t>
            </a:r>
            <a:r>
              <a:rPr lang="en-US" sz="1600" dirty="0"/>
              <a:t>website. You can simply download the </a:t>
            </a:r>
            <a:r>
              <a:rPr lang="en-US" sz="1600" dirty="0" err="1"/>
              <a:t>precreated</a:t>
            </a:r>
            <a:r>
              <a:rPr lang="en-US" sz="1600" dirty="0"/>
              <a:t> package archive if it is</a:t>
            </a:r>
          </a:p>
          <a:p>
            <a:r>
              <a:rPr lang="en-US" sz="1600" dirty="0"/>
              <a:t>available on the same website.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65319-3A18-888D-8AB2-D506AD53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015" y="2039217"/>
            <a:ext cx="4624960" cy="2197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76CEB-7D86-C563-9F97-66C377369C9E}"/>
              </a:ext>
            </a:extLst>
          </p:cNvPr>
          <p:cNvSpPr txBox="1"/>
          <p:nvPr/>
        </p:nvSpPr>
        <p:spPr>
          <a:xfrm>
            <a:off x="453421" y="2206651"/>
            <a:ext cx="4534215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600" dirty="0"/>
              <a:t>Select Development Board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Create an account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Finde your board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Build SDK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Select all toolchains and build </a:t>
            </a:r>
            <a:r>
              <a:rPr lang="en-US" sz="1600" dirty="0" err="1"/>
              <a:t>sdk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Download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86382D-A689-0B37-A90F-8AB533041457}"/>
              </a:ext>
            </a:extLst>
          </p:cNvPr>
          <p:cNvCxnSpPr/>
          <p:nvPr/>
        </p:nvCxnSpPr>
        <p:spPr>
          <a:xfrm>
            <a:off x="6340344" y="3189064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796E4-286B-19DF-2041-3556ACCB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15" y="4365664"/>
            <a:ext cx="4466725" cy="15818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95FE1-1280-DA22-212D-CB8D79BD309F}"/>
              </a:ext>
            </a:extLst>
          </p:cNvPr>
          <p:cNvCxnSpPr/>
          <p:nvPr/>
        </p:nvCxnSpPr>
        <p:spPr>
          <a:xfrm>
            <a:off x="8057048" y="5676585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C2F368-DD58-9962-CCD5-2483C61FB1E9}"/>
              </a:ext>
            </a:extLst>
          </p:cNvPr>
          <p:cNvCxnSpPr/>
          <p:nvPr/>
        </p:nvCxnSpPr>
        <p:spPr>
          <a:xfrm>
            <a:off x="7792665" y="6494003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8E7B7C1-16D2-B34B-6D9D-A723DE315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266" y="5871807"/>
            <a:ext cx="2968709" cy="869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D681B3-8C7C-D3E0-F7E0-16E588149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80" y="5245955"/>
            <a:ext cx="5265659" cy="44033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058C18-71AD-4841-ECC5-00EF72AC9B2B}"/>
              </a:ext>
            </a:extLst>
          </p:cNvPr>
          <p:cNvCxnSpPr/>
          <p:nvPr/>
        </p:nvCxnSpPr>
        <p:spPr>
          <a:xfrm>
            <a:off x="2050585" y="5466122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A8CCF8-A8C3-9B94-7991-93297130EEDC}"/>
              </a:ext>
            </a:extLst>
          </p:cNvPr>
          <p:cNvSpPr txBox="1"/>
          <p:nvPr/>
        </p:nvSpPr>
        <p:spPr>
          <a:xfrm>
            <a:off x="6744644" y="2134221"/>
            <a:ext cx="244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D5E6A1-B1A8-493C-F358-425B3AE895F6}"/>
              </a:ext>
            </a:extLst>
          </p:cNvPr>
          <p:cNvSpPr txBox="1"/>
          <p:nvPr/>
        </p:nvSpPr>
        <p:spPr>
          <a:xfrm>
            <a:off x="6691637" y="4446302"/>
            <a:ext cx="2117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2C0CC-C63A-C6D1-1142-D8ADCA382EB6}"/>
              </a:ext>
            </a:extLst>
          </p:cNvPr>
          <p:cNvSpPr txBox="1"/>
          <p:nvPr/>
        </p:nvSpPr>
        <p:spPr>
          <a:xfrm>
            <a:off x="8446233" y="6029338"/>
            <a:ext cx="2267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2E146-6D9A-78F9-D5C3-676E9F34A124}"/>
              </a:ext>
            </a:extLst>
          </p:cNvPr>
          <p:cNvSpPr txBox="1"/>
          <p:nvPr/>
        </p:nvSpPr>
        <p:spPr>
          <a:xfrm>
            <a:off x="780260" y="5327622"/>
            <a:ext cx="3098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42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51DB5-F88B-4AF6-0A1E-3E69AB3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Flash NBU binary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CFF0D-E73E-E1BB-F634-2ADD00919A3F}"/>
              </a:ext>
            </a:extLst>
          </p:cNvPr>
          <p:cNvSpPr txBox="1"/>
          <p:nvPr/>
        </p:nvSpPr>
        <p:spPr>
          <a:xfrm>
            <a:off x="778374" y="1496291"/>
            <a:ext cx="9678932" cy="304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Go to the GitHub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and download </a:t>
            </a:r>
            <a:r>
              <a:rPr lang="en-US" dirty="0" err="1"/>
              <a:t>blehost</a:t>
            </a:r>
            <a:r>
              <a:rPr lang="en-US" dirty="0"/>
              <a:t> and </a:t>
            </a:r>
            <a:r>
              <a:rPr lang="en-US" dirty="0" err="1"/>
              <a:t>teraterm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Path: blhost_2.6.7 1.zip\blhost_2.6.7\bin\win (open </a:t>
            </a:r>
            <a:r>
              <a:rPr lang="en-US" dirty="0" err="1"/>
              <a:t>cmd</a:t>
            </a:r>
            <a:r>
              <a:rPr lang="en-US" dirty="0"/>
              <a:t> here).</a:t>
            </a:r>
          </a:p>
          <a:p>
            <a:pPr marL="342900" indent="-342900">
              <a:buAutoNum type="arabicPeriod"/>
            </a:pPr>
            <a:r>
              <a:rPr lang="en-US" dirty="0"/>
              <a:t>Put the board in ISP mode.</a:t>
            </a:r>
          </a:p>
          <a:p>
            <a:pPr marL="342900" indent="-342900">
              <a:buAutoNum type="arabicPeriod"/>
            </a:pPr>
            <a:r>
              <a:rPr lang="en-US" dirty="0"/>
              <a:t>The commands are as follows: 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-- get-property 1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flash-erase-all 2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flash-erase-region 0x48800000 0x80000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write-memory 0x48800000 “..\middleware\wireless</a:t>
            </a:r>
          </a:p>
          <a:p>
            <a:r>
              <a:rPr lang="en-US" dirty="0"/>
              <a:t>      \</a:t>
            </a:r>
            <a:r>
              <a:rPr lang="en-US" dirty="0" err="1"/>
              <a:t>ble_controller</a:t>
            </a:r>
            <a:r>
              <a:rPr lang="en-US" dirty="0"/>
              <a:t>\bin” (Ex: “C:\_ddm\mcuxsdk-workspace\mcuxsdk\middleware</a:t>
            </a:r>
          </a:p>
          <a:p>
            <a:r>
              <a:rPr lang="en-US" dirty="0"/>
              <a:t>      \wireless\</a:t>
            </a:r>
            <a:r>
              <a:rPr lang="en-US" dirty="0" err="1"/>
              <a:t>ble_controller</a:t>
            </a:r>
            <a:r>
              <a:rPr lang="en-US" dirty="0"/>
              <a:t>\bin\kw47_nbu_ble_all_hosted.bin")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52E2E-0C3F-956A-7CEA-28EB35BFE599}"/>
              </a:ext>
            </a:extLst>
          </p:cNvPr>
          <p:cNvSpPr txBox="1"/>
          <p:nvPr/>
        </p:nvSpPr>
        <p:spPr>
          <a:xfrm>
            <a:off x="778374" y="4429924"/>
            <a:ext cx="685925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To put the board in ISP mode, hold down the BOOT CONFIG </a:t>
            </a:r>
          </a:p>
          <a:p>
            <a:r>
              <a:rPr lang="en-US" b="1" dirty="0"/>
              <a:t>button at the moment you power it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6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C5F9A-628F-BEBC-05EA-7DB1B02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flashing the BLE Software Demo applications using </a:t>
            </a:r>
            <a:r>
              <a:rPr lang="en-US" dirty="0" err="1"/>
              <a:t>MCUXpresso</a:t>
            </a:r>
            <a:r>
              <a:rPr lang="en-US" dirty="0"/>
              <a:t> IDE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D55C4A-0E6B-BA8E-7DFF-FCE4D9B8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Notes and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DFDA1-18B6-C44D-6E1D-E35AAB7B8E6E}"/>
              </a:ext>
            </a:extLst>
          </p:cNvPr>
          <p:cNvSpPr txBox="1"/>
          <p:nvPr/>
        </p:nvSpPr>
        <p:spPr>
          <a:xfrm>
            <a:off x="379411" y="1505626"/>
            <a:ext cx="6094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Building the binaries — </a:t>
            </a:r>
            <a:r>
              <a:rPr lang="en-US" dirty="0" err="1">
                <a:hlinkClick r:id="rId2"/>
              </a:rPr>
              <a:t>MCUXpresso</a:t>
            </a:r>
            <a:r>
              <a:rPr lang="en-US" dirty="0">
                <a:hlinkClick r:id="rId2"/>
              </a:rPr>
              <a:t> SDK Documentation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to open the “</a:t>
            </a:r>
            <a:r>
              <a:rPr lang="en-US" dirty="0" err="1"/>
              <a:t>w_uart</a:t>
            </a:r>
            <a:r>
              <a:rPr lang="en-US" dirty="0"/>
              <a:t>”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8784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C5F9A-628F-BEBC-05EA-7DB1B02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UART 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97E2-B4A2-6B63-940A-3D771F76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Notes and sources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F3CF2-FE77-BB95-BD92-3483307589EA}"/>
              </a:ext>
            </a:extLst>
          </p:cNvPr>
          <p:cNvSpPr txBox="1"/>
          <p:nvPr/>
        </p:nvSpPr>
        <p:spPr>
          <a:xfrm>
            <a:off x="379411" y="1686209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Bluetooth LE stack and demo applications — </a:t>
            </a:r>
            <a:r>
              <a:rPr lang="en-US" dirty="0" err="1">
                <a:hlinkClick r:id="rId2"/>
              </a:rPr>
              <a:t>MCUXpresso</a:t>
            </a:r>
            <a:r>
              <a:rPr lang="en-US" dirty="0">
                <a:hlinkClick r:id="rId2"/>
              </a:rPr>
              <a:t> SDK Documentation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DE248-BF2A-2C47-EB45-151F1CDD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7" y="2701692"/>
            <a:ext cx="467742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2C4D4-C0F5-F751-1276-B11030E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Toolbox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4A900-0B32-45CF-311A-444ACA64EC42}"/>
              </a:ext>
            </a:extLst>
          </p:cNvPr>
          <p:cNvSpPr txBox="1"/>
          <p:nvPr/>
        </p:nvSpPr>
        <p:spPr>
          <a:xfrm>
            <a:off x="379411" y="1228937"/>
            <a:ext cx="63009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Running the Wireless UART application using NXP IoT Toolbox mobile application — </a:t>
            </a:r>
            <a:r>
              <a:rPr lang="en-US" dirty="0" err="1">
                <a:hlinkClick r:id="rId2"/>
              </a:rPr>
              <a:t>MCUXpresso</a:t>
            </a:r>
            <a:r>
              <a:rPr lang="en-US" dirty="0">
                <a:hlinkClick r:id="rId2"/>
              </a:rPr>
              <a:t> SDK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2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22617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mode | title + logo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 smtClean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31B96BA9-DAAD-4D49-9220-E18BCD457FAB}"/>
    </a:ext>
  </a:extLst>
</a:theme>
</file>

<file path=ppt/theme/theme2.xml><?xml version="1.0" encoding="utf-8"?>
<a:theme xmlns:a="http://schemas.openxmlformats.org/drawingml/2006/main" name="Light mode | content layouts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 smtClean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6724E3C3-B23A-46B7-99A1-CBBCC0877741}"/>
    </a:ext>
  </a:extLst>
</a:theme>
</file>

<file path=ppt/theme/theme3.xml><?xml version="1.0" encoding="utf-8"?>
<a:theme xmlns:a="http://schemas.openxmlformats.org/drawingml/2006/main" name="Dark mode | title + logo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933E4ABC-1263-4651-B41D-CAF9A2FA0486}"/>
    </a:ext>
  </a:extLst>
</a:theme>
</file>

<file path=ppt/theme/theme4.xml><?xml version="1.0" encoding="utf-8"?>
<a:theme xmlns:a="http://schemas.openxmlformats.org/drawingml/2006/main" name="Dark mode | content layouts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CC92119D-BCE8-47FB-A552-7115DD4226E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4E2BE3A168846B83511CE4E0A34D3" ma:contentTypeVersion="18" ma:contentTypeDescription="Create a new document." ma:contentTypeScope="" ma:versionID="e499549e1e0c4e4c90962ebb64fdc2cf">
  <xsd:schema xmlns:xsd="http://www.w3.org/2001/XMLSchema" xmlns:xs="http://www.w3.org/2001/XMLSchema" xmlns:p="http://schemas.microsoft.com/office/2006/metadata/properties" xmlns:ns2="b0637756-4f6c-4640-9986-acad9eb77c12" xmlns:ns3="6a76cbb2-02bd-4f0e-9f61-4b6fd64b7e54" xmlns:ns4="c4672b8b-43e2-4139-8cd1-27ad03f081e7" targetNamespace="http://schemas.microsoft.com/office/2006/metadata/properties" ma:root="true" ma:fieldsID="83a14edcba7987379601eef4153a7c47" ns2:_="" ns3:_="" ns4:_="">
    <xsd:import namespace="b0637756-4f6c-4640-9986-acad9eb77c12"/>
    <xsd:import namespace="6a76cbb2-02bd-4f0e-9f61-4b6fd64b7e54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37756-4f6c-4640-9986-acad9eb77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ae9cabe-f4d8-44ae-a6f0-8d11cb15c1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cbb2-02bd-4f0e-9f61-4b6fd64b7e5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4dd5a6d-2ce3-4dfb-9c5d-27a98231873d}" ma:internalName="TaxCatchAll" ma:showField="CatchAllData" ma:web="6a76cbb2-02bd-4f0e-9f61-4b6fd64b7e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a76cbb2-02bd-4f0e-9f61-4b6fd64b7e54">
      <UserInfo>
        <DisplayName>Birgit Ahlborn</DisplayName>
        <AccountId>28</AccountId>
        <AccountType/>
      </UserInfo>
      <UserInfo>
        <DisplayName>Melissa Dailey</DisplayName>
        <AccountId>70</AccountId>
        <AccountType/>
      </UserInfo>
      <UserInfo>
        <DisplayName>Jan Kiker</DisplayName>
        <AccountId>36</AccountId>
        <AccountType/>
      </UserInfo>
      <UserInfo>
        <DisplayName>Lindsey Strobel</DisplayName>
        <AccountId>148</AccountId>
        <AccountType/>
      </UserInfo>
      <UserInfo>
        <DisplayName>Ann-Kathrin Augustin</DisplayName>
        <AccountId>55</AccountId>
        <AccountType/>
      </UserInfo>
      <UserInfo>
        <DisplayName>Shelley McNamara</DisplayName>
        <AccountId>10</AccountId>
        <AccountType/>
      </UserInfo>
    </SharedWithUsers>
    <lcf76f155ced4ddcb4097134ff3c332f xmlns="b0637756-4f6c-4640-9986-acad9eb77c12">
      <Terms xmlns="http://schemas.microsoft.com/office/infopath/2007/PartnerControls"/>
    </lcf76f155ced4ddcb4097134ff3c332f>
    <TaxCatchAll xmlns="c4672b8b-43e2-4139-8cd1-27ad03f081e7" xsi:nil="true"/>
  </documentManagement>
</p:properties>
</file>

<file path=customXml/itemProps1.xml><?xml version="1.0" encoding="utf-8"?>
<ds:datastoreItem xmlns:ds="http://schemas.openxmlformats.org/officeDocument/2006/customXml" ds:itemID="{C2C209F5-FDDC-4294-A313-8003E2420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37756-4f6c-4640-9986-acad9eb77c12"/>
    <ds:schemaRef ds:uri="6a76cbb2-02bd-4f0e-9f61-4b6fd64b7e54"/>
    <ds:schemaRef ds:uri="c4672b8b-43e2-4139-8cd1-27ad03f08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8E3B7-C7EB-4D3A-BB65-933A2D230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8521B7-5C3E-4019-920B-6CEAFC0DCCDB}">
  <ds:schemaRefs>
    <ds:schemaRef ds:uri="http://purl.org/dc/terms/"/>
    <ds:schemaRef ds:uri="http://schemas.microsoft.com/office/2006/metadata/properties"/>
    <ds:schemaRef ds:uri="c4672b8b-43e2-4139-8cd1-27ad03f081e7"/>
    <ds:schemaRef ds:uri="http://purl.org/dc/elements/1.1/"/>
    <ds:schemaRef ds:uri="http://purl.org/dc/dcmitype/"/>
    <ds:schemaRef ds:uri="http://www.w3.org/XML/1998/namespace"/>
    <ds:schemaRef ds:uri="6a76cbb2-02bd-4f0e-9f61-4b6fd64b7e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0637756-4f6c-4640-9986-acad9eb77c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NXP-Template-Light-Dark-Mode-Public</Template>
  <TotalTime>0</TotalTime>
  <Words>344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Poppins</vt:lpstr>
      <vt:lpstr>Poppins SemiBold</vt:lpstr>
      <vt:lpstr>Light mode | title + logo</vt:lpstr>
      <vt:lpstr>Light mode | content layouts</vt:lpstr>
      <vt:lpstr>Dark mode | title + logo</vt:lpstr>
      <vt:lpstr>Dark mode | content layouts</vt:lpstr>
      <vt:lpstr>Demo - tutorial</vt:lpstr>
      <vt:lpstr>Goals to achieve</vt:lpstr>
      <vt:lpstr>Install MCUXpresso extensions for VS Code</vt:lpstr>
      <vt:lpstr>Build and download the SDK</vt:lpstr>
      <vt:lpstr>Flash NBU binary</vt:lpstr>
      <vt:lpstr>Building and flashing the BLE Software Demo applications using MCUXpresso IDE </vt:lpstr>
      <vt:lpstr>Wireless UART Demo</vt:lpstr>
      <vt:lpstr>IoT Toolbox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Alexandru Vrabete</dc:creator>
  <dc:description>V2.7, updated 01312024</dc:description>
  <cp:lastModifiedBy>Alexandru Vrabete</cp:lastModifiedBy>
  <cp:revision>7</cp:revision>
  <dcterms:created xsi:type="dcterms:W3CDTF">2025-09-17T14:12:20Z</dcterms:created>
  <dcterms:modified xsi:type="dcterms:W3CDTF">2025-10-07T10:49:40Z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0x010100B614E2BE3A168846B83511CE4E0A34D3</vt:lpwstr>
  </property>
</Properties>
</file>