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60" r:id="rId4"/>
    <p:sldMasterId id="2147483648" r:id="rId5"/>
    <p:sldMasterId id="2147483717" r:id="rId6"/>
    <p:sldMasterId id="2147483722" r:id="rId7"/>
  </p:sldMasterIdLst>
  <p:notesMasterIdLst>
    <p:notesMasterId r:id="rId16"/>
  </p:notesMasterIdLst>
  <p:handoutMasterIdLst>
    <p:handoutMasterId r:id="rId17"/>
  </p:handoutMasterIdLst>
  <p:sldIdLst>
    <p:sldId id="277" r:id="rId8"/>
    <p:sldId id="375" r:id="rId9"/>
    <p:sldId id="373" r:id="rId10"/>
    <p:sldId id="372" r:id="rId11"/>
    <p:sldId id="290" r:id="rId12"/>
    <p:sldId id="371" r:id="rId13"/>
    <p:sldId id="374" r:id="rId14"/>
    <p:sldId id="308" r:id="rId15"/>
  </p:sldIdLst>
  <p:sldSz cx="12192000" cy="6858000"/>
  <p:notesSz cx="6858000" cy="9144000"/>
  <p:embeddedFontLst>
    <p:embeddedFont>
      <p:font typeface="Poppins" panose="00000500000000000000" pitchFamily="2" charset="0"/>
      <p:regular r:id="rId18"/>
      <p:bold r:id="rId19"/>
      <p:italic r:id="rId20"/>
      <p:boldItalic r:id="rId21"/>
    </p:embeddedFont>
    <p:embeddedFont>
      <p:font typeface="Poppins SemiBold" panose="00000700000000000000" pitchFamily="2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ight mode | title slide" id="{CB665287-4BB3-4A84-84F1-3473CE2B3AEC}">
          <p14:sldIdLst>
            <p14:sldId id="277"/>
            <p14:sldId id="375"/>
          </p14:sldIdLst>
        </p14:section>
        <p14:section name="Light mode | basic layouts" id="{BD502495-D6DB-4889-988C-D31F7E74F681}">
          <p14:sldIdLst>
            <p14:sldId id="373"/>
            <p14:sldId id="372"/>
            <p14:sldId id="290"/>
            <p14:sldId id="371"/>
            <p14:sldId id="374"/>
          </p14:sldIdLst>
        </p14:section>
        <p14:section name="Light mode | closing slides" id="{E487ECAC-2452-4034-A13B-36C3630CCE02}">
          <p14:sldIdLst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AFE0"/>
    <a:srgbClr val="C8C8C8"/>
    <a:srgbClr val="E9E9E9"/>
    <a:srgbClr val="F7F4F0"/>
    <a:srgbClr val="F2F2F2"/>
    <a:srgbClr val="FBFBFB"/>
    <a:srgbClr val="E6E6E6"/>
    <a:srgbClr val="EAEAEA"/>
    <a:srgbClr val="F7F7F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88279" autoAdjust="0"/>
  </p:normalViewPr>
  <p:slideViewPr>
    <p:cSldViewPr snapToGrid="0" showGuides="1">
      <p:cViewPr varScale="1">
        <p:scale>
          <a:sx n="127" d="100"/>
          <a:sy n="127" d="100"/>
        </p:scale>
        <p:origin x="31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811" y="3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font" Target="fonts/font7.fntdata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3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E02F7B83-40C4-0CC6-32A9-0CBD5CD1A1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402" y="8700833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F589425-449D-4D80-B16A-0FCA3F0B391A}" type="datetime9">
              <a:rPr lang="en-US" sz="900" smtClean="0">
                <a:latin typeface="Poppins" panose="00000500000000000000" pitchFamily="2" charset="0"/>
                <a:cs typeface="Poppins" panose="00000500000000000000" pitchFamily="2" charset="0"/>
              </a:rPr>
              <a:pPr algn="l"/>
              <a:t>10/7/2025 10:49:47 AM</a:t>
            </a:fld>
            <a:endParaRPr lang="en-US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F31D04-11DD-A567-1CE0-22313F186BA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712054" y="8700833"/>
            <a:ext cx="3259874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 sz="900" dirty="0">
                <a:latin typeface="Poppins" panose="00000500000000000000" pitchFamily="2" charset="0"/>
                <a:cs typeface="Poppins" panose="00000500000000000000" pitchFamily="2" charset="0"/>
              </a:rPr>
              <a:t>|  © NXP  |  Public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44DC7DF-5E71-C95A-68A7-7D0EEEA60F0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10024" y="8700833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1A579D-3553-4F33-9067-7E7231905C3B}" type="slidenum">
              <a:rPr lang="en-US" sz="1000">
                <a:latin typeface="Poppins" panose="00000500000000000000" pitchFamily="2" charset="0"/>
                <a:cs typeface="Poppins" panose="00000500000000000000" pitchFamily="2" charset="0"/>
              </a:rPr>
              <a:pPr/>
              <a:t>‹#›</a:t>
            </a:fld>
            <a:endParaRPr lang="en-US" sz="1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D42022-CD4C-2B31-7033-BE65CC5F31B1}"/>
              </a:ext>
            </a:extLst>
          </p:cNvPr>
          <p:cNvGrpSpPr/>
          <p:nvPr/>
        </p:nvGrpSpPr>
        <p:grpSpPr>
          <a:xfrm>
            <a:off x="5936457" y="8705967"/>
            <a:ext cx="547861" cy="185337"/>
            <a:chOff x="532238" y="532263"/>
            <a:chExt cx="1522954" cy="5152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5308769-5F22-5F62-3F1E-D4C54D321D02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E2B8103-707D-7471-CF82-82247C499B24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9E3E3FD-AAAB-3A08-98D2-DF744BB8CA3D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0B2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4801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C118F7E-5CDC-0D0D-8A1F-979CEC795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2402" y="8700833"/>
            <a:ext cx="1735707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FF589425-449D-4D80-B16A-0FCA3F0B391A}" type="datetime9">
              <a:rPr lang="en-US" sz="900" smtClean="0">
                <a:latin typeface="Poppins" panose="00000500000000000000" pitchFamily="2" charset="0"/>
                <a:cs typeface="Poppins" panose="00000500000000000000" pitchFamily="2" charset="0"/>
              </a:rPr>
              <a:pPr algn="l"/>
              <a:t>10/7/2025 10:49:47 AM</a:t>
            </a:fld>
            <a:endParaRPr lang="en-US" sz="9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606DA34-9F7A-84F8-5163-E2C98D7C73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12054" y="8700833"/>
            <a:ext cx="3259874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900" dirty="0"/>
              <a:t>|  © NXP  |  Public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B7CCF6B6-CD45-B791-1362-E2D172911D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10024" y="8700833"/>
            <a:ext cx="416205" cy="268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FB1A579D-3553-4F33-9067-7E7231905C3B}" type="slidenum">
              <a:rPr lang="en-US" sz="1000" smtClean="0"/>
              <a:pPr/>
              <a:t>‹#›</a:t>
            </a:fld>
            <a:endParaRPr lang="en-US" sz="1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BA0B33B-913A-805D-B3BA-BEB9A3846A1E}"/>
              </a:ext>
            </a:extLst>
          </p:cNvPr>
          <p:cNvGrpSpPr/>
          <p:nvPr/>
        </p:nvGrpSpPr>
        <p:grpSpPr>
          <a:xfrm>
            <a:off x="5936457" y="8705967"/>
            <a:ext cx="547861" cy="185337"/>
            <a:chOff x="532238" y="532263"/>
            <a:chExt cx="1522954" cy="51520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D13B215-5B62-AE2A-C23A-A682BD720511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45F9349-CEF0-0583-3F11-0ABE2362580B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01CD4DC-CADC-2222-5553-DECDEF314F43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0B2D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459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Poppins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xp.com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nxp.com/" TargetMode="External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xp.com/" TargetMode="External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xp.com/" TargetMode="Externa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E345A99-368B-79E6-434B-BA1C0CA50C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C10890-84F3-53AF-97F6-1391EB331A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624" y="0"/>
            <a:ext cx="5675376" cy="685800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0FACD63-E388-B5D1-F0B8-3433B5EC588C}"/>
              </a:ext>
            </a:extLst>
          </p:cNvPr>
          <p:cNvGrpSpPr/>
          <p:nvPr userDrawn="1"/>
        </p:nvGrpSpPr>
        <p:grpSpPr>
          <a:xfrm>
            <a:off x="532238" y="532263"/>
            <a:ext cx="1522954" cy="515204"/>
            <a:chOff x="532238" y="532263"/>
            <a:chExt cx="1522954" cy="515204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6CDF47C-C325-BB7F-C4C7-3D26C8895BA9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A662EDF-F39B-15A1-566D-412FDA49117E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D7E18CE-E236-624D-A553-0F4E7177EEC5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EA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F4F899F3-4A81-1BED-FC34-96E0CF1E0BA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342652" y="5223518"/>
            <a:ext cx="5062912" cy="847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0" i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If required goes here | speaker title, date and/or additional information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D07D2A9-EA64-7655-994E-7F1A46D1A87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342652" y="4695137"/>
            <a:ext cx="5062912" cy="42315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None/>
              <a:defRPr sz="1800"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Subheading or speaker name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F1F12CB4-23BC-65BB-21C5-8EB7AC7F287C}"/>
              </a:ext>
            </a:extLst>
          </p:cNvPr>
          <p:cNvSpPr txBox="1">
            <a:spLocks/>
          </p:cNvSpPr>
          <p:nvPr userDrawn="1"/>
        </p:nvSpPr>
        <p:spPr>
          <a:xfrm>
            <a:off x="1343025" y="6292680"/>
            <a:ext cx="5062539" cy="27486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Public  |  </a:t>
            </a: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NXP and the NXP logo are trademarks of NXP B.V. All other product </a:t>
            </a:r>
            <a:b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service names are the property of their respective owners. © 2024 NXP B.V.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8AF1407E-E8DD-506D-ABAE-03BCC68F5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652" y="1616531"/>
            <a:ext cx="5122863" cy="261098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4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The Presentation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7291821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9A005E92-D3AC-C136-D88B-4E4CAFF299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5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4125791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78025A-AB06-6766-72ED-7AB54A2FC637}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2A42E699-C892-2CB8-E3D4-0CE9521EA92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rgbClr val="E9E9E9"/>
          </a:solidFill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4195DF01-9D0D-7532-1195-7E763F0CDE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734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2CF2C2A-6861-B755-0D80-9B629CD0F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3204" y="1786952"/>
            <a:ext cx="5040860" cy="48393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A3FDDD5-8639-18E9-8B3B-8437AADE2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6543" y="2667156"/>
            <a:ext cx="5066587" cy="3038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FontTx/>
              <a:buNone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171450" indent="0">
              <a:lnSpc>
                <a:spcPct val="110000"/>
              </a:lnSpc>
              <a:spcBef>
                <a:spcPts val="1200"/>
              </a:spcBef>
              <a:buFontTx/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344488" indent="0">
              <a:lnSpc>
                <a:spcPct val="110000"/>
              </a:lnSpc>
              <a:spcBef>
                <a:spcPts val="1200"/>
              </a:spcBef>
              <a:buFontTx/>
              <a:buNone/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515937" indent="0">
              <a:lnSpc>
                <a:spcPct val="110000"/>
              </a:lnSpc>
              <a:spcBef>
                <a:spcPts val="1200"/>
              </a:spcBef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688975" indent="0">
              <a:lnSpc>
                <a:spcPct val="110000"/>
              </a:lnSpc>
              <a:spcBef>
                <a:spcPts val="1200"/>
              </a:spcBef>
              <a:buFontTx/>
              <a:buNone/>
              <a:defRPr sz="10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r>
              <a:rPr lang="en-US" dirty="0"/>
              <a:t>First line item here</a:t>
            </a:r>
          </a:p>
          <a:p>
            <a:r>
              <a:rPr lang="en-US" dirty="0"/>
              <a:t>Second line item here</a:t>
            </a:r>
          </a:p>
          <a:p>
            <a:r>
              <a:rPr lang="en-US" dirty="0"/>
              <a:t>Third line item here</a:t>
            </a:r>
          </a:p>
          <a:p>
            <a:r>
              <a:rPr lang="en-US" dirty="0"/>
              <a:t>Fourth line item here</a:t>
            </a:r>
          </a:p>
          <a:p>
            <a:r>
              <a:rPr lang="en-US" dirty="0"/>
              <a:t>Fifth line item here</a:t>
            </a:r>
          </a:p>
          <a:p>
            <a:r>
              <a:rPr lang="en-US" dirty="0"/>
              <a:t>Sixth line item here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BB48F6D-14A5-635A-DC4D-89D0AA382D13}"/>
              </a:ext>
            </a:extLst>
          </p:cNvPr>
          <p:cNvSpPr txBox="1">
            <a:spLocks/>
          </p:cNvSpPr>
          <p:nvPr userDrawn="1"/>
        </p:nvSpPr>
        <p:spPr>
          <a:xfrm>
            <a:off x="6917179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1F97677-1386-DB8B-8AD4-E3A78A867485}"/>
              </a:ext>
            </a:extLst>
          </p:cNvPr>
          <p:cNvSpPr txBox="1">
            <a:spLocks/>
          </p:cNvSpPr>
          <p:nvPr userDrawn="1"/>
        </p:nvSpPr>
        <p:spPr>
          <a:xfrm>
            <a:off x="6696543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9FA02D-A203-27C1-0EC4-1A02C504CC4F}"/>
              </a:ext>
            </a:extLst>
          </p:cNvPr>
          <p:cNvSpPr/>
          <p:nvPr userDrawn="1"/>
        </p:nvSpPr>
        <p:spPr>
          <a:xfrm rot="5400000" flipH="1">
            <a:off x="9191467" y="-51409"/>
            <a:ext cx="47869" cy="504086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85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00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D6F25606-0761-3C29-5D82-41070C98E9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3980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1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246F63-DBF7-BA9E-DE09-BB511C2FF5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330" y="2099144"/>
            <a:ext cx="3524856" cy="38333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00000"/>
              </a:lnSpc>
              <a:spcBef>
                <a:spcPts val="1200"/>
              </a:spcBef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00000"/>
              </a:lnSpc>
              <a:spcBef>
                <a:spcPts val="1200"/>
              </a:spcBef>
              <a:defRPr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6102E59-0FA0-7A60-BB45-BEB114BAD5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410" y="1121135"/>
            <a:ext cx="3748695" cy="707666"/>
          </a:xfrm>
          <a:prstGeom prst="rect">
            <a:avLst/>
          </a:prstGeom>
          <a:solidFill>
            <a:srgbClr val="E9E9E9"/>
          </a:solidFill>
        </p:spPr>
        <p:txBody>
          <a:bodyPr lIns="91440" tIns="91440" rIns="91440" b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Add heading here</a:t>
            </a:r>
            <a:br>
              <a:rPr lang="en-US" dirty="0"/>
            </a:br>
            <a:r>
              <a:rPr lang="en-US" dirty="0"/>
              <a:t>+ choose a color fill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F3BE122-47AE-F619-8C18-8F09842C51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19890" y="1121135"/>
            <a:ext cx="3748695" cy="707666"/>
          </a:xfrm>
          <a:prstGeom prst="rect">
            <a:avLst/>
          </a:prstGeom>
          <a:solidFill>
            <a:srgbClr val="E9E9E9"/>
          </a:solidFill>
        </p:spPr>
        <p:txBody>
          <a:bodyPr lIns="91440" tIns="91440" rIns="91440" b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Add heading here</a:t>
            </a:r>
            <a:br>
              <a:rPr lang="en-US" dirty="0"/>
            </a:br>
            <a:r>
              <a:rPr lang="en-US" dirty="0"/>
              <a:t>+ choose a color fill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A4932F7-4E15-7A95-6A37-BE437ADFA36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0369" y="1121135"/>
            <a:ext cx="3751526" cy="707666"/>
          </a:xfrm>
          <a:prstGeom prst="rect">
            <a:avLst/>
          </a:prstGeom>
          <a:solidFill>
            <a:srgbClr val="E9E9E9"/>
          </a:solidFill>
        </p:spPr>
        <p:txBody>
          <a:bodyPr lIns="91440" tIns="91440" rIns="91440" b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Add heading here</a:t>
            </a:r>
            <a:br>
              <a:rPr lang="en-US" dirty="0"/>
            </a:br>
            <a:r>
              <a:rPr lang="en-US" dirty="0"/>
              <a:t>+ choose a color fill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67183DBA-C322-F521-0FEA-D0705826F7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40178" y="2099144"/>
            <a:ext cx="3524856" cy="38333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00000"/>
              </a:lnSpc>
              <a:spcBef>
                <a:spcPts val="1200"/>
              </a:spcBef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00000"/>
              </a:lnSpc>
              <a:spcBef>
                <a:spcPts val="1200"/>
              </a:spcBef>
              <a:defRPr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6454434-B42A-EA15-7566-94C00AAC2C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1097" y="2099144"/>
            <a:ext cx="3524856" cy="38333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00000"/>
              </a:lnSpc>
              <a:spcBef>
                <a:spcPts val="1200"/>
              </a:spcBef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00000"/>
              </a:lnSpc>
              <a:spcBef>
                <a:spcPts val="1200"/>
              </a:spcBef>
              <a:defRPr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FE935B81-FE27-A4F0-CCF1-3C60749CB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5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394694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3483E2-ADB0-033C-1F39-22DCD3B522CC}"/>
              </a:ext>
            </a:extLst>
          </p:cNvPr>
          <p:cNvSpPr/>
          <p:nvPr userDrawn="1"/>
        </p:nvSpPr>
        <p:spPr>
          <a:xfrm>
            <a:off x="5751676" y="0"/>
            <a:ext cx="6440324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3B3E693C-3D79-A935-FDC8-22E5D73369E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0AF2B029-0503-D969-EAF9-C0904EE5AD5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202CEB-949E-C60C-92EC-3436B6B3CC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2995686"/>
            <a:ext cx="5040860" cy="2108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architect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840FC0F-30D3-1A2E-0070-82896F2B890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749925" y="0"/>
            <a:ext cx="3219326" cy="3429000"/>
          </a:xfrm>
          <a:prstGeom prst="rect">
            <a:avLst/>
          </a:prstGeom>
          <a:solidFill>
            <a:srgbClr val="EAEAEA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19" name="Picture Placeholder 13">
            <a:extLst>
              <a:ext uri="{FF2B5EF4-FFF2-40B4-BE49-F238E27FC236}">
                <a16:creationId xmlns:a16="http://schemas.microsoft.com/office/drawing/2014/main" id="{5C81A9FE-8AC2-A3C2-BCBA-74E635BCD7E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49925" y="3429000"/>
            <a:ext cx="3219326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20" name="Picture Placeholder 13">
            <a:extLst>
              <a:ext uri="{FF2B5EF4-FFF2-40B4-BE49-F238E27FC236}">
                <a16:creationId xmlns:a16="http://schemas.microsoft.com/office/drawing/2014/main" id="{72EABCE6-311A-F405-61EF-5A43EFCC952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72674" y="0"/>
            <a:ext cx="3219326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98A9427A-B40D-7B18-7F44-ACC05CB6917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72674" y="3429000"/>
            <a:ext cx="3219326" cy="3429000"/>
          </a:xfrm>
          <a:prstGeom prst="rect">
            <a:avLst/>
          </a:prstGeom>
          <a:solidFill>
            <a:srgbClr val="EAEAEA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9B9CC07D-4BCD-9854-9272-3F05092B4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3" y="1682705"/>
            <a:ext cx="5059927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28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pPr lvl="0"/>
            <a:r>
              <a:rPr lang="en-GB" dirty="0"/>
              <a:t>Slide title goes here over multiple lines if required</a:t>
            </a:r>
          </a:p>
        </p:txBody>
      </p:sp>
      <p:sp>
        <p:nvSpPr>
          <p:cNvPr id="3" name="Footer Placeholder 10">
            <a:extLst>
              <a:ext uri="{FF2B5EF4-FFF2-40B4-BE49-F238E27FC236}">
                <a16:creationId xmlns:a16="http://schemas.microsoft.com/office/drawing/2014/main" id="{E2F10693-95DC-E116-617D-95CC760592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5"/>
            <a:ext cx="3239642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92866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6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49E84B-D332-9A0D-4A0F-80351E5EC134}"/>
              </a:ext>
            </a:extLst>
          </p:cNvPr>
          <p:cNvSpPr/>
          <p:nvPr userDrawn="1"/>
        </p:nvSpPr>
        <p:spPr>
          <a:xfrm>
            <a:off x="0" y="0"/>
            <a:ext cx="3476625" cy="6858000"/>
          </a:xfrm>
          <a:prstGeom prst="rect">
            <a:avLst/>
          </a:prstGeom>
          <a:solidFill>
            <a:srgbClr val="F7F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202CEB-949E-C60C-92EC-3436B6B3CC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3862461"/>
            <a:ext cx="2754312" cy="2108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accusantik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CA76F56-7A82-9F16-E1F1-8C70941073C6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3F34DD4-6C38-2829-50C7-D2C3FD7BF85A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4" name="Picture Placeholder 13">
            <a:extLst>
              <a:ext uri="{FF2B5EF4-FFF2-40B4-BE49-F238E27FC236}">
                <a16:creationId xmlns:a16="http://schemas.microsoft.com/office/drawing/2014/main" id="{91347789-91DD-8BAB-C965-15B9AD238023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76626" y="3428999"/>
            <a:ext cx="2903970" cy="3429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71126BC0-ACDB-A63C-30FF-060BBADFC2A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82905" y="3428999"/>
            <a:ext cx="2903970" cy="342900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BB5538B8-D304-A6FE-E229-6BA4E24C2CC2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288030" y="3428999"/>
            <a:ext cx="2903970" cy="3429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66E0F71D-367D-EF12-86F9-A9181132A97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476626" y="1"/>
            <a:ext cx="2903970" cy="342900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1BA72DF4-89E9-84A2-C2CB-42ACD6DB794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82905" y="1"/>
            <a:ext cx="2903970" cy="3429002"/>
          </a:xfrm>
          <a:prstGeom prst="rect">
            <a:avLst/>
          </a:prstGeom>
          <a:solidFill>
            <a:srgbClr val="E9E9E9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9" name="Picture Placeholder 13">
            <a:extLst>
              <a:ext uri="{FF2B5EF4-FFF2-40B4-BE49-F238E27FC236}">
                <a16:creationId xmlns:a16="http://schemas.microsoft.com/office/drawing/2014/main" id="{81113856-26A5-94C8-0833-80FD9616F2D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288030" y="1"/>
            <a:ext cx="2903970" cy="3429002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10F94516-D36C-2727-50A5-CF74F2E8E8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605035"/>
            <a:ext cx="2735891" cy="2108579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500"/>
            </a:lvl1pPr>
          </a:lstStyle>
          <a:p>
            <a:r>
              <a:rPr lang="en-US" dirty="0"/>
              <a:t>Slide title here over multiple lines if required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661897CC-AACF-2829-F832-0A49122D14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214" y="453700"/>
            <a:ext cx="27620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</p:spTree>
    <p:extLst>
      <p:ext uri="{BB962C8B-B14F-4D97-AF65-F5344CB8AC3E}">
        <p14:creationId xmlns:p14="http://schemas.microsoft.com/office/powerpoint/2010/main" val="1119439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49E84B-D332-9A0D-4A0F-80351E5EC134}"/>
              </a:ext>
            </a:extLst>
          </p:cNvPr>
          <p:cNvSpPr/>
          <p:nvPr userDrawn="1"/>
        </p:nvSpPr>
        <p:spPr>
          <a:xfrm>
            <a:off x="0" y="0"/>
            <a:ext cx="3476625" cy="6858000"/>
          </a:xfrm>
          <a:prstGeom prst="rect">
            <a:avLst/>
          </a:prstGeom>
          <a:solidFill>
            <a:srgbClr val="F7F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4202CEB-949E-C60C-92EC-3436B6B3CC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3862461"/>
            <a:ext cx="2754312" cy="2108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accusantik</a:t>
            </a:r>
            <a:endParaRPr lang="en-US" dirty="0"/>
          </a:p>
        </p:txBody>
      </p:sp>
      <p:sp>
        <p:nvSpPr>
          <p:cNvPr id="18" name="Picture Placeholder 13">
            <a:extLst>
              <a:ext uri="{FF2B5EF4-FFF2-40B4-BE49-F238E27FC236}">
                <a16:creationId xmlns:a16="http://schemas.microsoft.com/office/drawing/2014/main" id="{3840FC0F-30D3-1A2E-0070-82896F2B890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76625" y="0"/>
            <a:ext cx="8715374" cy="6858000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CA76F56-7A82-9F16-E1F1-8C70941073C6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3F34DD4-6C38-2829-50C7-D2C3FD7BF85A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2DF415B5-BC03-D284-0472-96078327D7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605035"/>
            <a:ext cx="2735891" cy="2108579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500"/>
            </a:lvl1pPr>
          </a:lstStyle>
          <a:p>
            <a:r>
              <a:rPr lang="en-US" dirty="0"/>
              <a:t>Slide title here over multiple lines if required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61A6108F-688D-00CE-1F0C-96CC714BBE0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214" y="453700"/>
            <a:ext cx="27620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</p:spTree>
    <p:extLst>
      <p:ext uri="{BB962C8B-B14F-4D97-AF65-F5344CB8AC3E}">
        <p14:creationId xmlns:p14="http://schemas.microsoft.com/office/powerpoint/2010/main" val="20856734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2D6636-D6A0-C337-4A05-2425732FF2BC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D387F8D-8C3F-FF40-223D-B4A1BC7AD22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68D833D0-D1EA-0453-7C67-5B1CE3BAD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9264E6B0-F9AE-B1F9-93AC-8A519A4A5EE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D516C67-2149-579A-F47C-55BEB51847A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03440" y="3522192"/>
            <a:ext cx="5040860" cy="19689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endParaRPr lang="en-US" dirty="0"/>
          </a:p>
          <a:p>
            <a:pPr lvl="0"/>
            <a:r>
              <a:rPr lang="en-US" dirty="0"/>
              <a:t>Sones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  <a:p>
            <a:pPr lvl="0"/>
            <a:r>
              <a:rPr lang="en-US" dirty="0" err="1"/>
              <a:t>Explaborit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re </a:t>
            </a:r>
            <a:r>
              <a:rPr lang="en-US" dirty="0" err="1"/>
              <a:t>repratatem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il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vollaut</a:t>
            </a:r>
            <a:r>
              <a:rPr lang="en-US" dirty="0"/>
              <a:t> </a:t>
            </a:r>
            <a:r>
              <a:rPr lang="en-US" dirty="0" err="1"/>
              <a:t>volupta</a:t>
            </a:r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1A826A35-5634-6413-36C2-AEB0FFCA23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3439" y="1605035"/>
            <a:ext cx="5040860" cy="146143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</a:t>
            </a:r>
            <a:br>
              <a:rPr lang="en-US" dirty="0"/>
            </a:br>
            <a:r>
              <a:rPr lang="en-US" dirty="0"/>
              <a:t>here over multiple</a:t>
            </a:r>
            <a:br>
              <a:rPr lang="en-US" dirty="0"/>
            </a:br>
            <a:r>
              <a:rPr lang="en-US" dirty="0"/>
              <a:t>lines if required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A5B9995-81AD-8AA9-683A-78DBE91BF8D1}"/>
              </a:ext>
            </a:extLst>
          </p:cNvPr>
          <p:cNvSpPr txBox="1">
            <a:spLocks/>
          </p:cNvSpPr>
          <p:nvPr userDrawn="1"/>
        </p:nvSpPr>
        <p:spPr>
          <a:xfrm>
            <a:off x="6724075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CDFBD57-209D-51C7-4616-FF4C6F00C443}"/>
              </a:ext>
            </a:extLst>
          </p:cNvPr>
          <p:cNvSpPr txBox="1">
            <a:spLocks/>
          </p:cNvSpPr>
          <p:nvPr userDrawn="1"/>
        </p:nvSpPr>
        <p:spPr>
          <a:xfrm>
            <a:off x="6503439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98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10">
            <a:extLst>
              <a:ext uri="{FF2B5EF4-FFF2-40B4-BE49-F238E27FC236}">
                <a16:creationId xmlns:a16="http://schemas.microsoft.com/office/drawing/2014/main" id="{FF3C8D76-C793-E670-BDE5-146FB59F9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5"/>
            <a:ext cx="3239642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B93ABC-DF5B-7122-E497-8DAC3BDA3DF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D387F8D-8C3F-FF40-223D-B4A1BC7AD22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B3237A92-0813-4C72-03F2-E999D7F7C3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A93FC714-6301-1455-CB53-C2884948376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EF90636A-148D-D1E5-3FF5-12C46A7F7B6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988" y="3431023"/>
            <a:ext cx="5040860" cy="19689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endParaRPr lang="en-US" dirty="0"/>
          </a:p>
          <a:p>
            <a:pPr lvl="0"/>
            <a:r>
              <a:rPr lang="en-US" dirty="0"/>
              <a:t>Sones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  <a:p>
            <a:pPr lvl="0"/>
            <a:r>
              <a:rPr lang="en-US" dirty="0" err="1"/>
              <a:t>Explaborit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re </a:t>
            </a:r>
            <a:r>
              <a:rPr lang="en-US" dirty="0" err="1"/>
              <a:t>repratatem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il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vollaut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9028FE14-75D2-C23C-6FE7-530C1FD73C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514" y="1608657"/>
            <a:ext cx="5040860" cy="145463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</a:t>
            </a:r>
            <a:br>
              <a:rPr lang="en-US" dirty="0"/>
            </a:br>
            <a:r>
              <a:rPr lang="en-US" dirty="0"/>
              <a:t>here over multiple</a:t>
            </a:r>
            <a:br>
              <a:rPr lang="en-US" dirty="0"/>
            </a:br>
            <a:r>
              <a:rPr lang="en-US" dirty="0"/>
              <a:t>lines if required</a:t>
            </a:r>
          </a:p>
        </p:txBody>
      </p:sp>
    </p:spTree>
    <p:extLst>
      <p:ext uri="{BB962C8B-B14F-4D97-AF65-F5344CB8AC3E}">
        <p14:creationId xmlns:p14="http://schemas.microsoft.com/office/powerpoint/2010/main" val="2855406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2D7682D-4DE4-4B99-3A29-AED2B60445F6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7F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21245394-80EC-F0AD-009D-284FEEB2B03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91300" y="1652127"/>
            <a:ext cx="5048250" cy="474812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0D70F547-8B83-B174-3270-794B37206E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02BFD391-315F-7AC1-72E9-50EF2689B00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6218B57-AD97-875E-74F8-922F32AFF78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988" y="3431023"/>
            <a:ext cx="5040860" cy="19689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endParaRPr lang="en-US" dirty="0"/>
          </a:p>
          <a:p>
            <a:pPr lvl="0"/>
            <a:r>
              <a:rPr lang="en-US" dirty="0"/>
              <a:t>Sones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  <a:p>
            <a:pPr lvl="0"/>
            <a:r>
              <a:rPr lang="en-US" dirty="0" err="1"/>
              <a:t>Explaborit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re </a:t>
            </a:r>
            <a:r>
              <a:rPr lang="en-US" dirty="0" err="1"/>
              <a:t>repratatem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il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vollaut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8BA229B9-D9CA-C3D4-0C1C-2304030829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514" y="1608657"/>
            <a:ext cx="5040860" cy="145463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</a:t>
            </a:r>
            <a:br>
              <a:rPr lang="en-US" dirty="0"/>
            </a:br>
            <a:r>
              <a:rPr lang="en-US" dirty="0"/>
              <a:t>here over multiple</a:t>
            </a:r>
            <a:br>
              <a:rPr lang="en-US" dirty="0"/>
            </a:br>
            <a:r>
              <a:rPr lang="en-US" dirty="0"/>
              <a:t>lines if required</a:t>
            </a:r>
          </a:p>
        </p:txBody>
      </p:sp>
    </p:spTree>
    <p:extLst>
      <p:ext uri="{BB962C8B-B14F-4D97-AF65-F5344CB8AC3E}">
        <p14:creationId xmlns:p14="http://schemas.microsoft.com/office/powerpoint/2010/main" val="2732383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1865">
          <p15:clr>
            <a:srgbClr val="FBAE40"/>
          </p15:clr>
        </p15:guide>
        <p15:guide id="6" orient="horz" pos="159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3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4195DF01-9D0D-7532-1195-7E763F0CDE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AE905AA-AFA2-0B96-B385-D32652EF1BB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A2CF2C2A-6861-B755-0D80-9B629CD0F7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1682705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A3FDDD5-8639-18E9-8B3B-8437AADE2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2894274"/>
            <a:ext cx="5066587" cy="3038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344488" indent="-173038">
              <a:lnSpc>
                <a:spcPct val="11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1200"/>
              </a:spcBef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1200"/>
              </a:spcBef>
              <a:defRPr sz="10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2A42E699-C892-2CB8-E3D4-0CE9521EA92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13626" y="0"/>
            <a:ext cx="6078373" cy="2282024"/>
          </a:xfrm>
          <a:prstGeom prst="rect">
            <a:avLst/>
          </a:prstGeom>
          <a:solidFill>
            <a:srgbClr val="E9E9E9"/>
          </a:solidFill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F4C96FE9-C037-14C3-012B-B741623D23D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13626" y="2287988"/>
            <a:ext cx="6078373" cy="2282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7DF25DC-1055-D2B2-98AF-5F29BBD47E9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113626" y="4575977"/>
            <a:ext cx="6078373" cy="2282024"/>
          </a:xfrm>
          <a:prstGeom prst="rect">
            <a:avLst/>
          </a:prstGeom>
          <a:solidFill>
            <a:srgbClr val="E9E9E9"/>
          </a:solidFill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537342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 in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B2404B-61EC-F3F7-AAAA-6B9C2AF8CB4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CA34AD9-89DA-D6F2-3157-0B00CCF74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624" y="0"/>
            <a:ext cx="5675376" cy="6858000"/>
          </a:xfrm>
          <a:prstGeom prst="rect">
            <a:avLst/>
          </a:prstGeom>
        </p:spPr>
      </p:pic>
      <p:sp>
        <p:nvSpPr>
          <p:cNvPr id="12" name="Rectangle: Rounded Corners 11">
            <a:hlinkClick r:id="rId3"/>
            <a:extLst>
              <a:ext uri="{FF2B5EF4-FFF2-40B4-BE49-F238E27FC236}">
                <a16:creationId xmlns:a16="http://schemas.microsoft.com/office/drawing/2014/main" id="{75A8E5E3-17F6-9917-83F2-08D1544F023A}"/>
              </a:ext>
            </a:extLst>
          </p:cNvPr>
          <p:cNvSpPr/>
          <p:nvPr userDrawn="1"/>
        </p:nvSpPr>
        <p:spPr>
          <a:xfrm>
            <a:off x="1342652" y="5351951"/>
            <a:ext cx="1509927" cy="305544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nxp.com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BD66F51-07B2-8F1A-36BF-9A36550A0381}"/>
              </a:ext>
            </a:extLst>
          </p:cNvPr>
          <p:cNvSpPr txBox="1">
            <a:spLocks/>
          </p:cNvSpPr>
          <p:nvPr userDrawn="1"/>
        </p:nvSpPr>
        <p:spPr>
          <a:xfrm>
            <a:off x="1343025" y="6292680"/>
            <a:ext cx="5062539" cy="27486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Public  |  </a:t>
            </a: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NXP and the NXP logo are trademarks of NXP B.V. All other product </a:t>
            </a:r>
            <a:b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service names are the property of their respective owners. © 2024 NXP B.V.</a:t>
            </a:r>
          </a:p>
        </p:txBody>
      </p:sp>
      <p:sp>
        <p:nvSpPr>
          <p:cNvPr id="14" name="Title 6">
            <a:extLst>
              <a:ext uri="{FF2B5EF4-FFF2-40B4-BE49-F238E27FC236}">
                <a16:creationId xmlns:a16="http://schemas.microsoft.com/office/drawing/2014/main" id="{AD22C40A-025C-3A65-C23E-81F44AD3D9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650" y="2122688"/>
            <a:ext cx="5122863" cy="1593836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4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Get in touch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63AF13F-9AC9-D9C7-4132-82EBF52AEA7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342650" y="4184148"/>
            <a:ext cx="5122863" cy="42315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500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First name, Last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507C134-47D6-3A51-C496-34B2B2CFCF7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42650" y="4685635"/>
            <a:ext cx="5122863" cy="531824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1500">
                <a:solidFill>
                  <a:schemeClr val="tx1"/>
                </a:solidFill>
                <a:latin typeface="+mn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email@nxp.com</a:t>
            </a:r>
          </a:p>
          <a:p>
            <a:pPr lvl="0"/>
            <a:r>
              <a:rPr lang="en-US" dirty="0"/>
              <a:t>+00 000 000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EC22B7-AC50-3533-ED12-C2CA0A67E113}"/>
              </a:ext>
            </a:extLst>
          </p:cNvPr>
          <p:cNvGrpSpPr/>
          <p:nvPr userDrawn="1"/>
        </p:nvGrpSpPr>
        <p:grpSpPr>
          <a:xfrm>
            <a:off x="532238" y="532263"/>
            <a:ext cx="1522954" cy="515204"/>
            <a:chOff x="532238" y="532263"/>
            <a:chExt cx="1522954" cy="51520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F54202B-6604-81FD-EFD4-BD64CAFE0D1D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1BFDC21-8E21-AA5D-658E-54E8B310028F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209123-D416-9ED3-EDB4-22B8716724A4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EA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066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9E9953E-1F03-B222-CC62-12EAF44E2EC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D952218D-93A7-0B20-45B9-5277563E2A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D4924678-329C-366B-4CA0-9F35F6C04F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5E9CC677-B687-DC73-8B66-FBAC46F9B3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1682705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5C9E828-1F1C-47CB-0CA6-96FD8BB6A5B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988" y="2960689"/>
            <a:ext cx="5040860" cy="8559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r>
              <a:rPr lang="en-US" dirty="0"/>
              <a:t> cones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F931AB8-713E-C852-8385-691C99CC079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0094" y="2960689"/>
            <a:ext cx="5040860" cy="8559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r>
              <a:rPr lang="en-US" dirty="0"/>
              <a:t> cones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BA635FC-A312-CDFD-CEE2-71AE69C703C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00050" y="4014788"/>
            <a:ext cx="5027613" cy="1963737"/>
          </a:xfrm>
          <a:prstGeom prst="rect">
            <a:avLst/>
          </a:prstGeom>
          <a:solidFill>
            <a:srgbClr val="E9E9E9"/>
          </a:solidFill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7CDDFA3-A77C-84F6-C805-0F704B7EA5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613341" y="4014788"/>
            <a:ext cx="5027613" cy="196373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/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33348382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4CB21D0-309A-8549-2E95-F4ECA7D6198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900FB82-C8FF-91FA-02E0-EFFBDBA21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2053989"/>
            <a:ext cx="5040860" cy="3883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8D8654F-C79C-9C2C-7718-1FD0D86A466F}"/>
              </a:ext>
            </a:extLst>
          </p:cNvPr>
          <p:cNvSpPr>
            <a:spLocks noGrp="1"/>
          </p:cNvSpPr>
          <p:nvPr>
            <p:ph type="chart" sz="quarter" idx="22" hasCustomPrompt="1"/>
          </p:nvPr>
        </p:nvSpPr>
        <p:spPr>
          <a:xfrm>
            <a:off x="6516805" y="879475"/>
            <a:ext cx="5179327" cy="5057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8A78F56-3208-0B1B-F4D6-5D837A0404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856309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8539C609-7056-CF23-8C8B-48A01C5323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5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1850183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171BEE4-760E-ACDE-C810-291B26FBC1F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F7F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B21D0-309A-8549-2E95-F4ECA7D6198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900FB82-C8FF-91FA-02E0-EFFBDBA21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2053989"/>
            <a:ext cx="5040860" cy="3883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8D8654F-C79C-9C2C-7718-1FD0D86A466F}"/>
              </a:ext>
            </a:extLst>
          </p:cNvPr>
          <p:cNvSpPr>
            <a:spLocks noGrp="1"/>
          </p:cNvSpPr>
          <p:nvPr>
            <p:ph type="chart" sz="quarter" idx="22" hasCustomPrompt="1"/>
          </p:nvPr>
        </p:nvSpPr>
        <p:spPr>
          <a:xfrm>
            <a:off x="6516805" y="879475"/>
            <a:ext cx="5179327" cy="5057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BE7A7B9D-0596-435F-260E-F986AD70309C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5F03E6F-5303-0DBD-3EBD-9F67494B3E0B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969FB07F-BB62-D658-9816-1E1BD86A29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856309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F12AD3F-EA62-0DBF-75E9-F16434EAA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16805" y="6229255"/>
            <a:ext cx="517932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749198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38267D-D61B-F75E-86C1-3337F26300D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F7F4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900FB82-C8FF-91FA-02E0-EFFBDBA211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03988" y="2053989"/>
            <a:ext cx="5040860" cy="3883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8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  <a:p>
            <a:pPr lvl="0"/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193D7AF-C152-458B-C821-B576A22C3EA5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922529C-6040-DCAB-4A00-BEF58343F003}"/>
              </a:ext>
            </a:extLst>
          </p:cNvPr>
          <p:cNvSpPr>
            <a:spLocks noGrp="1"/>
          </p:cNvSpPr>
          <p:nvPr>
            <p:ph type="tbl" sz="quarter" idx="22" hasCustomPrompt="1"/>
          </p:nvPr>
        </p:nvSpPr>
        <p:spPr>
          <a:xfrm>
            <a:off x="347663" y="855663"/>
            <a:ext cx="5240337" cy="50815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3B5149C6-63EE-0A45-E5D3-310AF131E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73" y="856309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here goes over multiple lines if required</a:t>
            </a:r>
          </a:p>
        </p:txBody>
      </p:sp>
      <p:sp>
        <p:nvSpPr>
          <p:cNvPr id="2" name="Footer Placeholder 10">
            <a:extLst>
              <a:ext uri="{FF2B5EF4-FFF2-40B4-BE49-F238E27FC236}">
                <a16:creationId xmlns:a16="http://schemas.microsoft.com/office/drawing/2014/main" id="{40D0B0E0-4167-6A10-1CB8-CFFD4B3D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82073" y="6229255"/>
            <a:ext cx="5062776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60558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49372B4-79FF-1568-B3D6-7FCAAA20B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624" y="0"/>
            <a:ext cx="5675376" cy="6858000"/>
          </a:xfrm>
          <a:prstGeom prst="rect">
            <a:avLst/>
          </a:prstGeom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61CC271-180C-648D-087D-DEC613F81762}"/>
              </a:ext>
            </a:extLst>
          </p:cNvPr>
          <p:cNvSpPr txBox="1">
            <a:spLocks/>
          </p:cNvSpPr>
          <p:nvPr userDrawn="1"/>
        </p:nvSpPr>
        <p:spPr>
          <a:xfrm>
            <a:off x="1343025" y="6292680"/>
            <a:ext cx="5062539" cy="27486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0" i="0" dirty="0">
                <a:solidFill>
                  <a:schemeClr val="tx1">
                    <a:lumMod val="50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Public  |  </a:t>
            </a:r>
            <a: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NXP and the NXP logo are trademarks of NXP B.V. All other product </a:t>
            </a:r>
            <a:b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service names are the property of their respective owners. © 2024 NXP B.V.</a:t>
            </a:r>
          </a:p>
        </p:txBody>
      </p:sp>
      <p:sp>
        <p:nvSpPr>
          <p:cNvPr id="19" name="Title 17">
            <a:extLst>
              <a:ext uri="{FF2B5EF4-FFF2-40B4-BE49-F238E27FC236}">
                <a16:creationId xmlns:a16="http://schemas.microsoft.com/office/drawing/2014/main" id="{7604B72C-3E22-5D39-D192-EC4666871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3025" y="1616532"/>
            <a:ext cx="5062539" cy="261098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 lang="en-US" sz="4200" dirty="0">
                <a:latin typeface="Poppins SemiBold" panose="00000700000000000000" pitchFamily="2" charset="0"/>
                <a:ea typeface="+mn-ea"/>
                <a:cs typeface="Poppins SemiBold" panose="00000700000000000000" pitchFamily="2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ts val="1000"/>
              </a:spcBef>
              <a:buFontTx/>
            </a:pPr>
            <a:r>
              <a:rPr lang="en-US" dirty="0"/>
              <a:t>The Presentation Title Goes Here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83503EB8-22AC-2652-541F-328652BFB8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2652" y="4695137"/>
            <a:ext cx="5062539" cy="42315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FontTx/>
              <a:buNone/>
              <a:defRPr sz="18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Subheading or speaker 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8507CC8-D535-4BC6-E58E-11FA855D0C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42652" y="5223518"/>
            <a:ext cx="5062539" cy="847618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FontTx/>
              <a:buNone/>
              <a:defRPr sz="15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If required goes here | speaker title, date and/or additional information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BEB20A5-EF9D-B4CD-8327-7B9564DB7690}"/>
              </a:ext>
            </a:extLst>
          </p:cNvPr>
          <p:cNvGrpSpPr/>
          <p:nvPr userDrawn="1"/>
        </p:nvGrpSpPr>
        <p:grpSpPr>
          <a:xfrm>
            <a:off x="532238" y="532263"/>
            <a:ext cx="1522954" cy="515204"/>
            <a:chOff x="532238" y="532263"/>
            <a:chExt cx="1522954" cy="51520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B8B0E0D-A07D-CED0-324D-F6B0BD7878E5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4B9C520-802F-607D-CD32-293B8F5FF939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CCDBBF9-3E97-0881-79C2-B541C6F19CD2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EA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97053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 in to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hlinkClick r:id="rId2"/>
            <a:extLst>
              <a:ext uri="{FF2B5EF4-FFF2-40B4-BE49-F238E27FC236}">
                <a16:creationId xmlns:a16="http://schemas.microsoft.com/office/drawing/2014/main" id="{0E20C2A2-7AA6-B5F7-298D-A81D64A664DD}"/>
              </a:ext>
            </a:extLst>
          </p:cNvPr>
          <p:cNvSpPr/>
          <p:nvPr userDrawn="1"/>
        </p:nvSpPr>
        <p:spPr>
          <a:xfrm>
            <a:off x="1342652" y="5351951"/>
            <a:ext cx="1509927" cy="30554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ctr"/>
          <a:lstStyle/>
          <a:p>
            <a:pPr algn="ctr"/>
            <a:r>
              <a:rPr lang="en-US" sz="1300" dirty="0">
                <a:solidFill>
                  <a:schemeClr val="tx1"/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nxp.com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45055-7586-B6AD-BFB3-A2A251B30B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16624" y="0"/>
            <a:ext cx="5675376" cy="6858000"/>
          </a:xfrm>
          <a:prstGeom prst="rect">
            <a:avLst/>
          </a:prstGeom>
        </p:spPr>
      </p:pic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E5A13CC-41AD-B8D9-9E1B-73CEF87EF7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42650" y="4184148"/>
            <a:ext cx="5122488" cy="423152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FontTx/>
              <a:buNone/>
              <a:defRPr sz="1500">
                <a:latin typeface="+mj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First name, Last name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3128669A-EC9C-6B64-81BD-C3297B92635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42652" y="4685635"/>
            <a:ext cx="5122486" cy="531824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500">
                <a:latin typeface="+mn-lt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email@nxp.com</a:t>
            </a:r>
          </a:p>
          <a:p>
            <a:pPr lvl="0"/>
            <a:r>
              <a:rPr lang="en-US" dirty="0"/>
              <a:t>+00 000 000</a:t>
            </a:r>
          </a:p>
          <a:p>
            <a:pPr lvl="0"/>
            <a:endParaRPr lang="en-US" dirty="0"/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4C421D2-45C3-344D-F5A9-B20EDBE60D16}"/>
              </a:ext>
            </a:extLst>
          </p:cNvPr>
          <p:cNvSpPr txBox="1">
            <a:spLocks/>
          </p:cNvSpPr>
          <p:nvPr userDrawn="1"/>
        </p:nvSpPr>
        <p:spPr>
          <a:xfrm>
            <a:off x="1343025" y="6292680"/>
            <a:ext cx="5062539" cy="27486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0" i="0" dirty="0">
                <a:solidFill>
                  <a:schemeClr val="tx1">
                    <a:lumMod val="50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Public  |  </a:t>
            </a:r>
            <a: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NXP and the NXP logo are trademarks of NXP B.V. All other product </a:t>
            </a:r>
            <a:b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service names are the property of their respective owners. © 2024 NXP B.V.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407169C-F128-91C7-AC49-586C9613B8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650" y="2122688"/>
            <a:ext cx="5122863" cy="1593836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4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Get in touch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AEF5EDE-2021-9571-F58B-D3AF5A979807}"/>
              </a:ext>
            </a:extLst>
          </p:cNvPr>
          <p:cNvGrpSpPr/>
          <p:nvPr userDrawn="1"/>
        </p:nvGrpSpPr>
        <p:grpSpPr>
          <a:xfrm>
            <a:off x="532238" y="532263"/>
            <a:ext cx="1522954" cy="515204"/>
            <a:chOff x="532238" y="532263"/>
            <a:chExt cx="1522954" cy="51520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5109736-310E-A974-DDC5-8F49907B1669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F7413E9-6D3A-96D8-051C-13A354A5AA14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D78B0F1-E317-7DC9-E5B0-502657A7FAD0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EA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975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XP +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591696F-04D1-9B06-1237-744CE5322B65}"/>
              </a:ext>
            </a:extLst>
          </p:cNvPr>
          <p:cNvGrpSpPr/>
          <p:nvPr userDrawn="1"/>
        </p:nvGrpSpPr>
        <p:grpSpPr>
          <a:xfrm>
            <a:off x="1329004" y="2629430"/>
            <a:ext cx="2894619" cy="979228"/>
            <a:chOff x="532238" y="532263"/>
            <a:chExt cx="1522954" cy="51520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012B66B9-7611-B714-8794-C580ADF153EF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BB59CCC-1A5B-6EE8-1831-4D7D0F91EA95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0A97240-CCE8-5488-76AC-CF0E9B035643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EA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  <p:sp>
        <p:nvSpPr>
          <p:cNvPr id="12" name="Rectangle: Rounded Corners 11">
            <a:hlinkClick r:id="rId2"/>
            <a:extLst>
              <a:ext uri="{FF2B5EF4-FFF2-40B4-BE49-F238E27FC236}">
                <a16:creationId xmlns:a16="http://schemas.microsoft.com/office/drawing/2014/main" id="{75A8E5E3-17F6-9917-83F2-08D1544F023A}"/>
              </a:ext>
            </a:extLst>
          </p:cNvPr>
          <p:cNvSpPr/>
          <p:nvPr userDrawn="1"/>
        </p:nvSpPr>
        <p:spPr>
          <a:xfrm>
            <a:off x="1342652" y="5761384"/>
            <a:ext cx="1509927" cy="305544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ctr"/>
          <a:lstStyle/>
          <a:p>
            <a:pPr algn="ctr"/>
            <a:r>
              <a:rPr lang="en-US" sz="1300" dirty="0">
                <a:solidFill>
                  <a:schemeClr val="tx2">
                    <a:lumMod val="10000"/>
                    <a:lumOff val="90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nxp.com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3A6ED-42EE-B8D0-D9FF-38A04D959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3340" y="0"/>
            <a:ext cx="8328660" cy="6858000"/>
          </a:xfrm>
          <a:prstGeom prst="rect">
            <a:avLst/>
          </a:prstGeom>
        </p:spPr>
      </p:pic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430BA5F-BFE6-F50D-6334-D0BC11439464}"/>
              </a:ext>
            </a:extLst>
          </p:cNvPr>
          <p:cNvSpPr txBox="1">
            <a:spLocks/>
          </p:cNvSpPr>
          <p:nvPr userDrawn="1"/>
        </p:nvSpPr>
        <p:spPr>
          <a:xfrm>
            <a:off x="1343025" y="6292680"/>
            <a:ext cx="5062539" cy="27486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0" i="0" dirty="0">
                <a:solidFill>
                  <a:schemeClr val="tx1">
                    <a:lumMod val="50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Public  |  </a:t>
            </a:r>
            <a: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NXP and the NXP logo are trademarks of NXP B.V. All other product </a:t>
            </a:r>
            <a:b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800" b="0" i="0" dirty="0">
                <a:solidFill>
                  <a:schemeClr val="tx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service names are the property of their respective owners. © 2024 NXP B.V.</a:t>
            </a:r>
          </a:p>
        </p:txBody>
      </p:sp>
    </p:spTree>
    <p:extLst>
      <p:ext uri="{BB962C8B-B14F-4D97-AF65-F5344CB8AC3E}">
        <p14:creationId xmlns:p14="http://schemas.microsoft.com/office/powerpoint/2010/main" val="44635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+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7E304-5434-443E-1E5A-68E18069E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7004" y="0"/>
            <a:ext cx="6444996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A8611E8-2A99-51CF-0406-11504A28D82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412" y="486751"/>
            <a:ext cx="780795" cy="48382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DD939FD6-7900-9BF1-E007-980EAA410D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2" y="1828800"/>
            <a:ext cx="4230687" cy="23749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36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Section divider header goes here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8F625206-8EC0-F346-26E8-1D3C64F0705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9412" y="4504637"/>
            <a:ext cx="4230687" cy="847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Secondary header</a:t>
            </a:r>
          </a:p>
        </p:txBody>
      </p:sp>
    </p:spTree>
    <p:extLst>
      <p:ext uri="{BB962C8B-B14F-4D97-AF65-F5344CB8AC3E}">
        <p14:creationId xmlns:p14="http://schemas.microsoft.com/office/powerpoint/2010/main" val="1772635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26F4DAE-6FA9-F587-560D-0669A5EC086F}"/>
              </a:ext>
            </a:extLst>
          </p:cNvPr>
          <p:cNvSpPr/>
          <p:nvPr userDrawn="1"/>
        </p:nvSpPr>
        <p:spPr>
          <a:xfrm>
            <a:off x="5749636" y="0"/>
            <a:ext cx="6442364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3617F25B-C3B5-1DAC-669D-F0AAE4EADCF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49636" y="0"/>
            <a:ext cx="6442364" cy="6858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D9616F50-FFFA-28DD-FAAC-BFE320B809C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412" y="486751"/>
            <a:ext cx="780795" cy="48382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02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7AFE2D78-CAEC-0B0E-1654-64661C5FBC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2" y="1828800"/>
            <a:ext cx="4230687" cy="23749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36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Section divider header goes here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266D53C-CFF6-8F3E-0319-03AABB6E579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9412" y="4504637"/>
            <a:ext cx="4230687" cy="847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Secondary header</a:t>
            </a:r>
          </a:p>
        </p:txBody>
      </p:sp>
    </p:spTree>
    <p:extLst>
      <p:ext uri="{BB962C8B-B14F-4D97-AF65-F5344CB8AC3E}">
        <p14:creationId xmlns:p14="http://schemas.microsoft.com/office/powerpoint/2010/main" val="2524780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9B762FB-EC77-2CB7-44E6-7F109E56AA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6777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639739A-31D0-FE65-C933-0C49124C4B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614185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XP + log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A084577-DDF3-0832-E5ED-5FF10B2E3F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2" name="Rectangle: Rounded Corners 11">
            <a:hlinkClick r:id="rId2"/>
            <a:extLst>
              <a:ext uri="{FF2B5EF4-FFF2-40B4-BE49-F238E27FC236}">
                <a16:creationId xmlns:a16="http://schemas.microsoft.com/office/drawing/2014/main" id="{75A8E5E3-17F6-9917-83F2-08D1544F023A}"/>
              </a:ext>
            </a:extLst>
          </p:cNvPr>
          <p:cNvSpPr/>
          <p:nvPr userDrawn="1"/>
        </p:nvSpPr>
        <p:spPr>
          <a:xfrm>
            <a:off x="1342652" y="5761384"/>
            <a:ext cx="1509927" cy="305544"/>
          </a:xfrm>
          <a:prstGeom prst="roundRect">
            <a:avLst>
              <a:gd name="adj" fmla="val 50000"/>
            </a:avLst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ctr"/>
          <a:lstStyle/>
          <a:p>
            <a:pPr algn="ctr"/>
            <a:r>
              <a:rPr 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</a:rPr>
              <a:t>nxp.com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CC26F959-7025-876F-2A7E-2AB97F839FF3}"/>
              </a:ext>
            </a:extLst>
          </p:cNvPr>
          <p:cNvSpPr txBox="1">
            <a:spLocks/>
          </p:cNvSpPr>
          <p:nvPr userDrawn="1"/>
        </p:nvSpPr>
        <p:spPr>
          <a:xfrm>
            <a:off x="1343025" y="6292680"/>
            <a:ext cx="5062539" cy="274863"/>
          </a:xfrm>
          <a:prstGeom prst="rect">
            <a:avLst/>
          </a:prstGeom>
        </p:spPr>
        <p:txBody>
          <a:bodyPr lIns="0" tIns="0" rIns="0" bIns="0" anchor="b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Public  |  </a:t>
            </a: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NXP and the NXP logo are trademarks of NXP B.V. All other product </a:t>
            </a:r>
            <a:b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800" b="0" i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or service names are the property of their respective owners. © 2024 NXP B.V.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DAC96A-0843-10D1-2813-982D4B120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3340" y="0"/>
            <a:ext cx="8328660" cy="6858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5FAFE7F-AEF0-56AE-7B4A-483342818015}"/>
              </a:ext>
            </a:extLst>
          </p:cNvPr>
          <p:cNvGrpSpPr/>
          <p:nvPr userDrawn="1"/>
        </p:nvGrpSpPr>
        <p:grpSpPr>
          <a:xfrm>
            <a:off x="1329004" y="2629430"/>
            <a:ext cx="2894619" cy="979228"/>
            <a:chOff x="532238" y="532263"/>
            <a:chExt cx="1522954" cy="515204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D955D61-89AD-68BF-11BE-DC3C64CA2E04}"/>
                </a:ext>
              </a:extLst>
            </p:cNvPr>
            <p:cNvSpPr/>
            <p:nvPr/>
          </p:nvSpPr>
          <p:spPr>
            <a:xfrm>
              <a:off x="532238" y="532263"/>
              <a:ext cx="584573" cy="515204"/>
            </a:xfrm>
            <a:custGeom>
              <a:avLst/>
              <a:gdLst>
                <a:gd name="connsiteX0" fmla="*/ 670274 w 919067"/>
                <a:gd name="connsiteY0" fmla="*/ 0 h 810006"/>
                <a:gd name="connsiteX1" fmla="*/ 670274 w 919067"/>
                <a:gd name="connsiteY1" fmla="*/ 489394 h 810006"/>
                <a:gd name="connsiteX2" fmla="*/ 248984 w 919067"/>
                <a:gd name="connsiteY2" fmla="*/ 0 h 810006"/>
                <a:gd name="connsiteX3" fmla="*/ 0 w 919067"/>
                <a:gd name="connsiteY3" fmla="*/ 0 h 810006"/>
                <a:gd name="connsiteX4" fmla="*/ 0 w 919067"/>
                <a:gd name="connsiteY4" fmla="*/ 809244 h 810006"/>
                <a:gd name="connsiteX5" fmla="*/ 476 w 919067"/>
                <a:gd name="connsiteY5" fmla="*/ 810006 h 810006"/>
                <a:gd name="connsiteX6" fmla="*/ 249174 w 919067"/>
                <a:gd name="connsiteY6" fmla="*/ 809911 h 810006"/>
                <a:gd name="connsiteX7" fmla="*/ 249079 w 919067"/>
                <a:gd name="connsiteY7" fmla="*/ 320516 h 810006"/>
                <a:gd name="connsiteX8" fmla="*/ 670370 w 919067"/>
                <a:gd name="connsiteY8" fmla="*/ 810006 h 810006"/>
                <a:gd name="connsiteX9" fmla="*/ 919067 w 919067"/>
                <a:gd name="connsiteY9" fmla="*/ 405003 h 810006"/>
                <a:gd name="connsiteX10" fmla="*/ 670370 w 919067"/>
                <a:gd name="connsiteY10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9067" h="810006">
                  <a:moveTo>
                    <a:pt x="670274" y="0"/>
                  </a:moveTo>
                  <a:lnTo>
                    <a:pt x="670274" y="489394"/>
                  </a:lnTo>
                  <a:lnTo>
                    <a:pt x="248984" y="0"/>
                  </a:lnTo>
                  <a:lnTo>
                    <a:pt x="0" y="0"/>
                  </a:lnTo>
                  <a:lnTo>
                    <a:pt x="0" y="809244"/>
                  </a:lnTo>
                  <a:lnTo>
                    <a:pt x="476" y="810006"/>
                  </a:lnTo>
                  <a:lnTo>
                    <a:pt x="249174" y="809911"/>
                  </a:lnTo>
                  <a:lnTo>
                    <a:pt x="249079" y="320516"/>
                  </a:lnTo>
                  <a:lnTo>
                    <a:pt x="670370" y="810006"/>
                  </a:lnTo>
                  <a:lnTo>
                    <a:pt x="919067" y="405003"/>
                  </a:lnTo>
                  <a:lnTo>
                    <a:pt x="670370" y="0"/>
                  </a:lnTo>
                </a:path>
              </a:pathLst>
            </a:custGeom>
            <a:solidFill>
              <a:srgbClr val="F9B5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3D381AC-9A91-27C3-372C-83904DA3EC10}"/>
                </a:ext>
              </a:extLst>
            </p:cNvPr>
            <p:cNvSpPr/>
            <p:nvPr/>
          </p:nvSpPr>
          <p:spPr>
            <a:xfrm>
              <a:off x="1484069" y="532263"/>
              <a:ext cx="571123" cy="515204"/>
            </a:xfrm>
            <a:custGeom>
              <a:avLst/>
              <a:gdLst>
                <a:gd name="connsiteX0" fmla="*/ 603599 w 897921"/>
                <a:gd name="connsiteY0" fmla="*/ 0 h 810006"/>
                <a:gd name="connsiteX1" fmla="*/ 248698 w 897921"/>
                <a:gd name="connsiteY1" fmla="*/ 0 h 810006"/>
                <a:gd name="connsiteX2" fmla="*/ 0 w 897921"/>
                <a:gd name="connsiteY2" fmla="*/ 405003 h 810006"/>
                <a:gd name="connsiteX3" fmla="*/ 248603 w 897921"/>
                <a:gd name="connsiteY3" fmla="*/ 810006 h 810006"/>
                <a:gd name="connsiteX4" fmla="*/ 248698 w 897921"/>
                <a:gd name="connsiteY4" fmla="*/ 810006 h 810006"/>
                <a:gd name="connsiteX5" fmla="*/ 248603 w 897921"/>
                <a:gd name="connsiteY5" fmla="*/ 631127 h 810006"/>
                <a:gd name="connsiteX6" fmla="*/ 668750 w 897921"/>
                <a:gd name="connsiteY6" fmla="*/ 631127 h 810006"/>
                <a:gd name="connsiteX7" fmla="*/ 897922 w 897921"/>
                <a:gd name="connsiteY7" fmla="*/ 372142 h 810006"/>
                <a:gd name="connsiteX8" fmla="*/ 897922 w 897921"/>
                <a:gd name="connsiteY8" fmla="*/ 276987 h 810006"/>
                <a:gd name="connsiteX9" fmla="*/ 603599 w 897921"/>
                <a:gd name="connsiteY9" fmla="*/ 0 h 810006"/>
                <a:gd name="connsiteX10" fmla="*/ 665702 w 897921"/>
                <a:gd name="connsiteY10" fmla="*/ 326803 h 810006"/>
                <a:gd name="connsiteX11" fmla="*/ 584835 w 897921"/>
                <a:gd name="connsiteY11" fmla="*/ 430054 h 810006"/>
                <a:gd name="connsiteX12" fmla="*/ 248984 w 897921"/>
                <a:gd name="connsiteY12" fmla="*/ 430054 h 810006"/>
                <a:gd name="connsiteX13" fmla="*/ 248984 w 897921"/>
                <a:gd name="connsiteY13" fmla="*/ 200882 h 810006"/>
                <a:gd name="connsiteX14" fmla="*/ 563499 w 897921"/>
                <a:gd name="connsiteY14" fmla="*/ 200882 h 810006"/>
                <a:gd name="connsiteX15" fmla="*/ 665702 w 897921"/>
                <a:gd name="connsiteY15" fmla="*/ 286893 h 810006"/>
                <a:gd name="connsiteX16" fmla="*/ 665702 w 897921"/>
                <a:gd name="connsiteY16" fmla="*/ 326803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97921" h="810006">
                  <a:moveTo>
                    <a:pt x="603599" y="0"/>
                  </a:moveTo>
                  <a:lnTo>
                    <a:pt x="248698" y="0"/>
                  </a:lnTo>
                  <a:lnTo>
                    <a:pt x="0" y="405003"/>
                  </a:lnTo>
                  <a:lnTo>
                    <a:pt x="248603" y="810006"/>
                  </a:lnTo>
                  <a:lnTo>
                    <a:pt x="248698" y="810006"/>
                  </a:lnTo>
                  <a:lnTo>
                    <a:pt x="248603" y="631127"/>
                  </a:lnTo>
                  <a:lnTo>
                    <a:pt x="668750" y="631127"/>
                  </a:lnTo>
                  <a:cubicBezTo>
                    <a:pt x="845153" y="631127"/>
                    <a:pt x="897922" y="492728"/>
                    <a:pt x="897922" y="372142"/>
                  </a:cubicBezTo>
                  <a:lnTo>
                    <a:pt x="897922" y="276987"/>
                  </a:lnTo>
                  <a:cubicBezTo>
                    <a:pt x="897922" y="118300"/>
                    <a:pt x="840677" y="0"/>
                    <a:pt x="603599" y="0"/>
                  </a:cubicBezTo>
                  <a:close/>
                  <a:moveTo>
                    <a:pt x="665702" y="326803"/>
                  </a:moveTo>
                  <a:cubicBezTo>
                    <a:pt x="665702" y="374809"/>
                    <a:pt x="643223" y="430054"/>
                    <a:pt x="584835" y="430054"/>
                  </a:cubicBezTo>
                  <a:lnTo>
                    <a:pt x="248984" y="430054"/>
                  </a:lnTo>
                  <a:lnTo>
                    <a:pt x="248984" y="200882"/>
                  </a:lnTo>
                  <a:lnTo>
                    <a:pt x="563499" y="200882"/>
                  </a:lnTo>
                  <a:cubicBezTo>
                    <a:pt x="638747" y="200882"/>
                    <a:pt x="665702" y="232124"/>
                    <a:pt x="665702" y="286893"/>
                  </a:cubicBezTo>
                  <a:lnTo>
                    <a:pt x="665702" y="326803"/>
                  </a:lnTo>
                  <a:close/>
                </a:path>
              </a:pathLst>
            </a:custGeom>
            <a:solidFill>
              <a:srgbClr val="69CA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86545B6-1A77-CD99-D604-0CBE2C8A50BC}"/>
                </a:ext>
              </a:extLst>
            </p:cNvPr>
            <p:cNvSpPr/>
            <p:nvPr/>
          </p:nvSpPr>
          <p:spPr>
            <a:xfrm>
              <a:off x="1006245" y="532263"/>
              <a:ext cx="588389" cy="515204"/>
            </a:xfrm>
            <a:custGeom>
              <a:avLst/>
              <a:gdLst>
                <a:gd name="connsiteX0" fmla="*/ 675894 w 925067"/>
                <a:gd name="connsiteY0" fmla="*/ 0 h 810006"/>
                <a:gd name="connsiteX1" fmla="*/ 630460 w 925067"/>
                <a:gd name="connsiteY1" fmla="*/ 0 h 810006"/>
                <a:gd name="connsiteX2" fmla="*/ 462534 w 925067"/>
                <a:gd name="connsiteY2" fmla="*/ 269177 h 810006"/>
                <a:gd name="connsiteX3" fmla="*/ 294704 w 925067"/>
                <a:gd name="connsiteY3" fmla="*/ 0 h 810006"/>
                <a:gd name="connsiteX4" fmla="*/ 248507 w 925067"/>
                <a:gd name="connsiteY4" fmla="*/ 0 h 810006"/>
                <a:gd name="connsiteX5" fmla="*/ 0 w 925067"/>
                <a:gd name="connsiteY5" fmla="*/ 0 h 810006"/>
                <a:gd name="connsiteX6" fmla="*/ 248698 w 925067"/>
                <a:gd name="connsiteY6" fmla="*/ 405003 h 810006"/>
                <a:gd name="connsiteX7" fmla="*/ 0 w 925067"/>
                <a:gd name="connsiteY7" fmla="*/ 810006 h 810006"/>
                <a:gd name="connsiteX8" fmla="*/ 248984 w 925067"/>
                <a:gd name="connsiteY8" fmla="*/ 810006 h 810006"/>
                <a:gd name="connsiteX9" fmla="*/ 294704 w 925067"/>
                <a:gd name="connsiteY9" fmla="*/ 810006 h 810006"/>
                <a:gd name="connsiteX10" fmla="*/ 462534 w 925067"/>
                <a:gd name="connsiteY10" fmla="*/ 540734 h 810006"/>
                <a:gd name="connsiteX11" fmla="*/ 630460 w 925067"/>
                <a:gd name="connsiteY11" fmla="*/ 810006 h 810006"/>
                <a:gd name="connsiteX12" fmla="*/ 676466 w 925067"/>
                <a:gd name="connsiteY12" fmla="*/ 810006 h 810006"/>
                <a:gd name="connsiteX13" fmla="*/ 925068 w 925067"/>
                <a:gd name="connsiteY13" fmla="*/ 809911 h 810006"/>
                <a:gd name="connsiteX14" fmla="*/ 676370 w 925067"/>
                <a:gd name="connsiteY14" fmla="*/ 405003 h 810006"/>
                <a:gd name="connsiteX15" fmla="*/ 925068 w 925067"/>
                <a:gd name="connsiteY15" fmla="*/ 0 h 810006"/>
                <a:gd name="connsiteX16" fmla="*/ 675894 w 925067"/>
                <a:gd name="connsiteY16" fmla="*/ 0 h 81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25067" h="810006">
                  <a:moveTo>
                    <a:pt x="675894" y="0"/>
                  </a:moveTo>
                  <a:lnTo>
                    <a:pt x="630460" y="0"/>
                  </a:lnTo>
                  <a:lnTo>
                    <a:pt x="462534" y="269177"/>
                  </a:lnTo>
                  <a:lnTo>
                    <a:pt x="294704" y="0"/>
                  </a:lnTo>
                  <a:lnTo>
                    <a:pt x="248507" y="0"/>
                  </a:lnTo>
                  <a:lnTo>
                    <a:pt x="0" y="0"/>
                  </a:lnTo>
                  <a:lnTo>
                    <a:pt x="248698" y="405003"/>
                  </a:lnTo>
                  <a:lnTo>
                    <a:pt x="0" y="810006"/>
                  </a:lnTo>
                  <a:lnTo>
                    <a:pt x="248984" y="810006"/>
                  </a:lnTo>
                  <a:lnTo>
                    <a:pt x="294704" y="810006"/>
                  </a:lnTo>
                  <a:lnTo>
                    <a:pt x="462534" y="540734"/>
                  </a:lnTo>
                  <a:lnTo>
                    <a:pt x="630460" y="810006"/>
                  </a:lnTo>
                  <a:lnTo>
                    <a:pt x="676466" y="810006"/>
                  </a:lnTo>
                  <a:lnTo>
                    <a:pt x="925068" y="809911"/>
                  </a:lnTo>
                  <a:lnTo>
                    <a:pt x="676370" y="405003"/>
                  </a:lnTo>
                  <a:lnTo>
                    <a:pt x="925068" y="0"/>
                  </a:lnTo>
                  <a:lnTo>
                    <a:pt x="675894" y="0"/>
                  </a:lnTo>
                </a:path>
              </a:pathLst>
            </a:custGeom>
            <a:solidFill>
              <a:srgbClr val="0EAFE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1124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9DF2FD-8939-B595-5D9D-F404E55756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1150938"/>
            <a:ext cx="11433175" cy="478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344488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403CA76-C645-B9AC-7B46-CD595E660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6777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B4A12A3-E68B-B5F9-ECD4-384E6D7D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150274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F1C6B1E-C608-FC8D-A582-DC3E562834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412" y="806825"/>
            <a:ext cx="11432485" cy="4464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 i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 line subtitle of slide goes here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F7DBDFB-B1CE-5E8E-F55C-5F56AF0CE3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3980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First line title of slide goes here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AF38828-6081-4C3A-2DD3-B22FC3280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7046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9DF2FD-8939-B595-5D9D-F404E55756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1405218"/>
            <a:ext cx="11433175" cy="45272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344488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403CA76-C645-B9AC-7B46-CD595E660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3980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CA751461-EDE6-6A69-28E3-7DE3B1F289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412" y="806825"/>
            <a:ext cx="11432485" cy="4464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 i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 line subtitle of slide goes here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A855893-2639-83FD-38A0-E8FDCF1A6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773338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CB64443A-120A-C698-0B12-196C4D589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2589931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78025A-AB06-6766-72ED-7AB54A2FC637}"/>
              </a:ext>
            </a:extLst>
          </p:cNvPr>
          <p:cNvSpPr/>
          <p:nvPr userDrawn="1"/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DB2D6F07-9B0E-549D-BBFE-AA93E1F032D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1734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1FFD9AB6-FF46-01F9-652C-2D9FC9D156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03204" y="1786952"/>
            <a:ext cx="5040860" cy="48393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1228EF09-8E57-C2CC-B793-565FED72C0D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96543" y="2667156"/>
            <a:ext cx="5066587" cy="3038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FontTx/>
              <a:buNone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171450" indent="0">
              <a:lnSpc>
                <a:spcPct val="110000"/>
              </a:lnSpc>
              <a:spcBef>
                <a:spcPts val="1200"/>
              </a:spcBef>
              <a:buFontTx/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344488" indent="0">
              <a:lnSpc>
                <a:spcPct val="110000"/>
              </a:lnSpc>
              <a:spcBef>
                <a:spcPts val="1200"/>
              </a:spcBef>
              <a:buFontTx/>
              <a:buNone/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515937" indent="0">
              <a:lnSpc>
                <a:spcPct val="110000"/>
              </a:lnSpc>
              <a:spcBef>
                <a:spcPts val="1200"/>
              </a:spcBef>
              <a:buFontTx/>
              <a:buNone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688975" indent="0">
              <a:lnSpc>
                <a:spcPct val="110000"/>
              </a:lnSpc>
              <a:spcBef>
                <a:spcPts val="1200"/>
              </a:spcBef>
              <a:buFontTx/>
              <a:buNone/>
              <a:defRPr sz="10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r>
              <a:rPr lang="en-US" dirty="0"/>
              <a:t>First line item here</a:t>
            </a:r>
          </a:p>
          <a:p>
            <a:r>
              <a:rPr lang="en-US" dirty="0"/>
              <a:t>Second line item here</a:t>
            </a:r>
          </a:p>
          <a:p>
            <a:r>
              <a:rPr lang="en-US" dirty="0"/>
              <a:t>Third line item here</a:t>
            </a:r>
          </a:p>
          <a:p>
            <a:r>
              <a:rPr lang="en-US" dirty="0"/>
              <a:t>Fourth line item here</a:t>
            </a:r>
          </a:p>
          <a:p>
            <a:r>
              <a:rPr lang="en-US" dirty="0"/>
              <a:t>Fifth line item here</a:t>
            </a:r>
          </a:p>
          <a:p>
            <a:r>
              <a:rPr lang="en-US" dirty="0"/>
              <a:t>Sixth line item here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26CF5C1-649B-88BF-6A75-227309B989C3}"/>
              </a:ext>
            </a:extLst>
          </p:cNvPr>
          <p:cNvSpPr txBox="1">
            <a:spLocks/>
          </p:cNvSpPr>
          <p:nvPr userDrawn="1"/>
        </p:nvSpPr>
        <p:spPr>
          <a:xfrm>
            <a:off x="6917179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A99A06D-BAB2-8CCE-BFE3-23F117AD327D}"/>
              </a:ext>
            </a:extLst>
          </p:cNvPr>
          <p:cNvSpPr txBox="1">
            <a:spLocks/>
          </p:cNvSpPr>
          <p:nvPr userDrawn="1"/>
        </p:nvSpPr>
        <p:spPr>
          <a:xfrm>
            <a:off x="6696543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DBCD6A5-3544-1C5F-3D4D-230ED5EF936C}"/>
              </a:ext>
            </a:extLst>
          </p:cNvPr>
          <p:cNvSpPr/>
          <p:nvPr userDrawn="1"/>
        </p:nvSpPr>
        <p:spPr>
          <a:xfrm rot="5400000" flipH="1">
            <a:off x="9191467" y="-51409"/>
            <a:ext cx="47869" cy="504086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1"/>
              </a:gs>
              <a:gs pos="50000">
                <a:schemeClr val="accent3"/>
              </a:gs>
              <a:gs pos="85000">
                <a:schemeClr val="accent4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2A42E699-C892-2CB8-E3D4-0CE9521EA92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1" y="0"/>
            <a:ext cx="6095999" cy="6858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0213849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4C5309F-0EB8-12D7-C5F0-0B3DD3A087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3980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1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59757A7F-A06F-BD29-B262-6E60E244B0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1330" y="2099144"/>
            <a:ext cx="3524856" cy="38333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00000"/>
              </a:lnSpc>
              <a:spcBef>
                <a:spcPts val="1200"/>
              </a:spcBef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00000"/>
              </a:lnSpc>
              <a:spcBef>
                <a:spcPts val="1200"/>
              </a:spcBef>
              <a:defRPr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830F607D-A85B-7100-34BB-D854B9E85D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9410" y="1121135"/>
            <a:ext cx="3748695" cy="70766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lIns="91440" tIns="91440" rIns="91440" b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Add heading here</a:t>
            </a:r>
            <a:br>
              <a:rPr lang="en-US" dirty="0"/>
            </a:br>
            <a:r>
              <a:rPr lang="en-US" dirty="0"/>
              <a:t>+ choose a color fill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55DF262-18AB-6874-1D10-A93587E94B3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19890" y="1121135"/>
            <a:ext cx="3748695" cy="70766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lIns="91440" tIns="91440" rIns="91440" b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Add heading here</a:t>
            </a:r>
            <a:br>
              <a:rPr lang="en-US" dirty="0"/>
            </a:br>
            <a:r>
              <a:rPr lang="en-US" dirty="0"/>
              <a:t>+ choose a color fill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642AF305-B078-622A-386E-B7208B0444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60369" y="1121135"/>
            <a:ext cx="3751526" cy="707666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</p:spPr>
        <p:txBody>
          <a:bodyPr lIns="91440" tIns="91440" rIns="91440" bIns="9144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Add heading here</a:t>
            </a:r>
            <a:br>
              <a:rPr lang="en-US" dirty="0"/>
            </a:br>
            <a:r>
              <a:rPr lang="en-US" dirty="0"/>
              <a:t>+ choose a color fill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6F36683-D877-58F5-F47A-1992BE7489F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40178" y="2099144"/>
            <a:ext cx="3524856" cy="38333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00000"/>
              </a:lnSpc>
              <a:spcBef>
                <a:spcPts val="1200"/>
              </a:spcBef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00000"/>
              </a:lnSpc>
              <a:spcBef>
                <a:spcPts val="1200"/>
              </a:spcBef>
              <a:defRPr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BD7C3C5-FB5F-DD84-5D21-842EBC55A8E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71097" y="2099144"/>
            <a:ext cx="3524856" cy="383334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-285750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4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00000"/>
              </a:lnSpc>
              <a:spcBef>
                <a:spcPts val="1200"/>
              </a:spcBef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0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00000"/>
              </a:lnSpc>
              <a:spcBef>
                <a:spcPts val="1200"/>
              </a:spcBef>
              <a:defRPr sz="11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6BDD1E7-6359-07B6-A6A3-4F56BC2F4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3462243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7E305DC-0F8F-0D07-0119-6D6146541934}"/>
              </a:ext>
            </a:extLst>
          </p:cNvPr>
          <p:cNvSpPr/>
          <p:nvPr userDrawn="1"/>
        </p:nvSpPr>
        <p:spPr>
          <a:xfrm>
            <a:off x="5749925" y="0"/>
            <a:ext cx="644207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D007F8A-9F07-EC1B-CBDC-4AC0B31CF4D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878F7B6-F89E-2106-EE45-FAF6654634B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7DC2AB5-EB2D-A40E-EB58-C9E35D99D3E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2995686"/>
            <a:ext cx="5040860" cy="2108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r>
              <a:rPr lang="en-US" dirty="0"/>
              <a:t> </a:t>
            </a:r>
            <a:r>
              <a:rPr lang="en-US" dirty="0" err="1"/>
              <a:t>doloremque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architect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 </a:t>
            </a:r>
            <a:r>
              <a:rPr lang="en-US" dirty="0" err="1"/>
              <a:t>aspernatur</a:t>
            </a:r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57809B83-6C93-C9EF-7A62-25E509BC89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3" y="1682705"/>
            <a:ext cx="5059927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28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pPr lvl="0"/>
            <a:r>
              <a:rPr lang="en-GB" dirty="0"/>
              <a:t>Slide title goes here over multiple lines if required</a:t>
            </a:r>
          </a:p>
        </p:txBody>
      </p:sp>
      <p:sp>
        <p:nvSpPr>
          <p:cNvPr id="13" name="Picture Placeholder 13">
            <a:extLst>
              <a:ext uri="{FF2B5EF4-FFF2-40B4-BE49-F238E27FC236}">
                <a16:creationId xmlns:a16="http://schemas.microsoft.com/office/drawing/2014/main" id="{5C81A9FE-8AC2-A3C2-BCBA-74E635BCD7E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749925" y="3429000"/>
            <a:ext cx="3219326" cy="3429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2EABCE6-311A-F405-61EF-5A43EFCC9525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969251" y="0"/>
            <a:ext cx="3222749" cy="3429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8A9427A-B40D-7B18-7F44-ACC05CB6917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969251" y="3429000"/>
            <a:ext cx="3222749" cy="34290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840FC0F-30D3-1A2E-0070-82896F2B890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749925" y="0"/>
            <a:ext cx="3219326" cy="3429000"/>
          </a:xfrm>
          <a:prstGeom prst="rect">
            <a:avLst/>
          </a:prstGeom>
          <a:solidFill>
            <a:srgbClr val="C8C8C8"/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2D12CC19-50A2-A36F-6422-E9BE131E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3240335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96825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02E06AA-C604-B254-0548-842563B995CE}"/>
              </a:ext>
            </a:extLst>
          </p:cNvPr>
          <p:cNvSpPr/>
          <p:nvPr userDrawn="1"/>
        </p:nvSpPr>
        <p:spPr>
          <a:xfrm>
            <a:off x="3476624" y="0"/>
            <a:ext cx="8715375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3840FC0F-30D3-1A2E-0070-82896F2B8904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476625" y="0"/>
            <a:ext cx="8715374" cy="6858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49E84B-D332-9A0D-4A0F-80351E5EC134}"/>
              </a:ext>
            </a:extLst>
          </p:cNvPr>
          <p:cNvSpPr/>
          <p:nvPr userDrawn="1"/>
        </p:nvSpPr>
        <p:spPr>
          <a:xfrm>
            <a:off x="0" y="0"/>
            <a:ext cx="347662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ECA76F56-7A82-9F16-E1F1-8C70941073C6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solidFill>
                  <a:schemeClr val="tx2">
                    <a:lumMod val="25000"/>
                    <a:lumOff val="75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solidFill>
                  <a:schemeClr val="tx2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3F34DD4-6C38-2829-50C7-D2C3FD7BF85A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solidFill>
                  <a:schemeClr val="tx2">
                    <a:lumMod val="25000"/>
                    <a:lumOff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solidFill>
                <a:schemeClr val="tx2">
                  <a:lumMod val="25000"/>
                  <a:lumOff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0CA601A-B2F8-3621-C7A6-74F05BD40AA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3862461"/>
            <a:ext cx="2754312" cy="210857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7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accusantik</a:t>
            </a:r>
            <a:endParaRPr lang="en-US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2861F4E7-707B-6EAB-0166-74548368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07988" y="1605035"/>
            <a:ext cx="2735891" cy="2108579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500"/>
            </a:lvl1pPr>
          </a:lstStyle>
          <a:p>
            <a:r>
              <a:rPr lang="en-US" dirty="0"/>
              <a:t>Slide title here over multiple lines if required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D3F8D3E6-BB80-8FF2-511F-2702C5F3F0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00214" y="453700"/>
            <a:ext cx="27620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</p:spTree>
    <p:extLst>
      <p:ext uri="{BB962C8B-B14F-4D97-AF65-F5344CB8AC3E}">
        <p14:creationId xmlns:p14="http://schemas.microsoft.com/office/powerpoint/2010/main" val="3062033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 +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0248DE-1B33-702A-19EE-36BD47456B0A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12" name="Picture Placeholder 14">
            <a:extLst>
              <a:ext uri="{FF2B5EF4-FFF2-40B4-BE49-F238E27FC236}">
                <a16:creationId xmlns:a16="http://schemas.microsoft.com/office/drawing/2014/main" id="{FD387F8D-8C3F-FF40-223D-B4A1BC7AD22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D72AC6E4-E155-A422-F772-AF6A8D3DED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A353F30A-956E-6F05-EF51-ED2E85383C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694BF05-4B90-51C7-13D2-008DB91101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503440" y="3522192"/>
            <a:ext cx="5040860" cy="19689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endParaRPr lang="en-US" dirty="0"/>
          </a:p>
          <a:p>
            <a:pPr lvl="0"/>
            <a:r>
              <a:rPr lang="en-US" dirty="0"/>
              <a:t>Sones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  <a:p>
            <a:pPr lvl="0"/>
            <a:r>
              <a:rPr lang="en-US" dirty="0" err="1"/>
              <a:t>Explaborit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re </a:t>
            </a:r>
            <a:r>
              <a:rPr lang="en-US" dirty="0" err="1"/>
              <a:t>repratatem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il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vollaut</a:t>
            </a:r>
            <a:r>
              <a:rPr lang="en-US" dirty="0"/>
              <a:t> </a:t>
            </a:r>
            <a:r>
              <a:rPr lang="en-US" dirty="0" err="1"/>
              <a:t>volupta</a:t>
            </a:r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70B93A6B-D323-B374-BBF9-45B3A349CD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03439" y="1605035"/>
            <a:ext cx="5040860" cy="146143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</a:t>
            </a:r>
            <a:br>
              <a:rPr lang="en-US" dirty="0"/>
            </a:br>
            <a:r>
              <a:rPr lang="en-US" dirty="0"/>
              <a:t>here over multiple</a:t>
            </a:r>
            <a:br>
              <a:rPr lang="en-US" dirty="0"/>
            </a:br>
            <a:r>
              <a:rPr lang="en-US" dirty="0"/>
              <a:t>lines if required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469555E3-3700-CDC2-01FE-CDE5F1EF916E}"/>
              </a:ext>
            </a:extLst>
          </p:cNvPr>
          <p:cNvSpPr txBox="1">
            <a:spLocks/>
          </p:cNvSpPr>
          <p:nvPr userDrawn="1"/>
        </p:nvSpPr>
        <p:spPr>
          <a:xfrm>
            <a:off x="6724075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DDC0077-BAD4-0229-4E1A-2E7B4B30A6D0}"/>
              </a:ext>
            </a:extLst>
          </p:cNvPr>
          <p:cNvSpPr txBox="1">
            <a:spLocks/>
          </p:cNvSpPr>
          <p:nvPr userDrawn="1"/>
        </p:nvSpPr>
        <p:spPr>
          <a:xfrm>
            <a:off x="6503439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152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 +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9C6999-857C-3B9C-1BA1-40386C14E843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FF4B8D96-22BA-0C1F-5162-2AC5105DDF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AE087739-C541-8865-EA98-5C2F15B5C0F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18DDFC6-3BD8-E99E-B3E1-EEF133BD708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988" y="3431023"/>
            <a:ext cx="5040860" cy="19689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endParaRPr lang="en-US" dirty="0"/>
          </a:p>
          <a:p>
            <a:pPr lvl="0"/>
            <a:r>
              <a:rPr lang="en-US" dirty="0"/>
              <a:t>Sones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  <a:p>
            <a:pPr lvl="0"/>
            <a:r>
              <a:rPr lang="en-US" dirty="0" err="1"/>
              <a:t>Explaborit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re </a:t>
            </a:r>
            <a:r>
              <a:rPr lang="en-US" dirty="0" err="1"/>
              <a:t>repratatem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il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vollaut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D14FD709-AB27-B41E-E4BB-293B593773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514" y="1608657"/>
            <a:ext cx="5040860" cy="145463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</a:t>
            </a:r>
            <a:br>
              <a:rPr lang="en-US" dirty="0"/>
            </a:br>
            <a:r>
              <a:rPr lang="en-US" dirty="0"/>
              <a:t>here over multiple</a:t>
            </a:r>
            <a:br>
              <a:rPr lang="en-US" dirty="0"/>
            </a:br>
            <a:r>
              <a:rPr lang="en-US" dirty="0"/>
              <a:t>lines if required</a:t>
            </a:r>
          </a:p>
        </p:txBody>
      </p:sp>
      <p:sp>
        <p:nvSpPr>
          <p:cNvPr id="19" name="Picture Placeholder 14">
            <a:extLst>
              <a:ext uri="{FF2B5EF4-FFF2-40B4-BE49-F238E27FC236}">
                <a16:creationId xmlns:a16="http://schemas.microsoft.com/office/drawing/2014/main" id="{FD387F8D-8C3F-FF40-223D-B4A1BC7AD22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>
                    <a:lumMod val="95000"/>
                    <a:lumOff val="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AF60DD6-FFC3-0965-E53C-A4DA65843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3240335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40517318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59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+ bur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028A98-A4AF-A265-70EA-A82E35D968B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27F5D-4721-0803-59FF-213A5537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412" y="486750"/>
            <a:ext cx="752219" cy="48382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01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3AB92F9B-E6FB-0A22-91E7-5E1B2C56C9C5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8B9B8F1-41B0-48AB-1747-F71A0EC43090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513CE2-40F0-F7E4-DA6D-B5D08E6B8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7004" y="0"/>
            <a:ext cx="6444996" cy="6858000"/>
          </a:xfrm>
          <a:prstGeom prst="rect">
            <a:avLst/>
          </a:prstGeom>
        </p:spPr>
      </p:pic>
      <p:sp>
        <p:nvSpPr>
          <p:cNvPr id="3" name="Title 6">
            <a:extLst>
              <a:ext uri="{FF2B5EF4-FFF2-40B4-BE49-F238E27FC236}">
                <a16:creationId xmlns:a16="http://schemas.microsoft.com/office/drawing/2014/main" id="{CEB8687C-1C5D-5DB1-5AE5-7DA6E4DB29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2" y="1828800"/>
            <a:ext cx="4230687" cy="23749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36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Section divider header goes here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76DBD690-7FE4-A0C7-A98D-0449F9C135C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9412" y="4504637"/>
            <a:ext cx="4230687" cy="847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Secondary header</a:t>
            </a:r>
          </a:p>
        </p:txBody>
      </p:sp>
    </p:spTree>
    <p:extLst>
      <p:ext uri="{BB962C8B-B14F-4D97-AF65-F5344CB8AC3E}">
        <p14:creationId xmlns:p14="http://schemas.microsoft.com/office/powerpoint/2010/main" val="3578158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4">
            <a:extLst>
              <a:ext uri="{FF2B5EF4-FFF2-40B4-BE49-F238E27FC236}">
                <a16:creationId xmlns:a16="http://schemas.microsoft.com/office/drawing/2014/main" id="{21245394-80EC-F0AD-009D-284FEEB2B03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591300" y="1652127"/>
            <a:ext cx="5048250" cy="474812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6209300-539C-8152-5982-7DA48EAEC0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358361DA-1C1F-7622-FED8-6465D492B71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7A473332-A069-A755-63D0-8559BB4E5DB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07988" y="3431023"/>
            <a:ext cx="5040860" cy="196897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endParaRPr lang="en-US" dirty="0"/>
          </a:p>
          <a:p>
            <a:pPr lvl="0"/>
            <a:r>
              <a:rPr lang="en-US" dirty="0"/>
              <a:t>Sones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  <a:p>
            <a:pPr lvl="0"/>
            <a:r>
              <a:rPr lang="en-US" dirty="0" err="1"/>
              <a:t>Explaborit</a:t>
            </a:r>
            <a:r>
              <a:rPr lang="en-US" dirty="0"/>
              <a:t> </a:t>
            </a:r>
            <a:r>
              <a:rPr lang="en-US" dirty="0" err="1"/>
              <a:t>labo</a:t>
            </a:r>
            <a:r>
              <a:rPr lang="en-US" dirty="0"/>
              <a:t>. </a:t>
            </a:r>
            <a:r>
              <a:rPr lang="en-US" dirty="0" err="1"/>
              <a:t>Bor</a:t>
            </a:r>
            <a:r>
              <a:rPr lang="en-US" dirty="0"/>
              <a:t> </a:t>
            </a:r>
            <a:r>
              <a:rPr lang="en-US" dirty="0" err="1"/>
              <a:t>aut</a:t>
            </a:r>
            <a:r>
              <a:rPr lang="en-US" dirty="0"/>
              <a:t> </a:t>
            </a:r>
            <a:r>
              <a:rPr lang="en-US" dirty="0" err="1"/>
              <a:t>offic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re </a:t>
            </a:r>
            <a:r>
              <a:rPr lang="en-US" dirty="0" err="1"/>
              <a:t>repratatem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il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vollaut</a:t>
            </a:r>
            <a:r>
              <a:rPr lang="en-US" dirty="0"/>
              <a:t> </a:t>
            </a:r>
            <a:r>
              <a:rPr lang="en-US" dirty="0" err="1"/>
              <a:t>volupta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46245C49-A606-4225-6F82-7EA58D2F64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7514" y="1608657"/>
            <a:ext cx="5040860" cy="1454634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</a:t>
            </a:r>
            <a:br>
              <a:rPr lang="en-US" dirty="0"/>
            </a:br>
            <a:r>
              <a:rPr lang="en-US" dirty="0"/>
              <a:t>here over multiple</a:t>
            </a:r>
            <a:br>
              <a:rPr lang="en-US" dirty="0"/>
            </a:br>
            <a:r>
              <a:rPr lang="en-US" dirty="0"/>
              <a:t>lines if required</a:t>
            </a:r>
          </a:p>
        </p:txBody>
      </p:sp>
    </p:spTree>
    <p:extLst>
      <p:ext uri="{BB962C8B-B14F-4D97-AF65-F5344CB8AC3E}">
        <p14:creationId xmlns:p14="http://schemas.microsoft.com/office/powerpoint/2010/main" val="34054840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  <p15:guide id="5" orient="horz" pos="1865">
          <p15:clr>
            <a:srgbClr val="FBAE40"/>
          </p15:clr>
        </p15:guide>
        <p15:guide id="6" orient="horz" pos="1593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3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20FAEFE-DCEA-C11E-9CD8-5BAE7ECD0A84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2A42E699-C892-2CB8-E3D4-0CE9521EA92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13626" y="0"/>
            <a:ext cx="6078373" cy="22820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F4C96FE9-C037-14C3-012B-B741623D23DD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13626" y="2282023"/>
            <a:ext cx="6078373" cy="2294813"/>
          </a:xfrm>
          <a:prstGeom prst="rect">
            <a:avLst/>
          </a:prstGeom>
          <a:solidFill>
            <a:schemeClr val="bg2">
              <a:lumMod val="25000"/>
              <a:lumOff val="75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4" name="Picture Placeholder 7">
            <a:extLst>
              <a:ext uri="{FF2B5EF4-FFF2-40B4-BE49-F238E27FC236}">
                <a16:creationId xmlns:a16="http://schemas.microsoft.com/office/drawing/2014/main" id="{07DF25DC-1055-D2B2-98AF-5F29BBD47E9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113626" y="4575977"/>
            <a:ext cx="6078373" cy="228202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DD790FE4-BFEC-9756-BEB4-6B96B0DF6EE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E2FD68F5-B296-0C2B-59DB-54BBD7D001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B3D111EC-D128-EB01-30D0-3F5DA8E362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1682705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595F731-0F02-28C1-AF72-7799DA7D72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2894274"/>
            <a:ext cx="5066587" cy="30382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1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344488" indent="-173038">
              <a:lnSpc>
                <a:spcPct val="11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1200"/>
              </a:spcBef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1200"/>
              </a:spcBef>
              <a:buFont typeface="Poppins" panose="00000500000000000000" pitchFamily="2" charset="0"/>
              <a:buChar char="−"/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1200"/>
              </a:spcBef>
              <a:defRPr sz="10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4314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2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990E8F-3F86-019E-7259-C5DF5D006B8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Poppins" panose="00000500000000000000" pitchFamily="2" charset="0"/>
            </a:endParaRPr>
          </a:p>
        </p:txBody>
      </p:sp>
      <p:sp>
        <p:nvSpPr>
          <p:cNvPr id="10" name="Picture Placeholder 7">
            <a:extLst>
              <a:ext uri="{FF2B5EF4-FFF2-40B4-BE49-F238E27FC236}">
                <a16:creationId xmlns:a16="http://schemas.microsoft.com/office/drawing/2014/main" id="{0BA635FC-A312-CDFD-CEE2-71AE69C703CA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00050" y="4014788"/>
            <a:ext cx="5027613" cy="19637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7CDDFA3-A77C-84F6-C805-0F704B7EA5C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613341" y="4014788"/>
            <a:ext cx="5027613" cy="19637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</p:spPr>
        <p:txBody>
          <a:bodyPr anchor="ctr"/>
          <a:lstStyle>
            <a:lvl1pPr marL="0" indent="0" algn="ctr">
              <a:buFontTx/>
              <a:buNone/>
              <a:defRPr sz="1300">
                <a:solidFill>
                  <a:schemeClr val="bg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Click to insert image</a:t>
            </a:r>
          </a:p>
        </p:txBody>
      </p:sp>
      <p:sp>
        <p:nvSpPr>
          <p:cNvPr id="2" name="Text Placeholder 14">
            <a:extLst>
              <a:ext uri="{FF2B5EF4-FFF2-40B4-BE49-F238E27FC236}">
                <a16:creationId xmlns:a16="http://schemas.microsoft.com/office/drawing/2014/main" id="{536B57A2-10F0-6C44-3C29-83B0D55775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00214" y="453700"/>
            <a:ext cx="5045786" cy="332167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500" b="1" i="0">
                <a:solidFill>
                  <a:schemeClr val="tx1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Navigation Section</a:t>
            </a:r>
          </a:p>
        </p:txBody>
      </p:sp>
      <p:sp>
        <p:nvSpPr>
          <p:cNvPr id="6" name="Text Placeholder 14">
            <a:extLst>
              <a:ext uri="{FF2B5EF4-FFF2-40B4-BE49-F238E27FC236}">
                <a16:creationId xmlns:a16="http://schemas.microsoft.com/office/drawing/2014/main" id="{CEAE77CD-9E4A-7D74-E4B4-4AD390F68B0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4813" y="879717"/>
            <a:ext cx="5045786" cy="25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Secondary heading goes here</a:t>
            </a:r>
          </a:p>
        </p:txBody>
      </p:sp>
      <p:sp>
        <p:nvSpPr>
          <p:cNvPr id="12" name="Title 4">
            <a:extLst>
              <a:ext uri="{FF2B5EF4-FFF2-40B4-BE49-F238E27FC236}">
                <a16:creationId xmlns:a16="http://schemas.microsoft.com/office/drawing/2014/main" id="{56EFC393-F3E0-61E8-169E-22AB3A81B1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1682705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D3881B2-2CB5-BFB7-3D69-DB30616B86C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7988" y="2960689"/>
            <a:ext cx="5040860" cy="8559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r>
              <a:rPr lang="en-US" dirty="0"/>
              <a:t> cones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90AB17C-2820-B52E-E6A5-744B267555B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00094" y="2960689"/>
            <a:ext cx="5040860" cy="85593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5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 err="1"/>
              <a:t>Inctur</a:t>
            </a:r>
            <a:r>
              <a:rPr lang="en-US" dirty="0"/>
              <a:t>? </a:t>
            </a:r>
            <a:r>
              <a:rPr lang="en-US" dirty="0" err="1"/>
              <a:t>Otatur</a:t>
            </a:r>
            <a:r>
              <a:rPr lang="en-US" dirty="0"/>
              <a:t> </a:t>
            </a:r>
            <a:r>
              <a:rPr lang="en-US" dirty="0" err="1"/>
              <a:t>sendes</a:t>
            </a:r>
            <a:r>
              <a:rPr lang="en-US" dirty="0"/>
              <a:t> </a:t>
            </a:r>
            <a:r>
              <a:rPr lang="en-US" dirty="0" err="1"/>
              <a:t>sinctestest</a:t>
            </a:r>
            <a:r>
              <a:rPr lang="en-US" dirty="0"/>
              <a:t> et ex et </a:t>
            </a:r>
            <a:r>
              <a:rPr lang="en-US" dirty="0" err="1"/>
              <a:t>vollab</a:t>
            </a:r>
            <a:r>
              <a:rPr lang="en-US" dirty="0"/>
              <a:t> is del id </a:t>
            </a:r>
            <a:r>
              <a:rPr lang="en-US" dirty="0" err="1"/>
              <a:t>quaecust</a:t>
            </a:r>
            <a:r>
              <a:rPr lang="en-US" dirty="0"/>
              <a:t>, </a:t>
            </a:r>
            <a:r>
              <a:rPr lang="en-US" dirty="0" err="1"/>
              <a:t>inctemquam</a:t>
            </a:r>
            <a:r>
              <a:rPr lang="en-US" dirty="0"/>
              <a:t> </a:t>
            </a:r>
            <a:r>
              <a:rPr lang="en-US" dirty="0" err="1"/>
              <a:t>fuga</a:t>
            </a:r>
            <a:r>
              <a:rPr lang="en-US" dirty="0"/>
              <a:t>. Ne </a:t>
            </a:r>
            <a:r>
              <a:rPr lang="en-US" dirty="0" err="1"/>
              <a:t>pror</a:t>
            </a:r>
            <a:r>
              <a:rPr lang="en-US" dirty="0"/>
              <a:t> </a:t>
            </a:r>
            <a:r>
              <a:rPr lang="en-US" dirty="0" err="1"/>
              <a:t>arcia</a:t>
            </a:r>
            <a:r>
              <a:rPr lang="en-US" dirty="0"/>
              <a:t> nus </a:t>
            </a:r>
            <a:r>
              <a:rPr lang="en-US" dirty="0" err="1"/>
              <a:t>diti</a:t>
            </a:r>
            <a:r>
              <a:rPr lang="en-US" dirty="0"/>
              <a:t> cones que </a:t>
            </a:r>
            <a:r>
              <a:rPr lang="en-US" dirty="0" err="1"/>
              <a:t>voloribus</a:t>
            </a:r>
            <a:r>
              <a:rPr lang="en-US" dirty="0"/>
              <a:t>, </a:t>
            </a:r>
            <a:r>
              <a:rPr lang="en-US" dirty="0" err="1"/>
              <a:t>sitati</a:t>
            </a:r>
            <a:r>
              <a:rPr lang="en-US" dirty="0"/>
              <a:t> </a:t>
            </a:r>
            <a:r>
              <a:rPr lang="en-US" dirty="0" err="1"/>
              <a:t>nimet</a:t>
            </a:r>
            <a:r>
              <a:rPr lang="en-US" dirty="0"/>
              <a:t>,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unt</a:t>
            </a:r>
            <a:r>
              <a:rPr lang="en-US" dirty="0"/>
              <a:t> </a:t>
            </a:r>
            <a:r>
              <a:rPr lang="en-US" dirty="0" err="1"/>
              <a:t>aris</a:t>
            </a:r>
            <a:r>
              <a:rPr lang="en-US" dirty="0"/>
              <a:t> </a:t>
            </a:r>
            <a:r>
              <a:rPr lang="en-US" dirty="0" err="1"/>
              <a:t>corest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4837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8D8654F-C79C-9C2C-7718-1FD0D86A466F}"/>
              </a:ext>
            </a:extLst>
          </p:cNvPr>
          <p:cNvSpPr>
            <a:spLocks noGrp="1"/>
          </p:cNvSpPr>
          <p:nvPr>
            <p:ph type="chart" sz="quarter" idx="22" hasCustomPrompt="1"/>
          </p:nvPr>
        </p:nvSpPr>
        <p:spPr>
          <a:xfrm>
            <a:off x="6516805" y="879475"/>
            <a:ext cx="5179327" cy="5057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44AED7-4EA8-8B56-18D5-B3B9CE19079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2053989"/>
            <a:ext cx="5040860" cy="3883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DFBBF1E-A3F6-F451-4829-D1E3F074E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856309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FF29363-7825-3F5A-BEA2-C9B0A9230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5861515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char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6EB4605-05A5-FFF7-6BEB-8F2A1CCAFFA1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F0AF6-74AA-451B-425A-6C1E0C4BB1EE}"/>
              </a:ext>
            </a:extLst>
          </p:cNvPr>
          <p:cNvSpPr/>
          <p:nvPr userDrawn="1"/>
        </p:nvSpPr>
        <p:spPr>
          <a:xfrm>
            <a:off x="6096000" y="-1"/>
            <a:ext cx="6096000" cy="6858001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solidFill>
                <a:schemeClr val="bg1"/>
              </a:solidFill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3" name="Chart Placeholder 2">
            <a:extLst>
              <a:ext uri="{FF2B5EF4-FFF2-40B4-BE49-F238E27FC236}">
                <a16:creationId xmlns:a16="http://schemas.microsoft.com/office/drawing/2014/main" id="{48D8654F-C79C-9C2C-7718-1FD0D86A466F}"/>
              </a:ext>
            </a:extLst>
          </p:cNvPr>
          <p:cNvSpPr>
            <a:spLocks noGrp="1"/>
          </p:cNvSpPr>
          <p:nvPr>
            <p:ph type="chart" sz="quarter" idx="22" hasCustomPrompt="1"/>
          </p:nvPr>
        </p:nvSpPr>
        <p:spPr>
          <a:xfrm>
            <a:off x="6516805" y="879475"/>
            <a:ext cx="5179327" cy="50577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insert chart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44AED7-4EA8-8B56-18D5-B3B9CE19079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07988" y="2053989"/>
            <a:ext cx="5040860" cy="3883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6DFBBF1E-A3F6-F451-4829-D1E3F074E0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074" y="856309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AAB0D92D-86F3-7AF3-45BC-19114C142C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842447" y="6229255"/>
            <a:ext cx="3606401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927665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23876A-96D1-F0AE-F0F2-8AF6DB2F3681}"/>
              </a:ext>
            </a:extLst>
          </p:cNvPr>
          <p:cNvSpPr/>
          <p:nvPr userDrawn="1"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E7F0AF6-74AA-451B-425A-6C1E0C4BB1EE}"/>
              </a:ext>
            </a:extLst>
          </p:cNvPr>
          <p:cNvSpPr/>
          <p:nvPr userDrawn="1"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829F01-12EB-11E7-CB79-22971CD455C3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solidFill>
                  <a:schemeClr val="bg1"/>
                </a:solidFill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193D7AF-C152-458B-C821-B576A22C3EA5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922529C-6040-DCAB-4A00-BEF58343F003}"/>
              </a:ext>
            </a:extLst>
          </p:cNvPr>
          <p:cNvSpPr>
            <a:spLocks noGrp="1"/>
          </p:cNvSpPr>
          <p:nvPr>
            <p:ph type="tbl" sz="quarter" idx="22" hasCustomPrompt="1"/>
          </p:nvPr>
        </p:nvSpPr>
        <p:spPr>
          <a:xfrm>
            <a:off x="347663" y="855663"/>
            <a:ext cx="5240337" cy="508158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3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insert table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5EC604-C69A-8891-1B53-E11149E2F5C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03988" y="2053989"/>
            <a:ext cx="5040860" cy="388326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400"/>
              </a:spcBef>
              <a:buNone/>
              <a:defRPr sz="180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Sed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perspiciatis</a:t>
            </a:r>
            <a:r>
              <a:rPr lang="en-US" dirty="0"/>
              <a:t> </a:t>
            </a:r>
            <a:r>
              <a:rPr lang="en-US" dirty="0" err="1"/>
              <a:t>unde</a:t>
            </a:r>
            <a:r>
              <a:rPr lang="en-US" dirty="0"/>
              <a:t> </a:t>
            </a:r>
            <a:r>
              <a:rPr lang="en-US" dirty="0" err="1"/>
              <a:t>omnis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natus</a:t>
            </a:r>
            <a:r>
              <a:rPr lang="en-US" dirty="0"/>
              <a:t> error sit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accusantium</a:t>
            </a:r>
            <a:endParaRPr lang="en-US" dirty="0"/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 </a:t>
            </a:r>
          </a:p>
          <a:p>
            <a:pPr lvl="0"/>
            <a:r>
              <a:rPr lang="en-US" dirty="0"/>
              <a:t>To beatae vitae dicta sunt </a:t>
            </a:r>
            <a:r>
              <a:rPr lang="en-US" dirty="0" err="1"/>
              <a:t>explicabo</a:t>
            </a:r>
            <a:r>
              <a:rPr lang="en-US" dirty="0"/>
              <a:t>. Nemo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ipsam</a:t>
            </a:r>
            <a:r>
              <a:rPr lang="en-US" dirty="0"/>
              <a:t> </a:t>
            </a:r>
            <a:r>
              <a:rPr lang="en-US" dirty="0" err="1"/>
              <a:t>voluptatem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</a:t>
            </a:r>
            <a:r>
              <a:rPr lang="en-US" dirty="0" err="1"/>
              <a:t>voluptas</a:t>
            </a:r>
            <a:r>
              <a:rPr lang="en-US" dirty="0"/>
              <a:t> sit</a:t>
            </a:r>
          </a:p>
          <a:p>
            <a:pPr lvl="0"/>
            <a:r>
              <a:rPr lang="en-US" dirty="0" err="1"/>
              <a:t>Laudantium</a:t>
            </a:r>
            <a:r>
              <a:rPr lang="en-US" dirty="0"/>
              <a:t>, </a:t>
            </a:r>
            <a:r>
              <a:rPr lang="en-US" dirty="0" err="1"/>
              <a:t>totam</a:t>
            </a:r>
            <a:r>
              <a:rPr lang="en-US" dirty="0"/>
              <a:t> rem </a:t>
            </a:r>
            <a:r>
              <a:rPr lang="en-US" dirty="0" err="1"/>
              <a:t>aperiam</a:t>
            </a:r>
            <a:r>
              <a:rPr lang="en-US" dirty="0"/>
              <a:t>, </a:t>
            </a:r>
            <a:r>
              <a:rPr lang="en-US" dirty="0" err="1"/>
              <a:t>eaque</a:t>
            </a:r>
            <a:r>
              <a:rPr lang="en-US" dirty="0"/>
              <a:t> </a:t>
            </a:r>
            <a:r>
              <a:rPr lang="en-US" dirty="0" err="1"/>
              <a:t>ipsa</a:t>
            </a:r>
            <a:r>
              <a:rPr lang="en-US" dirty="0"/>
              <a:t> </a:t>
            </a:r>
            <a:r>
              <a:rPr lang="en-US" dirty="0" err="1"/>
              <a:t>quae</a:t>
            </a:r>
            <a:r>
              <a:rPr lang="en-US" dirty="0"/>
              <a:t> ab </a:t>
            </a:r>
            <a:r>
              <a:rPr lang="en-US" dirty="0" err="1"/>
              <a:t>illo</a:t>
            </a:r>
            <a:r>
              <a:rPr lang="en-US" dirty="0"/>
              <a:t> </a:t>
            </a:r>
            <a:r>
              <a:rPr lang="en-US" dirty="0" err="1"/>
              <a:t>inventore</a:t>
            </a:r>
            <a:r>
              <a:rPr lang="en-US" dirty="0"/>
              <a:t> </a:t>
            </a:r>
            <a:r>
              <a:rPr lang="en-US" dirty="0" err="1"/>
              <a:t>veritatis</a:t>
            </a:r>
            <a:r>
              <a:rPr lang="en-US" dirty="0"/>
              <a:t> et quasi</a:t>
            </a:r>
          </a:p>
          <a:p>
            <a:pPr lvl="0"/>
            <a:endParaRPr lang="en-US" dirty="0"/>
          </a:p>
        </p:txBody>
      </p:sp>
      <p:sp>
        <p:nvSpPr>
          <p:cNvPr id="10" name="Title 4">
            <a:extLst>
              <a:ext uri="{FF2B5EF4-FFF2-40B4-BE49-F238E27FC236}">
                <a16:creationId xmlns:a16="http://schemas.microsoft.com/office/drawing/2014/main" id="{0AE43D4D-B5C0-4755-F0CF-B819394BD8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2073" y="856309"/>
            <a:ext cx="5040860" cy="952758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 dirty="0"/>
              <a:t>Slide title goes here over multiple lines if required</a:t>
            </a:r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78E4A644-9CDA-47FD-DDA4-9911AA1D6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03988" y="6229255"/>
            <a:ext cx="5059388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509483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512374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DA28DB-65F2-4DB0-0C58-B4F4081D094E}"/>
              </a:ext>
            </a:extLst>
          </p:cNvPr>
          <p:cNvSpPr/>
          <p:nvPr userDrawn="1"/>
        </p:nvSpPr>
        <p:spPr>
          <a:xfrm>
            <a:off x="0" y="0"/>
            <a:ext cx="5749636" cy="6858000"/>
          </a:xfrm>
          <a:prstGeom prst="rect">
            <a:avLst/>
          </a:prstGeom>
          <a:solidFill>
            <a:srgbClr val="FBFB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18CD4-45FF-0363-DBBA-8A93B3364196}"/>
              </a:ext>
            </a:extLst>
          </p:cNvPr>
          <p:cNvSpPr/>
          <p:nvPr userDrawn="1"/>
        </p:nvSpPr>
        <p:spPr>
          <a:xfrm>
            <a:off x="5749636" y="0"/>
            <a:ext cx="6442364" cy="6858000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64008" bIns="64008" rtlCol="0" anchor="t"/>
          <a:lstStyle/>
          <a:p>
            <a:pPr algn="l"/>
            <a:endParaRPr lang="en-US" dirty="0">
              <a:latin typeface="Poppins SemiBold" panose="00000700000000000000" pitchFamily="2" charset="0"/>
              <a:cs typeface="Poppins SemiBold" panose="00000700000000000000" pitchFamily="2" charset="0"/>
            </a:endParaRP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1B927F5D-4721-0803-59FF-213A55372D5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412" y="486750"/>
            <a:ext cx="752219" cy="483826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lnSpc>
                <a:spcPct val="100000"/>
              </a:lnSpc>
              <a:buNone/>
              <a:defRPr sz="2400" b="1" i="0">
                <a:solidFill>
                  <a:schemeClr val="tx2"/>
                </a:solidFill>
                <a:latin typeface="Poppins SemiBold" pitchFamily="2" charset="77"/>
                <a:cs typeface="Poppins SemiBold" pitchFamily="2" charset="77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02</a:t>
            </a: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3617F25B-C3B5-1DAC-669D-F0AAE4EADCF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49636" y="0"/>
            <a:ext cx="6442364" cy="6858000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1300"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GB" dirty="0"/>
              <a:t>Click to insert image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F2F2590-8080-7A0A-2EDC-896BD896BD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2" y="1828800"/>
            <a:ext cx="4230687" cy="2374900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 lang="en-US" sz="36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Section divider header goes here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B637A51-3E92-0DE4-3715-E6129025CD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9412" y="4504637"/>
            <a:ext cx="4230687" cy="847619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 i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Secondary header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75AE513-F025-3E23-FBCB-AD34DB5AA7E0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27F9690-CB6B-6CBA-C6A2-7915CE6FEF25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7100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  <p15:guide id="4" pos="257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99B762FB-EC77-2CB7-44E6-7F109E56AA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6777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DECCA3C-D0CD-3DAC-72B9-289377CBB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6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7661707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9DF2FD-8939-B595-5D9D-F404E55756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1150938"/>
            <a:ext cx="11433175" cy="478155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344488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403CA76-C645-B9AC-7B46-CD595E660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6777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26182BEF-2AF4-4343-1BA4-64A2C8E1A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6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96087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0F1C6B1E-C608-FC8D-A582-DC3E562834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412" y="806825"/>
            <a:ext cx="11432485" cy="4464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 i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 line subtitle of slide goes here</a:t>
            </a:r>
          </a:p>
        </p:txBody>
      </p:sp>
      <p:sp>
        <p:nvSpPr>
          <p:cNvPr id="5" name="Title 2">
            <a:extLst>
              <a:ext uri="{FF2B5EF4-FFF2-40B4-BE49-F238E27FC236}">
                <a16:creationId xmlns:a16="http://schemas.microsoft.com/office/drawing/2014/main" id="{0F7DBDFB-B1CE-5E8E-F55C-5F56AF0CE3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3980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First line title of slide goes here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6D04279-28E6-3CA1-3456-666F8629C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6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2797821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E9DF2FD-8939-B595-5D9D-F404E55756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79413" y="1405218"/>
            <a:ext cx="11433175" cy="45272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171450" indent="-17145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344488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800"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 marL="515938" indent="-171450">
              <a:lnSpc>
                <a:spcPct val="110000"/>
              </a:lnSpc>
              <a:spcBef>
                <a:spcPts val="600"/>
              </a:spcBef>
              <a:defRPr sz="1600"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 marL="688975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  <a:defRPr sz="1400"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 marL="855663" indent="-166688">
              <a:lnSpc>
                <a:spcPct val="110000"/>
              </a:lnSpc>
              <a:spcBef>
                <a:spcPts val="600"/>
              </a:spcBef>
              <a:defRPr sz="1200"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Click to add first level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0403CA76-C645-B9AC-7B46-CD595E6602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9411" y="376519"/>
            <a:ext cx="11432485" cy="398032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ct val="100000"/>
              </a:lnSpc>
              <a:defRPr lang="en-US" sz="2200" b="1" i="0" kern="1200" dirty="0">
                <a:solidFill>
                  <a:schemeClr val="tx2"/>
                </a:solidFill>
                <a:latin typeface="Poppins SemiBold" pitchFamily="2" charset="77"/>
                <a:ea typeface="+mn-ea"/>
                <a:cs typeface="Poppins SemiBold" pitchFamily="2" charset="77"/>
              </a:defRPr>
            </a:lvl1pPr>
          </a:lstStyle>
          <a:p>
            <a:r>
              <a:rPr lang="en-US" dirty="0"/>
              <a:t>Title of slide goes here</a:t>
            </a:r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CA751461-EDE6-6A69-28E3-7DE3B1F289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9412" y="806825"/>
            <a:ext cx="11432485" cy="44644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0" i="0">
                <a:solidFill>
                  <a:schemeClr val="tx2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2pPr>
            <a:lvl3pPr marL="9144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3pPr>
            <a:lvl4pPr marL="13716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4pPr>
            <a:lvl5pPr marL="1828800" indent="0">
              <a:buNone/>
              <a:defRPr sz="4000" b="1" i="0">
                <a:solidFill>
                  <a:schemeClr val="tx2"/>
                </a:solidFill>
                <a:latin typeface="Poppins" pitchFamily="2" charset="77"/>
                <a:cs typeface="Poppins" pitchFamily="2" charset="77"/>
              </a:defRPr>
            </a:lvl5pPr>
          </a:lstStyle>
          <a:p>
            <a:pPr lvl="0"/>
            <a:r>
              <a:rPr lang="en-GB" dirty="0"/>
              <a:t>Second line subtitle of slide goes here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51A046-90B1-093D-5147-C0959CBAD2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6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</p:spTree>
    <p:extLst>
      <p:ext uri="{BB962C8B-B14F-4D97-AF65-F5344CB8AC3E}">
        <p14:creationId xmlns:p14="http://schemas.microsoft.com/office/powerpoint/2010/main" val="1318491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846">
          <p15:clr>
            <a:srgbClr val="FBAE40"/>
          </p15:clr>
        </p15:guide>
        <p15:guide id="3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2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29.xml"/><Relationship Id="rId21" Type="http://schemas.openxmlformats.org/officeDocument/2006/relationships/theme" Target="../theme/theme4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5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9" r:id="rId2"/>
    <p:sldLayoutId id="2147483699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F26B43"/>
          </p15:clr>
        </p15:guide>
        <p15:guide id="2" pos="846">
          <p15:clr>
            <a:srgbClr val="F26B43"/>
          </p15:clr>
        </p15:guide>
        <p15:guide id="3" orient="horz" pos="459">
          <p15:clr>
            <a:srgbClr val="F26B43"/>
          </p15:clr>
        </p15:guide>
        <p15:guide id="4" orient="horz" pos="413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6DBEC6-2685-F2FC-298D-5F4CBBF494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6358" y="6229255"/>
            <a:ext cx="9605538" cy="365125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46577CEF-2EB4-A5BD-C2E7-01DE34F946D7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AB4950E6-5C50-BC58-56EA-C3A4D033D3BC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itle Placeholder 16">
            <a:extLst>
              <a:ext uri="{FF2B5EF4-FFF2-40B4-BE49-F238E27FC236}">
                <a16:creationId xmlns:a16="http://schemas.microsoft.com/office/drawing/2014/main" id="{F57F4805-F012-B4DF-F69C-5B6FDD516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21" y="376520"/>
            <a:ext cx="11432484" cy="6777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45E28841-3942-0C14-E018-4E1A6C0C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720" y="1150936"/>
            <a:ext cx="11432483" cy="47815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71450" lvl="0" indent="-171450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marL="344488" lvl="1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</a:pPr>
            <a:r>
              <a:rPr lang="en-US" dirty="0"/>
              <a:t>Second level</a:t>
            </a:r>
          </a:p>
          <a:p>
            <a:pPr marL="515938" lvl="2" indent="-171450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  <a:p>
            <a:pPr marL="688975" lvl="3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</a:pPr>
            <a:r>
              <a:rPr lang="en-US" dirty="0"/>
              <a:t>Fourth level</a:t>
            </a:r>
          </a:p>
          <a:p>
            <a:pPr marL="855663" lvl="4" indent="-166688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770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9" r:id="rId2"/>
    <p:sldLayoutId id="2147483649" r:id="rId3"/>
    <p:sldLayoutId id="2147483688" r:id="rId4"/>
    <p:sldLayoutId id="2147483687" r:id="rId5"/>
    <p:sldLayoutId id="2147483725" r:id="rId6"/>
    <p:sldLayoutId id="2147483686" r:id="rId7"/>
    <p:sldLayoutId id="2147483715" r:id="rId8"/>
    <p:sldLayoutId id="2147483713" r:id="rId9"/>
    <p:sldLayoutId id="2147483701" r:id="rId10"/>
    <p:sldLayoutId id="2147483703" r:id="rId11"/>
    <p:sldLayoutId id="2147483705" r:id="rId12"/>
    <p:sldLayoutId id="2147483658" r:id="rId13"/>
    <p:sldLayoutId id="2147483651" r:id="rId14"/>
    <p:sldLayoutId id="2147483652" r:id="rId15"/>
    <p:sldLayoutId id="2147483657" r:id="rId16"/>
    <p:sldLayoutId id="2147483653" r:id="rId17"/>
    <p:sldLayoutId id="2147483694" r:id="rId18"/>
    <p:sldLayoutId id="2147483708" r:id="rId19"/>
    <p:sldLayoutId id="214748369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200" b="1" i="0" kern="1200" smtClean="0">
          <a:solidFill>
            <a:schemeClr val="tx2"/>
          </a:solidFill>
          <a:latin typeface="Poppins SemiBold" pitchFamily="2" charset="77"/>
          <a:ea typeface="+mn-ea"/>
          <a:cs typeface="Poppins SemiBold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>
          <p15:clr>
            <a:srgbClr val="F26B43"/>
          </p15:clr>
        </p15:guide>
        <p15:guide id="2" pos="846">
          <p15:clr>
            <a:srgbClr val="F26B43"/>
          </p15:clr>
        </p15:guide>
        <p15:guide id="3" orient="horz" pos="459">
          <p15:clr>
            <a:srgbClr val="F26B43"/>
          </p15:clr>
        </p15:guide>
        <p15:guide id="4" orient="horz" pos="4133">
          <p15:clr>
            <a:srgbClr val="F26B43"/>
          </p15:clr>
        </p15:guide>
        <p15:guide id="5" orient="horz" pos="21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4709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52A1F4-FB15-0B2D-7DFF-4AC1873B4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5665" y="6229255"/>
            <a:ext cx="9605537" cy="36512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Notes and sources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FA5319E7-8948-378F-DF8C-7C80D60C07CA}"/>
              </a:ext>
            </a:extLst>
          </p:cNvPr>
          <p:cNvSpPr txBox="1">
            <a:spLocks/>
          </p:cNvSpPr>
          <p:nvPr userDrawn="1"/>
        </p:nvSpPr>
        <p:spPr>
          <a:xfrm>
            <a:off x="628624" y="6400258"/>
            <a:ext cx="40570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i="0" dirty="0">
                <a:solidFill>
                  <a:schemeClr val="tx1">
                    <a:lumMod val="65000"/>
                  </a:schemeClr>
                </a:solidFill>
                <a:latin typeface="Poppins SemiBold" pitchFamily="2" charset="77"/>
                <a:cs typeface="Poppins SemiBold" pitchFamily="2" charset="77"/>
              </a:rPr>
              <a:t>|  NXP  |  </a:t>
            </a:r>
            <a:r>
              <a:rPr lang="en-GB" dirty="0">
                <a:solidFill>
                  <a:schemeClr val="tx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Public</a:t>
            </a: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AD39AA8-A244-DB56-42EC-193BDAB2C610}"/>
              </a:ext>
            </a:extLst>
          </p:cNvPr>
          <p:cNvSpPr txBox="1">
            <a:spLocks/>
          </p:cNvSpPr>
          <p:nvPr userDrawn="1"/>
        </p:nvSpPr>
        <p:spPr>
          <a:xfrm>
            <a:off x="407988" y="6400258"/>
            <a:ext cx="164667" cy="171297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 defTabSz="914400" rtl="0" eaLnBrk="1" latinLnBrk="0" hangingPunct="1">
              <a:lnSpc>
                <a:spcPts val="1680"/>
              </a:lnSpc>
              <a:spcBef>
                <a:spcPts val="0"/>
              </a:spcBef>
              <a:buFont typeface="Arial" panose="020B0604020202020204" pitchFamily="34" charset="0"/>
              <a:buNone/>
              <a:defRPr sz="800" b="0" i="0" kern="1200">
                <a:solidFill>
                  <a:schemeClr val="tx2"/>
                </a:solidFill>
                <a:latin typeface="Poppins" pitchFamily="2" charset="77"/>
                <a:ea typeface="+mn-ea"/>
                <a:cs typeface="Poppins" pitchFamily="2" charset="77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FFD177A-E7F6-2540-A05E-14D21F0E46FB}" type="slidenum">
              <a:rPr lang="en-GB" smtClean="0">
                <a:solidFill>
                  <a:schemeClr val="tx1">
                    <a:lumMod val="6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‹#›</a:t>
            </a:fld>
            <a:endParaRPr lang="en-GB" dirty="0">
              <a:solidFill>
                <a:schemeClr val="tx1">
                  <a:lumMod val="6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" name="Title Placeholder 16">
            <a:extLst>
              <a:ext uri="{FF2B5EF4-FFF2-40B4-BE49-F238E27FC236}">
                <a16:creationId xmlns:a16="http://schemas.microsoft.com/office/drawing/2014/main" id="{3D2DD0E2-8C1E-EA89-DB65-8934D257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721" y="376520"/>
            <a:ext cx="11432484" cy="6777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 dirty="0"/>
              <a:t>Click to edit Master title style</a:t>
            </a:r>
          </a:p>
        </p:txBody>
      </p:sp>
      <p:sp>
        <p:nvSpPr>
          <p:cNvPr id="5" name="Text Placeholder 17">
            <a:extLst>
              <a:ext uri="{FF2B5EF4-FFF2-40B4-BE49-F238E27FC236}">
                <a16:creationId xmlns:a16="http://schemas.microsoft.com/office/drawing/2014/main" id="{C1BEE7E3-E75B-96AC-2D17-FB238CFE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8720" y="1150936"/>
            <a:ext cx="11432483" cy="47815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171450" lvl="0" indent="-171450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marL="344488" lvl="1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</a:pPr>
            <a:r>
              <a:rPr lang="en-US" dirty="0"/>
              <a:t>Second level</a:t>
            </a:r>
          </a:p>
          <a:p>
            <a:pPr marL="515938" lvl="2" indent="-171450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  <a:p>
            <a:pPr marL="688975" lvl="3" indent="-173038">
              <a:lnSpc>
                <a:spcPct val="110000"/>
              </a:lnSpc>
              <a:spcBef>
                <a:spcPts val="600"/>
              </a:spcBef>
              <a:buFont typeface="Poppins" panose="00000500000000000000" pitchFamily="2" charset="0"/>
              <a:buChar char="−"/>
            </a:pPr>
            <a:r>
              <a:rPr lang="en-US" dirty="0"/>
              <a:t>Fourth level</a:t>
            </a:r>
          </a:p>
          <a:p>
            <a:pPr marL="855663" lvl="4" indent="-166688"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919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730" r:id="rId3"/>
    <p:sldLayoutId id="2147483731" r:id="rId4"/>
    <p:sldLayoutId id="2147483732" r:id="rId5"/>
    <p:sldLayoutId id="2147483733" r:id="rId6"/>
    <p:sldLayoutId id="2147483683" r:id="rId7"/>
    <p:sldLayoutId id="2147483716" r:id="rId8"/>
    <p:sldLayoutId id="2147483712" r:id="rId9"/>
    <p:sldLayoutId id="2147483702" r:id="rId10"/>
    <p:sldLayoutId id="2147483704" r:id="rId11"/>
    <p:sldLayoutId id="2147483678" r:id="rId12"/>
    <p:sldLayoutId id="2147483677" r:id="rId13"/>
    <p:sldLayoutId id="2147483679" r:id="rId14"/>
    <p:sldLayoutId id="2147483710" r:id="rId15"/>
    <p:sldLayoutId id="2147483711" r:id="rId16"/>
    <p:sldLayoutId id="2147483695" r:id="rId17"/>
    <p:sldLayoutId id="2147483723" r:id="rId18"/>
    <p:sldLayoutId id="2147483696" r:id="rId19"/>
    <p:sldLayoutId id="2147483734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200" b="1" i="0" kern="1200" dirty="0" smtClean="0">
          <a:solidFill>
            <a:schemeClr val="tx2"/>
          </a:solidFill>
          <a:latin typeface="Poppins SemiBold" pitchFamily="2" charset="77"/>
          <a:ea typeface="+mn-ea"/>
          <a:cs typeface="Poppins SemiBold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400" kern="1200" dirty="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mcuxpresso.nxp.com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yNameIsX10/NXP-Connectivity-Escape-Room-2025" TargetMode="Externa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cuxpresso.nxp.com/mcuxsdk/latest/html/middleware/wireless/bluetooth/doc/Bluetooth%20Low%20Energy%20Quick%20Start%20Guide/topics/building_the_binaries.html#building-and-flashing-the-ble-software-demo-applications-using-visual-studio-code" TargetMode="Externa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mcuxpresso.nxp.com/mcuxsdk/latest/html/middleware/wireless/bluetooth/doc/Bluetooth%20Low%20Energy%20Demo%20Applications%20Users%20Guide/topics/bluetooth_le_stack_and_demo_applications.html#wireless-uart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cuxpresso.nxp.com/mcuxsdk/latest/html/middleware/wireless/bluetooth/doc/Bluetooth%20Low%20Energy%20Quick%20Start%20Guide/topics/running_the_wireless_uart_application_using_nxp_io.html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0B1E0-9321-2919-97D3-B8F992230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661" y="3076029"/>
            <a:ext cx="5122863" cy="705941"/>
          </a:xfrm>
        </p:spPr>
        <p:txBody>
          <a:bodyPr/>
          <a:lstStyle/>
          <a:p>
            <a:r>
              <a:rPr lang="en-US" dirty="0"/>
              <a:t>Demo - tutorial</a:t>
            </a:r>
          </a:p>
        </p:txBody>
      </p:sp>
    </p:spTree>
    <p:extLst>
      <p:ext uri="{BB962C8B-B14F-4D97-AF65-F5344CB8AC3E}">
        <p14:creationId xmlns:p14="http://schemas.microsoft.com/office/powerpoint/2010/main" val="4085176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C5458-3A41-3F3B-DD3D-97511810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MCUXpresso</a:t>
            </a:r>
            <a:r>
              <a:rPr lang="en-US" dirty="0"/>
              <a:t> extensions for VS Code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A66942-20F6-CD95-F2F9-A46DB9B6C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11" y="1054251"/>
            <a:ext cx="5136390" cy="8877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35BD86-5947-3F8F-5C22-D8338BF87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7357" y="1054251"/>
            <a:ext cx="476316" cy="2753109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D78219-E31E-CDFB-E6FF-96113CBCA52D}"/>
              </a:ext>
            </a:extLst>
          </p:cNvPr>
          <p:cNvCxnSpPr/>
          <p:nvPr/>
        </p:nvCxnSpPr>
        <p:spPr>
          <a:xfrm>
            <a:off x="5879365" y="3566916"/>
            <a:ext cx="8086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3037ABF-0977-DF88-249D-04399BDE55D8}"/>
              </a:ext>
            </a:extLst>
          </p:cNvPr>
          <p:cNvSpPr txBox="1"/>
          <p:nvPr/>
        </p:nvSpPr>
        <p:spPr>
          <a:xfrm>
            <a:off x="135181" y="1082603"/>
            <a:ext cx="2442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24D922-686D-8481-E44D-00CBA7200592}"/>
              </a:ext>
            </a:extLst>
          </p:cNvPr>
          <p:cNvSpPr txBox="1"/>
          <p:nvPr/>
        </p:nvSpPr>
        <p:spPr>
          <a:xfrm>
            <a:off x="6493432" y="1082603"/>
            <a:ext cx="2442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3228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E76D6E-7168-0C6C-25F0-38714EAD4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and download the SDK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1DF8F-48EF-8D15-E51F-02A831CF115E}"/>
              </a:ext>
            </a:extLst>
          </p:cNvPr>
          <p:cNvSpPr txBox="1"/>
          <p:nvPr/>
        </p:nvSpPr>
        <p:spPr>
          <a:xfrm>
            <a:off x="665018" y="104286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65990-3902-40C7-62BC-5585454878FF}"/>
              </a:ext>
            </a:extLst>
          </p:cNvPr>
          <p:cNvSpPr txBox="1"/>
          <p:nvPr/>
        </p:nvSpPr>
        <p:spPr>
          <a:xfrm>
            <a:off x="379411" y="1171711"/>
            <a:ext cx="1119056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To install the Connectivity Package, configure and download the package archive from the staging system</a:t>
            </a:r>
          </a:p>
          <a:p>
            <a:pPr algn="just"/>
            <a:r>
              <a:rPr lang="en-US" sz="1600" dirty="0"/>
              <a:t>on the </a:t>
            </a:r>
            <a:r>
              <a:rPr lang="en-US" sz="1600" dirty="0">
                <a:hlinkClick r:id="rId2"/>
              </a:rPr>
              <a:t>https://mcuxpresso.nxp.com </a:t>
            </a:r>
            <a:r>
              <a:rPr lang="en-US" sz="1600" dirty="0"/>
              <a:t>website. You can simply download the </a:t>
            </a:r>
            <a:r>
              <a:rPr lang="en-US" sz="1600" dirty="0" err="1"/>
              <a:t>precreated</a:t>
            </a:r>
            <a:r>
              <a:rPr lang="en-US" sz="1600" dirty="0"/>
              <a:t> package archive if it is</a:t>
            </a:r>
          </a:p>
          <a:p>
            <a:r>
              <a:rPr lang="en-US" sz="1600" dirty="0"/>
              <a:t>available on the same website.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65319-3A18-888D-8AB2-D506AD536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5015" y="2039217"/>
            <a:ext cx="4624960" cy="21976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D76CEB-7D86-C563-9F97-66C377369C9E}"/>
              </a:ext>
            </a:extLst>
          </p:cNvPr>
          <p:cNvSpPr txBox="1"/>
          <p:nvPr/>
        </p:nvSpPr>
        <p:spPr>
          <a:xfrm>
            <a:off x="453421" y="2206651"/>
            <a:ext cx="4534215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AutoNum type="arabicPeriod"/>
            </a:pPr>
            <a:r>
              <a:rPr lang="en-US" sz="1600" dirty="0"/>
              <a:t>Select Development Board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Create an account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Finde your board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Build SDK</a:t>
            </a:r>
          </a:p>
          <a:p>
            <a:pPr marL="342900" indent="-342900" algn="l">
              <a:buAutoNum type="arabicPeriod"/>
            </a:pPr>
            <a:r>
              <a:rPr lang="en-US" sz="1600" dirty="0"/>
              <a:t>Select all toolchains and build </a:t>
            </a:r>
            <a:r>
              <a:rPr lang="en-US" sz="1600" dirty="0" err="1"/>
              <a:t>sdk</a:t>
            </a:r>
            <a:endParaRPr lang="en-US" sz="1600" dirty="0"/>
          </a:p>
          <a:p>
            <a:pPr marL="342900" indent="-342900" algn="l">
              <a:buAutoNum type="arabicPeriod"/>
            </a:pPr>
            <a:r>
              <a:rPr lang="en-US" sz="1600" dirty="0"/>
              <a:t>Download</a:t>
            </a:r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  <a:p>
            <a:pPr marL="342900" indent="-342900" algn="l">
              <a:buAutoNum type="arabicPeriod"/>
            </a:pP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86382D-A689-0B37-A90F-8AB533041457}"/>
              </a:ext>
            </a:extLst>
          </p:cNvPr>
          <p:cNvCxnSpPr/>
          <p:nvPr/>
        </p:nvCxnSpPr>
        <p:spPr>
          <a:xfrm>
            <a:off x="6340344" y="3189064"/>
            <a:ext cx="8086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91796E4-286B-19DF-2041-3556ACCB0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5015" y="4365664"/>
            <a:ext cx="4466725" cy="158182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D195FE1-1280-DA22-212D-CB8D79BD309F}"/>
              </a:ext>
            </a:extLst>
          </p:cNvPr>
          <p:cNvCxnSpPr/>
          <p:nvPr/>
        </p:nvCxnSpPr>
        <p:spPr>
          <a:xfrm>
            <a:off x="8057048" y="5676585"/>
            <a:ext cx="8086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C2F368-DD58-9962-CCD5-2483C61FB1E9}"/>
              </a:ext>
            </a:extLst>
          </p:cNvPr>
          <p:cNvCxnSpPr/>
          <p:nvPr/>
        </p:nvCxnSpPr>
        <p:spPr>
          <a:xfrm>
            <a:off x="7792665" y="6494003"/>
            <a:ext cx="8086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8E7B7C1-16D2-B34B-6D9D-A723DE315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1266" y="5871807"/>
            <a:ext cx="2968709" cy="8690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0D681B3-8C7C-D3E0-F7E0-16E588149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9380" y="5245955"/>
            <a:ext cx="5265659" cy="44033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058C18-71AD-4841-ECC5-00EF72AC9B2B}"/>
              </a:ext>
            </a:extLst>
          </p:cNvPr>
          <p:cNvCxnSpPr/>
          <p:nvPr/>
        </p:nvCxnSpPr>
        <p:spPr>
          <a:xfrm>
            <a:off x="2050585" y="5466122"/>
            <a:ext cx="8086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8A8CCF8-A8C3-9B94-7991-93297130EEDC}"/>
              </a:ext>
            </a:extLst>
          </p:cNvPr>
          <p:cNvSpPr txBox="1"/>
          <p:nvPr/>
        </p:nvSpPr>
        <p:spPr>
          <a:xfrm>
            <a:off x="6744644" y="2134221"/>
            <a:ext cx="244230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D5E6A1-B1A8-493C-F358-425B3AE895F6}"/>
              </a:ext>
            </a:extLst>
          </p:cNvPr>
          <p:cNvSpPr txBox="1"/>
          <p:nvPr/>
        </p:nvSpPr>
        <p:spPr>
          <a:xfrm>
            <a:off x="6691637" y="4446302"/>
            <a:ext cx="21170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92C0CC-C63A-C6D1-1142-D8ADCA382EB6}"/>
              </a:ext>
            </a:extLst>
          </p:cNvPr>
          <p:cNvSpPr txBox="1"/>
          <p:nvPr/>
        </p:nvSpPr>
        <p:spPr>
          <a:xfrm>
            <a:off x="8446233" y="6029338"/>
            <a:ext cx="22671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F2E146-6D9A-78F9-D5C3-676E9F34A124}"/>
              </a:ext>
            </a:extLst>
          </p:cNvPr>
          <p:cNvSpPr txBox="1"/>
          <p:nvPr/>
        </p:nvSpPr>
        <p:spPr>
          <a:xfrm>
            <a:off x="780260" y="5327622"/>
            <a:ext cx="309838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0426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F51DB5-F88B-4AF6-0A1E-3E69AB371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Flash NBU binary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CFF0D-E73E-E1BB-F634-2ADD00919A3F}"/>
              </a:ext>
            </a:extLst>
          </p:cNvPr>
          <p:cNvSpPr txBox="1"/>
          <p:nvPr/>
        </p:nvSpPr>
        <p:spPr>
          <a:xfrm>
            <a:off x="778374" y="1496291"/>
            <a:ext cx="9678932" cy="30469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Go to the GitHub 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 and download </a:t>
            </a:r>
            <a:r>
              <a:rPr lang="en-US" dirty="0" err="1"/>
              <a:t>blehost</a:t>
            </a:r>
            <a:r>
              <a:rPr lang="en-US" dirty="0"/>
              <a:t> and </a:t>
            </a:r>
            <a:r>
              <a:rPr lang="en-US" dirty="0" err="1"/>
              <a:t>teraterm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/>
              <a:t>Path: blhost_2.6.7 1.zip\blhost_2.6.7\bin\win (open </a:t>
            </a:r>
            <a:r>
              <a:rPr lang="en-US" dirty="0" err="1"/>
              <a:t>cmd</a:t>
            </a:r>
            <a:r>
              <a:rPr lang="en-US" dirty="0"/>
              <a:t> here).</a:t>
            </a:r>
          </a:p>
          <a:p>
            <a:pPr marL="342900" indent="-342900">
              <a:buAutoNum type="arabicPeriod"/>
            </a:pPr>
            <a:r>
              <a:rPr lang="en-US" dirty="0"/>
              <a:t>Put the board in ISP mode.</a:t>
            </a:r>
          </a:p>
          <a:p>
            <a:pPr marL="342900" indent="-342900">
              <a:buAutoNum type="arabicPeriod"/>
            </a:pPr>
            <a:r>
              <a:rPr lang="en-US" dirty="0"/>
              <a:t>The commands are as follows: </a:t>
            </a:r>
          </a:p>
          <a:p>
            <a:r>
              <a:rPr lang="en-US" dirty="0"/>
              <a:t>      .\blhost.exe -p </a:t>
            </a:r>
            <a:r>
              <a:rPr lang="en-US" dirty="0" err="1"/>
              <a:t>COMx</a:t>
            </a:r>
            <a:r>
              <a:rPr lang="en-US" dirty="0"/>
              <a:t> -- get-property 1</a:t>
            </a:r>
          </a:p>
          <a:p>
            <a:r>
              <a:rPr lang="en-US" dirty="0"/>
              <a:t>      .\blhost.exe -p </a:t>
            </a:r>
            <a:r>
              <a:rPr lang="en-US" dirty="0" err="1"/>
              <a:t>COMx</a:t>
            </a:r>
            <a:r>
              <a:rPr lang="en-US" dirty="0"/>
              <a:t> flash-erase-all 2</a:t>
            </a:r>
          </a:p>
          <a:p>
            <a:r>
              <a:rPr lang="en-US" dirty="0"/>
              <a:t>      .\blhost.exe -p </a:t>
            </a:r>
            <a:r>
              <a:rPr lang="en-US" dirty="0" err="1"/>
              <a:t>COMx</a:t>
            </a:r>
            <a:r>
              <a:rPr lang="en-US" dirty="0"/>
              <a:t> flash-erase-region 0x48800000 0x80000</a:t>
            </a:r>
          </a:p>
          <a:p>
            <a:r>
              <a:rPr lang="en-US" dirty="0"/>
              <a:t>      .\blhost.exe -p </a:t>
            </a:r>
            <a:r>
              <a:rPr lang="en-US" dirty="0" err="1"/>
              <a:t>COMx</a:t>
            </a:r>
            <a:r>
              <a:rPr lang="en-US" dirty="0"/>
              <a:t> write-memory 0x48800000 “..\middleware\wireless</a:t>
            </a:r>
          </a:p>
          <a:p>
            <a:r>
              <a:rPr lang="en-US" dirty="0"/>
              <a:t>      \</a:t>
            </a:r>
            <a:r>
              <a:rPr lang="en-US" dirty="0" err="1"/>
              <a:t>ble_controller</a:t>
            </a:r>
            <a:r>
              <a:rPr lang="en-US" dirty="0"/>
              <a:t>\bin” (Ex: “C:\_ddm\mcuxsdk-workspace\mcuxsdk\middleware</a:t>
            </a:r>
          </a:p>
          <a:p>
            <a:r>
              <a:rPr lang="en-US" dirty="0"/>
              <a:t>      \wireless\</a:t>
            </a:r>
            <a:r>
              <a:rPr lang="en-US" dirty="0" err="1"/>
              <a:t>ble_controller</a:t>
            </a:r>
            <a:r>
              <a:rPr lang="en-US" dirty="0"/>
              <a:t>\bin\kw47_nbu_ble_all_hosted.bin")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52E2E-0C3F-956A-7CEA-28EB35BFE599}"/>
              </a:ext>
            </a:extLst>
          </p:cNvPr>
          <p:cNvSpPr txBox="1"/>
          <p:nvPr/>
        </p:nvSpPr>
        <p:spPr>
          <a:xfrm>
            <a:off x="778374" y="4429924"/>
            <a:ext cx="685925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/>
              <a:t>To put the board in ISP mode, hold down the BOOT CONFIG </a:t>
            </a:r>
          </a:p>
          <a:p>
            <a:r>
              <a:rPr lang="en-US" b="1" dirty="0"/>
              <a:t>button at the moment you power it 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26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C5F9A-628F-BEBC-05EA-7DB1B02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flashing the BLE Software Demo applications using </a:t>
            </a:r>
            <a:r>
              <a:rPr lang="en-US" dirty="0" err="1"/>
              <a:t>MCUXpresso</a:t>
            </a:r>
            <a:r>
              <a:rPr lang="en-US" dirty="0"/>
              <a:t> IDE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FD55C4A-0E6B-BA8E-7DFF-FCE4D9B876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Notes and 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5DFDA1-18B6-C44D-6E1D-E35AAB7B8E6E}"/>
              </a:ext>
            </a:extLst>
          </p:cNvPr>
          <p:cNvSpPr txBox="1"/>
          <p:nvPr/>
        </p:nvSpPr>
        <p:spPr>
          <a:xfrm>
            <a:off x="379411" y="1505626"/>
            <a:ext cx="60947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Building the binaries — </a:t>
            </a:r>
            <a:r>
              <a:rPr lang="en-US" dirty="0" err="1">
                <a:hlinkClick r:id="rId2"/>
              </a:rPr>
              <a:t>MCUXpresso</a:t>
            </a:r>
            <a:r>
              <a:rPr lang="en-US" dirty="0">
                <a:hlinkClick r:id="rId2"/>
              </a:rPr>
              <a:t> SDK Documentation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have to open the “</a:t>
            </a:r>
            <a:r>
              <a:rPr lang="en-US" dirty="0" err="1"/>
              <a:t>w_uart</a:t>
            </a:r>
            <a:r>
              <a:rPr lang="en-US" dirty="0"/>
              <a:t>” application.</a:t>
            </a:r>
          </a:p>
        </p:txBody>
      </p:sp>
    </p:spTree>
    <p:extLst>
      <p:ext uri="{BB962C8B-B14F-4D97-AF65-F5344CB8AC3E}">
        <p14:creationId xmlns:p14="http://schemas.microsoft.com/office/powerpoint/2010/main" val="398784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DC5F9A-628F-BEBC-05EA-7DB1B0208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UART Demo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897E2-B4A2-6B63-940A-3D771F76C8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Notes and sources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F3CF2-FE77-BB95-BD92-3483307589EA}"/>
              </a:ext>
            </a:extLst>
          </p:cNvPr>
          <p:cNvSpPr txBox="1"/>
          <p:nvPr/>
        </p:nvSpPr>
        <p:spPr>
          <a:xfrm>
            <a:off x="379411" y="1686209"/>
            <a:ext cx="6097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Bluetooth LE stack and demo applications — </a:t>
            </a:r>
            <a:r>
              <a:rPr lang="en-US" dirty="0" err="1">
                <a:hlinkClick r:id="rId2"/>
              </a:rPr>
              <a:t>MCUXpresso</a:t>
            </a:r>
            <a:r>
              <a:rPr lang="en-US" dirty="0">
                <a:hlinkClick r:id="rId2"/>
              </a:rPr>
              <a:t> SDK Documentation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DE248-BF2A-2C47-EB45-151F1CDDE3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77" y="2701692"/>
            <a:ext cx="4677428" cy="53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73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D2C4D4-C0F5-F751-1276-B11030E52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Toolbox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14A900-0B32-45CF-311A-444ACA64EC42}"/>
              </a:ext>
            </a:extLst>
          </p:cNvPr>
          <p:cNvSpPr txBox="1"/>
          <p:nvPr/>
        </p:nvSpPr>
        <p:spPr>
          <a:xfrm>
            <a:off x="379411" y="1228937"/>
            <a:ext cx="6300907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Running the Wireless UART application using NXP IoT Toolbox mobile application — </a:t>
            </a:r>
            <a:r>
              <a:rPr lang="en-US" dirty="0" err="1">
                <a:hlinkClick r:id="rId2"/>
              </a:rPr>
              <a:t>MCUXpresso</a:t>
            </a:r>
            <a:r>
              <a:rPr lang="en-US" dirty="0">
                <a:hlinkClick r:id="rId2"/>
              </a:rPr>
              <a:t> SDK Documentation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23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78226173"/>
      </p:ext>
    </p:extLst>
  </p:cSld>
  <p:clrMapOvr>
    <a:masterClrMapping/>
  </p:clrMapOvr>
</p:sld>
</file>

<file path=ppt/theme/theme1.xml><?xml version="1.0" encoding="utf-8"?>
<a:theme xmlns:a="http://schemas.openxmlformats.org/drawingml/2006/main" name="Light mode | title + logo">
  <a:themeElements>
    <a:clrScheme name="NXP Brand Colors 2">
      <a:dk1>
        <a:srgbClr val="000000"/>
      </a:dk1>
      <a:lt1>
        <a:srgbClr val="FFFFFF"/>
      </a:lt1>
      <a:dk2>
        <a:srgbClr val="262626"/>
      </a:dk2>
      <a:lt2>
        <a:srgbClr val="F7F5F1"/>
      </a:lt2>
      <a:accent1>
        <a:srgbClr val="0EAFE0"/>
      </a:accent1>
      <a:accent2>
        <a:srgbClr val="0068DF"/>
      </a:accent2>
      <a:accent3>
        <a:srgbClr val="69CA00"/>
      </a:accent3>
      <a:accent4>
        <a:srgbClr val="F9B500"/>
      </a:accent4>
      <a:accent5>
        <a:srgbClr val="FF7400"/>
      </a:accent5>
      <a:accent6>
        <a:srgbClr val="00A700"/>
      </a:accent6>
      <a:hlink>
        <a:srgbClr val="0EAFE0"/>
      </a:hlink>
      <a:folHlink>
        <a:srgbClr val="0EAFE0"/>
      </a:folHlink>
    </a:clrScheme>
    <a:fontScheme name="NXP Poppins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tIns="64008" bIns="64008" rtlCol="0" anchor="t"/>
      <a:lstStyle>
        <a:defPPr algn="l">
          <a:defRPr dirty="0" smtClean="0">
            <a:latin typeface="Poppins SemiBold" panose="00000700000000000000" pitchFamily="2" charset="0"/>
            <a:cs typeface="Poppins SemiBold" panose="00000700000000000000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172F2C2-313B-4305-AB2F-B71BF76E0E26}" vid="{31B96BA9-DAAD-4D49-9220-E18BCD457FAB}"/>
    </a:ext>
  </a:extLst>
</a:theme>
</file>

<file path=ppt/theme/theme2.xml><?xml version="1.0" encoding="utf-8"?>
<a:theme xmlns:a="http://schemas.openxmlformats.org/drawingml/2006/main" name="Light mode | content layouts">
  <a:themeElements>
    <a:clrScheme name="NXP Brand Colors 2">
      <a:dk1>
        <a:srgbClr val="000000"/>
      </a:dk1>
      <a:lt1>
        <a:srgbClr val="FFFFFF"/>
      </a:lt1>
      <a:dk2>
        <a:srgbClr val="262626"/>
      </a:dk2>
      <a:lt2>
        <a:srgbClr val="F7F5F1"/>
      </a:lt2>
      <a:accent1>
        <a:srgbClr val="0EAFE0"/>
      </a:accent1>
      <a:accent2>
        <a:srgbClr val="0068DF"/>
      </a:accent2>
      <a:accent3>
        <a:srgbClr val="69CA00"/>
      </a:accent3>
      <a:accent4>
        <a:srgbClr val="F9B500"/>
      </a:accent4>
      <a:accent5>
        <a:srgbClr val="FF7400"/>
      </a:accent5>
      <a:accent6>
        <a:srgbClr val="00A700"/>
      </a:accent6>
      <a:hlink>
        <a:srgbClr val="0EAFE0"/>
      </a:hlink>
      <a:folHlink>
        <a:srgbClr val="0EAFE0"/>
      </a:folHlink>
    </a:clrScheme>
    <a:fontScheme name="NXP Poppins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tIns="64008" bIns="64008" rtlCol="0" anchor="t"/>
      <a:lstStyle>
        <a:defPPr algn="l">
          <a:defRPr dirty="0" smtClean="0">
            <a:latin typeface="Poppins SemiBold" panose="00000700000000000000" pitchFamily="2" charset="0"/>
            <a:cs typeface="Poppins SemiBold" panose="00000700000000000000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172F2C2-313B-4305-AB2F-B71BF76E0E26}" vid="{6724E3C3-B23A-46B7-99A1-CBBCC0877741}"/>
    </a:ext>
  </a:extLst>
</a:theme>
</file>

<file path=ppt/theme/theme3.xml><?xml version="1.0" encoding="utf-8"?>
<a:theme xmlns:a="http://schemas.openxmlformats.org/drawingml/2006/main" name="Dark mode | title + logo">
  <a:themeElements>
    <a:clrScheme name="NXP Brand Colors 2">
      <a:dk1>
        <a:srgbClr val="000000"/>
      </a:dk1>
      <a:lt1>
        <a:srgbClr val="FFFFFF"/>
      </a:lt1>
      <a:dk2>
        <a:srgbClr val="262626"/>
      </a:dk2>
      <a:lt2>
        <a:srgbClr val="F7F5F1"/>
      </a:lt2>
      <a:accent1>
        <a:srgbClr val="0EAFE0"/>
      </a:accent1>
      <a:accent2>
        <a:srgbClr val="0068DF"/>
      </a:accent2>
      <a:accent3>
        <a:srgbClr val="69CA00"/>
      </a:accent3>
      <a:accent4>
        <a:srgbClr val="F9B500"/>
      </a:accent4>
      <a:accent5>
        <a:srgbClr val="FF7400"/>
      </a:accent5>
      <a:accent6>
        <a:srgbClr val="00A700"/>
      </a:accent6>
      <a:hlink>
        <a:srgbClr val="0EAFE0"/>
      </a:hlink>
      <a:folHlink>
        <a:srgbClr val="0EAFE0"/>
      </a:folHlink>
    </a:clrScheme>
    <a:fontScheme name="NXP Poppins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tIns="64008" bIns="64008" rtlCol="0" anchor="t"/>
      <a:lstStyle>
        <a:defPPr algn="l">
          <a:defRPr dirty="0">
            <a:latin typeface="Poppins SemiBold" panose="00000700000000000000" pitchFamily="2" charset="0"/>
            <a:cs typeface="Poppins SemiBold" panose="00000700000000000000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172F2C2-313B-4305-AB2F-B71BF76E0E26}" vid="{933E4ABC-1263-4651-B41D-CAF9A2FA0486}"/>
    </a:ext>
  </a:extLst>
</a:theme>
</file>

<file path=ppt/theme/theme4.xml><?xml version="1.0" encoding="utf-8"?>
<a:theme xmlns:a="http://schemas.openxmlformats.org/drawingml/2006/main" name="Dark mode | content layouts">
  <a:themeElements>
    <a:clrScheme name="NXP Brand Colors 2">
      <a:dk1>
        <a:srgbClr val="000000"/>
      </a:dk1>
      <a:lt1>
        <a:srgbClr val="FFFFFF"/>
      </a:lt1>
      <a:dk2>
        <a:srgbClr val="262626"/>
      </a:dk2>
      <a:lt2>
        <a:srgbClr val="F7F5F1"/>
      </a:lt2>
      <a:accent1>
        <a:srgbClr val="0EAFE0"/>
      </a:accent1>
      <a:accent2>
        <a:srgbClr val="0068DF"/>
      </a:accent2>
      <a:accent3>
        <a:srgbClr val="69CA00"/>
      </a:accent3>
      <a:accent4>
        <a:srgbClr val="F9B500"/>
      </a:accent4>
      <a:accent5>
        <a:srgbClr val="FF7400"/>
      </a:accent5>
      <a:accent6>
        <a:srgbClr val="00A700"/>
      </a:accent6>
      <a:hlink>
        <a:srgbClr val="0EAFE0"/>
      </a:hlink>
      <a:folHlink>
        <a:srgbClr val="0EAFE0"/>
      </a:folHlink>
    </a:clrScheme>
    <a:fontScheme name="NXP Poppins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tIns="64008" bIns="64008" rtlCol="0" anchor="t"/>
      <a:lstStyle>
        <a:defPPr algn="l">
          <a:defRPr dirty="0">
            <a:latin typeface="Poppins SemiBold" panose="00000700000000000000" pitchFamily="2" charset="0"/>
            <a:cs typeface="Poppins SemiBold" panose="00000700000000000000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3172F2C2-313B-4305-AB2F-B71BF76E0E26}" vid="{CC92119D-BCE8-47FB-A552-7115DD4226E7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14E2BE3A168846B83511CE4E0A34D3" ma:contentTypeVersion="18" ma:contentTypeDescription="Create a new document." ma:contentTypeScope="" ma:versionID="e499549e1e0c4e4c90962ebb64fdc2cf">
  <xsd:schema xmlns:xsd="http://www.w3.org/2001/XMLSchema" xmlns:xs="http://www.w3.org/2001/XMLSchema" xmlns:p="http://schemas.microsoft.com/office/2006/metadata/properties" xmlns:ns2="b0637756-4f6c-4640-9986-acad9eb77c12" xmlns:ns3="6a76cbb2-02bd-4f0e-9f61-4b6fd64b7e54" xmlns:ns4="c4672b8b-43e2-4139-8cd1-27ad03f081e7" targetNamespace="http://schemas.microsoft.com/office/2006/metadata/properties" ma:root="true" ma:fieldsID="83a14edcba7987379601eef4153a7c47" ns2:_="" ns3:_="" ns4:_="">
    <xsd:import namespace="b0637756-4f6c-4640-9986-acad9eb77c12"/>
    <xsd:import namespace="6a76cbb2-02bd-4f0e-9f61-4b6fd64b7e54"/>
    <xsd:import namespace="c4672b8b-43e2-4139-8cd1-27ad03f081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37756-4f6c-4640-9986-acad9eb77c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ae9cabe-f4d8-44ae-a6f0-8d11cb15c1a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6cbb2-02bd-4f0e-9f61-4b6fd64b7e5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672b8b-43e2-4139-8cd1-27ad03f081e7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a4dd5a6d-2ce3-4dfb-9c5d-27a98231873d}" ma:internalName="TaxCatchAll" ma:showField="CatchAllData" ma:web="6a76cbb2-02bd-4f0e-9f61-4b6fd64b7e5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a76cbb2-02bd-4f0e-9f61-4b6fd64b7e54">
      <UserInfo>
        <DisplayName>Birgit Ahlborn</DisplayName>
        <AccountId>28</AccountId>
        <AccountType/>
      </UserInfo>
      <UserInfo>
        <DisplayName>Melissa Dailey</DisplayName>
        <AccountId>70</AccountId>
        <AccountType/>
      </UserInfo>
      <UserInfo>
        <DisplayName>Jan Kiker</DisplayName>
        <AccountId>36</AccountId>
        <AccountType/>
      </UserInfo>
      <UserInfo>
        <DisplayName>Lindsey Strobel</DisplayName>
        <AccountId>148</AccountId>
        <AccountType/>
      </UserInfo>
      <UserInfo>
        <DisplayName>Ann-Kathrin Augustin</DisplayName>
        <AccountId>55</AccountId>
        <AccountType/>
      </UserInfo>
      <UserInfo>
        <DisplayName>Shelley McNamara</DisplayName>
        <AccountId>10</AccountId>
        <AccountType/>
      </UserInfo>
    </SharedWithUsers>
    <lcf76f155ced4ddcb4097134ff3c332f xmlns="b0637756-4f6c-4640-9986-acad9eb77c12">
      <Terms xmlns="http://schemas.microsoft.com/office/infopath/2007/PartnerControls"/>
    </lcf76f155ced4ddcb4097134ff3c332f>
    <TaxCatchAll xmlns="c4672b8b-43e2-4139-8cd1-27ad03f081e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2C209F5-FDDC-4294-A313-8003E2420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637756-4f6c-4640-9986-acad9eb77c12"/>
    <ds:schemaRef ds:uri="6a76cbb2-02bd-4f0e-9f61-4b6fd64b7e54"/>
    <ds:schemaRef ds:uri="c4672b8b-43e2-4139-8cd1-27ad03f081e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8521B7-5C3E-4019-920B-6CEAFC0DCCDB}">
  <ds:schemaRefs>
    <ds:schemaRef ds:uri="http://purl.org/dc/terms/"/>
    <ds:schemaRef ds:uri="http://schemas.microsoft.com/office/2006/metadata/properties"/>
    <ds:schemaRef ds:uri="c4672b8b-43e2-4139-8cd1-27ad03f081e7"/>
    <ds:schemaRef ds:uri="http://purl.org/dc/elements/1.1/"/>
    <ds:schemaRef ds:uri="http://purl.org/dc/dcmitype/"/>
    <ds:schemaRef ds:uri="http://www.w3.org/XML/1998/namespace"/>
    <ds:schemaRef ds:uri="6a76cbb2-02bd-4f0e-9f61-4b6fd64b7e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0637756-4f6c-4640-9986-acad9eb77c12"/>
  </ds:schemaRefs>
</ds:datastoreItem>
</file>

<file path=customXml/itemProps3.xml><?xml version="1.0" encoding="utf-8"?>
<ds:datastoreItem xmlns:ds="http://schemas.openxmlformats.org/officeDocument/2006/customXml" ds:itemID="{7B78E3B7-C7EB-4D3A-BB65-933A2D2300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NXP-Template-Light-Dark-Mode-Public</Template>
  <TotalTime>0</TotalTime>
  <Words>308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Poppins</vt:lpstr>
      <vt:lpstr>Poppins SemiBold</vt:lpstr>
      <vt:lpstr>Light mode | title + logo</vt:lpstr>
      <vt:lpstr>Light mode | content layouts</vt:lpstr>
      <vt:lpstr>Dark mode | title + logo</vt:lpstr>
      <vt:lpstr>Dark mode | content layouts</vt:lpstr>
      <vt:lpstr>Demo - tutorial</vt:lpstr>
      <vt:lpstr>Install MCUXpresso extensions for VS Code</vt:lpstr>
      <vt:lpstr>Build and download the SDK</vt:lpstr>
      <vt:lpstr>Flash NBU binary</vt:lpstr>
      <vt:lpstr>Building and flashing the BLE Software Demo applications using MCUXpresso IDE </vt:lpstr>
      <vt:lpstr>Wireless UART Demo</vt:lpstr>
      <vt:lpstr>IoT Toolbox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Alexandru Vrabete</dc:creator>
  <dc:description>V2.7, updated 01312024</dc:description>
  <cp:lastModifiedBy>Alexandru Vrabete</cp:lastModifiedBy>
  <cp:revision>6</cp:revision>
  <dcterms:created xsi:type="dcterms:W3CDTF">2025-09-17T14:12:20Z</dcterms:created>
  <dcterms:modified xsi:type="dcterms:W3CDTF">2025-10-07T09:03:14Z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0x010100B614E2BE3A168846B83511CE4E0A34D3</vt:lpwstr>
  </property>
</Properties>
</file>