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33A23-B1CD-427A-BB82-E7E18CB54F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F35CA8D-4520-4BB4-880E-5C5B7962AB03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조장 </a:t>
          </a:r>
          <a:r>
            <a:rPr lang="en-US" altLang="ko-KR" sz="1400" dirty="0"/>
            <a:t>: </a:t>
          </a:r>
          <a:r>
            <a:rPr lang="ko-KR" altLang="en-US" sz="1400" dirty="0"/>
            <a:t>홍길동</a:t>
          </a:r>
        </a:p>
      </dgm:t>
    </dgm:pt>
    <dgm:pt modelId="{BF0D4AB2-812C-4E08-BEB6-7352ECF39A6E}" type="parTrans" cxnId="{AF38177B-3018-4FC8-9CE6-1D6456730233}">
      <dgm:prSet/>
      <dgm:spPr/>
      <dgm:t>
        <a:bodyPr/>
        <a:lstStyle/>
        <a:p>
          <a:pPr latinLnBrk="1"/>
          <a:endParaRPr lang="ko-KR" altLang="en-US"/>
        </a:p>
      </dgm:t>
    </dgm:pt>
    <dgm:pt modelId="{FC94F78C-87D4-4DE5-958F-0070E1267635}" type="sibTrans" cxnId="{AF38177B-3018-4FC8-9CE6-1D6456730233}">
      <dgm:prSet/>
      <dgm:spPr/>
      <dgm:t>
        <a:bodyPr/>
        <a:lstStyle/>
        <a:p>
          <a:pPr latinLnBrk="1"/>
          <a:endParaRPr lang="ko-KR" altLang="en-US"/>
        </a:p>
      </dgm:t>
    </dgm:pt>
    <dgm:pt modelId="{AAAF5218-6D0E-4CBD-A80E-F832E6E98837}" type="asst">
      <dgm:prSet phldrT="[텍스트]" custT="1"/>
      <dgm:spPr/>
      <dgm:t>
        <a:bodyPr/>
        <a:lstStyle/>
        <a:p>
          <a:pPr latinLnBrk="1"/>
          <a:r>
            <a:rPr lang="ko-KR" altLang="en-US" sz="1400" dirty="0"/>
            <a:t>지도교수 </a:t>
          </a:r>
          <a:r>
            <a:rPr lang="en-US" altLang="ko-KR" sz="1400" dirty="0"/>
            <a:t>: </a:t>
          </a:r>
          <a:r>
            <a:rPr lang="ko-KR" altLang="en-US" sz="1400" dirty="0"/>
            <a:t>김유미</a:t>
          </a:r>
        </a:p>
      </dgm:t>
    </dgm:pt>
    <dgm:pt modelId="{0BCEC6C2-B28A-41D5-832E-A720AF465025}" type="parTrans" cxnId="{00E98DCB-88C1-41A7-A970-3474B3BF27B2}">
      <dgm:prSet/>
      <dgm:spPr/>
      <dgm:t>
        <a:bodyPr/>
        <a:lstStyle/>
        <a:p>
          <a:pPr latinLnBrk="1"/>
          <a:endParaRPr lang="ko-KR" altLang="en-US"/>
        </a:p>
      </dgm:t>
    </dgm:pt>
    <dgm:pt modelId="{B952524B-FE6F-4931-AA48-606C4383D91F}" type="sibTrans" cxnId="{00E98DCB-88C1-41A7-A970-3474B3BF27B2}">
      <dgm:prSet/>
      <dgm:spPr/>
      <dgm:t>
        <a:bodyPr/>
        <a:lstStyle/>
        <a:p>
          <a:pPr latinLnBrk="1"/>
          <a:endParaRPr lang="ko-KR" altLang="en-US"/>
        </a:p>
      </dgm:t>
    </dgm:pt>
    <dgm:pt modelId="{C57FAED0-E5EB-4C55-8719-5F44AC903BA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팀원 </a:t>
          </a:r>
          <a:r>
            <a:rPr lang="en-US" altLang="ko-KR" sz="1400" dirty="0"/>
            <a:t>: </a:t>
          </a:r>
          <a:r>
            <a:rPr lang="ko-KR" altLang="en-US" sz="1400" dirty="0"/>
            <a:t>홍삼상</a:t>
          </a:r>
        </a:p>
      </dgm:t>
    </dgm:pt>
    <dgm:pt modelId="{9C19FC2D-3798-4849-AB53-BDB37BDC2E88}" type="parTrans" cxnId="{F090FE0F-B558-497D-8257-920691188C14}">
      <dgm:prSet/>
      <dgm:spPr/>
      <dgm:t>
        <a:bodyPr/>
        <a:lstStyle/>
        <a:p>
          <a:pPr latinLnBrk="1"/>
          <a:endParaRPr lang="ko-KR" altLang="en-US"/>
        </a:p>
      </dgm:t>
    </dgm:pt>
    <dgm:pt modelId="{7A624062-A962-45C7-9C01-B8CB1CCADD7B}" type="sibTrans" cxnId="{F090FE0F-B558-497D-8257-920691188C14}">
      <dgm:prSet/>
      <dgm:spPr/>
      <dgm:t>
        <a:bodyPr/>
        <a:lstStyle/>
        <a:p>
          <a:pPr latinLnBrk="1"/>
          <a:endParaRPr lang="ko-KR" altLang="en-US"/>
        </a:p>
      </dgm:t>
    </dgm:pt>
    <dgm:pt modelId="{3D53DDE5-BB96-41B2-BF48-A822121CDD79}">
      <dgm:prSet phldrT="[텍스트]" phldr="1" custT="1"/>
      <dgm:spPr/>
      <dgm:t>
        <a:bodyPr/>
        <a:lstStyle/>
        <a:p>
          <a:pPr latinLnBrk="1"/>
          <a:endParaRPr lang="ko-KR" altLang="en-US" sz="1400" dirty="0"/>
        </a:p>
      </dgm:t>
    </dgm:pt>
    <dgm:pt modelId="{CA6FF11C-38AE-4032-ABCF-B7FA1244B7CC}" type="parTrans" cxnId="{E90FDC8E-C85E-4BE8-8936-01F9D65F2195}">
      <dgm:prSet/>
      <dgm:spPr/>
      <dgm:t>
        <a:bodyPr/>
        <a:lstStyle/>
        <a:p>
          <a:pPr latinLnBrk="1"/>
          <a:endParaRPr lang="ko-KR" altLang="en-US"/>
        </a:p>
      </dgm:t>
    </dgm:pt>
    <dgm:pt modelId="{6F123BF5-E363-42FD-8ACF-814BB89FF64B}" type="sibTrans" cxnId="{E90FDC8E-C85E-4BE8-8936-01F9D65F2195}">
      <dgm:prSet/>
      <dgm:spPr/>
      <dgm:t>
        <a:bodyPr/>
        <a:lstStyle/>
        <a:p>
          <a:pPr latinLnBrk="1"/>
          <a:endParaRPr lang="ko-KR" altLang="en-US"/>
        </a:p>
      </dgm:t>
    </dgm:pt>
    <dgm:pt modelId="{C6FF9657-7064-42F2-8DA6-B9A8FCE8D0AD}">
      <dgm:prSet phldrT="[텍스트]" phldr="1" custT="1"/>
      <dgm:spPr/>
      <dgm:t>
        <a:bodyPr/>
        <a:lstStyle/>
        <a:p>
          <a:pPr latinLnBrk="1"/>
          <a:endParaRPr lang="ko-KR" altLang="en-US" sz="1400"/>
        </a:p>
      </dgm:t>
    </dgm:pt>
    <dgm:pt modelId="{C8915811-B6BB-4561-B03B-6268ACADFA9D}" type="parTrans" cxnId="{CD830380-E800-4D65-B411-FC766CE7D21B}">
      <dgm:prSet/>
      <dgm:spPr/>
      <dgm:t>
        <a:bodyPr/>
        <a:lstStyle/>
        <a:p>
          <a:pPr latinLnBrk="1"/>
          <a:endParaRPr lang="ko-KR" altLang="en-US"/>
        </a:p>
      </dgm:t>
    </dgm:pt>
    <dgm:pt modelId="{DABBCBFD-EE02-4F7E-B9B5-73FF1D723BFC}" type="sibTrans" cxnId="{CD830380-E800-4D65-B411-FC766CE7D21B}">
      <dgm:prSet/>
      <dgm:spPr/>
      <dgm:t>
        <a:bodyPr/>
        <a:lstStyle/>
        <a:p>
          <a:pPr latinLnBrk="1"/>
          <a:endParaRPr lang="ko-KR" altLang="en-US"/>
        </a:p>
      </dgm:t>
    </dgm:pt>
    <dgm:pt modelId="{9B50A9F7-C2BC-469F-B8E7-82DE263EA1C4}" type="pres">
      <dgm:prSet presAssocID="{EFB33A23-B1CD-427A-BB82-E7E18CB54F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7AC58B-8F1D-4FB1-A210-C393CF639AB1}" type="pres">
      <dgm:prSet presAssocID="{DF35CA8D-4520-4BB4-880E-5C5B7962AB03}" presName="hierRoot1" presStyleCnt="0">
        <dgm:presLayoutVars>
          <dgm:hierBranch val="init"/>
        </dgm:presLayoutVars>
      </dgm:prSet>
      <dgm:spPr/>
    </dgm:pt>
    <dgm:pt modelId="{CA00D7C1-37D5-488D-A92C-DA970E82DB26}" type="pres">
      <dgm:prSet presAssocID="{DF35CA8D-4520-4BB4-880E-5C5B7962AB03}" presName="rootComposite1" presStyleCnt="0"/>
      <dgm:spPr/>
    </dgm:pt>
    <dgm:pt modelId="{75C81FA6-33DA-4B82-8C68-263919CE0680}" type="pres">
      <dgm:prSet presAssocID="{DF35CA8D-4520-4BB4-880E-5C5B7962AB03}" presName="rootText1" presStyleLbl="node0" presStyleIdx="0" presStyleCnt="1" custScaleY="31687">
        <dgm:presLayoutVars>
          <dgm:chPref val="3"/>
        </dgm:presLayoutVars>
      </dgm:prSet>
      <dgm:spPr/>
    </dgm:pt>
    <dgm:pt modelId="{4F321A41-AB70-4F7A-A70E-888A605BDC02}" type="pres">
      <dgm:prSet presAssocID="{DF35CA8D-4520-4BB4-880E-5C5B7962AB03}" presName="rootConnector1" presStyleLbl="node1" presStyleIdx="0" presStyleCnt="0"/>
      <dgm:spPr/>
    </dgm:pt>
    <dgm:pt modelId="{FFCEBA3E-5DAD-48B1-9B76-7C39969BC014}" type="pres">
      <dgm:prSet presAssocID="{DF35CA8D-4520-4BB4-880E-5C5B7962AB03}" presName="hierChild2" presStyleCnt="0"/>
      <dgm:spPr/>
    </dgm:pt>
    <dgm:pt modelId="{0A719AE3-F64B-444D-80FC-C7A30E69A03F}" type="pres">
      <dgm:prSet presAssocID="{9C19FC2D-3798-4849-AB53-BDB37BDC2E88}" presName="Name37" presStyleLbl="parChTrans1D2" presStyleIdx="0" presStyleCnt="4"/>
      <dgm:spPr/>
    </dgm:pt>
    <dgm:pt modelId="{8C28A856-DD38-4651-996A-2C6F12C146A9}" type="pres">
      <dgm:prSet presAssocID="{C57FAED0-E5EB-4C55-8719-5F44AC903BA4}" presName="hierRoot2" presStyleCnt="0">
        <dgm:presLayoutVars>
          <dgm:hierBranch val="init"/>
        </dgm:presLayoutVars>
      </dgm:prSet>
      <dgm:spPr/>
    </dgm:pt>
    <dgm:pt modelId="{543A3544-6149-4CBD-8E23-AAC59D238F7A}" type="pres">
      <dgm:prSet presAssocID="{C57FAED0-E5EB-4C55-8719-5F44AC903BA4}" presName="rootComposite" presStyleCnt="0"/>
      <dgm:spPr/>
    </dgm:pt>
    <dgm:pt modelId="{7B4CD0C8-D905-4E95-BC5F-3315ED8E3CEF}" type="pres">
      <dgm:prSet presAssocID="{C57FAED0-E5EB-4C55-8719-5F44AC903BA4}" presName="rootText" presStyleLbl="node2" presStyleIdx="0" presStyleCnt="3" custScaleY="38161">
        <dgm:presLayoutVars>
          <dgm:chPref val="3"/>
        </dgm:presLayoutVars>
      </dgm:prSet>
      <dgm:spPr/>
    </dgm:pt>
    <dgm:pt modelId="{634996D0-B4F8-447D-8676-982BF96A8F07}" type="pres">
      <dgm:prSet presAssocID="{C57FAED0-E5EB-4C55-8719-5F44AC903BA4}" presName="rootConnector" presStyleLbl="node2" presStyleIdx="0" presStyleCnt="3"/>
      <dgm:spPr/>
    </dgm:pt>
    <dgm:pt modelId="{7880C98A-873B-4B65-BD59-529CF060CEC0}" type="pres">
      <dgm:prSet presAssocID="{C57FAED0-E5EB-4C55-8719-5F44AC903BA4}" presName="hierChild4" presStyleCnt="0"/>
      <dgm:spPr/>
    </dgm:pt>
    <dgm:pt modelId="{6D8C2D8D-3618-4A3F-8D99-CE5A5815CF7D}" type="pres">
      <dgm:prSet presAssocID="{C57FAED0-E5EB-4C55-8719-5F44AC903BA4}" presName="hierChild5" presStyleCnt="0"/>
      <dgm:spPr/>
    </dgm:pt>
    <dgm:pt modelId="{26AE40CA-2DC5-438C-847A-C5CB947AACB5}" type="pres">
      <dgm:prSet presAssocID="{CA6FF11C-38AE-4032-ABCF-B7FA1244B7CC}" presName="Name37" presStyleLbl="parChTrans1D2" presStyleIdx="1" presStyleCnt="4"/>
      <dgm:spPr/>
    </dgm:pt>
    <dgm:pt modelId="{21BB14B3-43E5-4B5E-95F1-D0739AD26B6C}" type="pres">
      <dgm:prSet presAssocID="{3D53DDE5-BB96-41B2-BF48-A822121CDD79}" presName="hierRoot2" presStyleCnt="0">
        <dgm:presLayoutVars>
          <dgm:hierBranch val="init"/>
        </dgm:presLayoutVars>
      </dgm:prSet>
      <dgm:spPr/>
    </dgm:pt>
    <dgm:pt modelId="{1BE361DA-6035-4D5F-8342-EC155FA34406}" type="pres">
      <dgm:prSet presAssocID="{3D53DDE5-BB96-41B2-BF48-A822121CDD79}" presName="rootComposite" presStyleCnt="0"/>
      <dgm:spPr/>
    </dgm:pt>
    <dgm:pt modelId="{8318F5C6-5A0B-4F48-9885-FB33D8F80ACA}" type="pres">
      <dgm:prSet presAssocID="{3D53DDE5-BB96-41B2-BF48-A822121CDD79}" presName="rootText" presStyleLbl="node2" presStyleIdx="1" presStyleCnt="3" custScaleY="38161">
        <dgm:presLayoutVars>
          <dgm:chPref val="3"/>
        </dgm:presLayoutVars>
      </dgm:prSet>
      <dgm:spPr/>
    </dgm:pt>
    <dgm:pt modelId="{5E444425-B142-4CB3-B84B-DDDD1EAD6765}" type="pres">
      <dgm:prSet presAssocID="{3D53DDE5-BB96-41B2-BF48-A822121CDD79}" presName="rootConnector" presStyleLbl="node2" presStyleIdx="1" presStyleCnt="3"/>
      <dgm:spPr/>
    </dgm:pt>
    <dgm:pt modelId="{320781A2-F5C0-46BE-A215-D705867311F4}" type="pres">
      <dgm:prSet presAssocID="{3D53DDE5-BB96-41B2-BF48-A822121CDD79}" presName="hierChild4" presStyleCnt="0"/>
      <dgm:spPr/>
    </dgm:pt>
    <dgm:pt modelId="{FC80C634-DBF7-4D04-96CA-1DADA25DE942}" type="pres">
      <dgm:prSet presAssocID="{3D53DDE5-BB96-41B2-BF48-A822121CDD79}" presName="hierChild5" presStyleCnt="0"/>
      <dgm:spPr/>
    </dgm:pt>
    <dgm:pt modelId="{55C363A1-9C36-463F-94D6-60474CE7F74B}" type="pres">
      <dgm:prSet presAssocID="{C8915811-B6BB-4561-B03B-6268ACADFA9D}" presName="Name37" presStyleLbl="parChTrans1D2" presStyleIdx="2" presStyleCnt="4"/>
      <dgm:spPr/>
    </dgm:pt>
    <dgm:pt modelId="{BAD72779-346E-473B-995B-D42CDFD7D9EA}" type="pres">
      <dgm:prSet presAssocID="{C6FF9657-7064-42F2-8DA6-B9A8FCE8D0AD}" presName="hierRoot2" presStyleCnt="0">
        <dgm:presLayoutVars>
          <dgm:hierBranch val="init"/>
        </dgm:presLayoutVars>
      </dgm:prSet>
      <dgm:spPr/>
    </dgm:pt>
    <dgm:pt modelId="{9B5A2D33-06FC-4101-9769-1539BE755F3C}" type="pres">
      <dgm:prSet presAssocID="{C6FF9657-7064-42F2-8DA6-B9A8FCE8D0AD}" presName="rootComposite" presStyleCnt="0"/>
      <dgm:spPr/>
    </dgm:pt>
    <dgm:pt modelId="{DCB2C0B2-CFDE-4410-A0BA-A3A4C94D7EA3}" type="pres">
      <dgm:prSet presAssocID="{C6FF9657-7064-42F2-8DA6-B9A8FCE8D0AD}" presName="rootText" presStyleLbl="node2" presStyleIdx="2" presStyleCnt="3" custScaleY="38161">
        <dgm:presLayoutVars>
          <dgm:chPref val="3"/>
        </dgm:presLayoutVars>
      </dgm:prSet>
      <dgm:spPr/>
    </dgm:pt>
    <dgm:pt modelId="{B32FE163-0E2E-420F-A24F-421BB03AD42F}" type="pres">
      <dgm:prSet presAssocID="{C6FF9657-7064-42F2-8DA6-B9A8FCE8D0AD}" presName="rootConnector" presStyleLbl="node2" presStyleIdx="2" presStyleCnt="3"/>
      <dgm:spPr/>
    </dgm:pt>
    <dgm:pt modelId="{917C0512-0717-41B5-A547-0E3DE68169BA}" type="pres">
      <dgm:prSet presAssocID="{C6FF9657-7064-42F2-8DA6-B9A8FCE8D0AD}" presName="hierChild4" presStyleCnt="0"/>
      <dgm:spPr/>
    </dgm:pt>
    <dgm:pt modelId="{12B8D04A-514D-498F-8E1E-DF1D0B473B60}" type="pres">
      <dgm:prSet presAssocID="{C6FF9657-7064-42F2-8DA6-B9A8FCE8D0AD}" presName="hierChild5" presStyleCnt="0"/>
      <dgm:spPr/>
    </dgm:pt>
    <dgm:pt modelId="{D15FC136-1D71-41F9-95C1-F3D30DCEEAA6}" type="pres">
      <dgm:prSet presAssocID="{DF35CA8D-4520-4BB4-880E-5C5B7962AB03}" presName="hierChild3" presStyleCnt="0"/>
      <dgm:spPr/>
    </dgm:pt>
    <dgm:pt modelId="{E3412EB4-7D3B-4A58-AAA7-901E1EFFE620}" type="pres">
      <dgm:prSet presAssocID="{0BCEC6C2-B28A-41D5-832E-A720AF465025}" presName="Name111" presStyleLbl="parChTrans1D2" presStyleIdx="3" presStyleCnt="4"/>
      <dgm:spPr/>
    </dgm:pt>
    <dgm:pt modelId="{C7C5C1BE-789D-4FA9-8BFA-9A646276387E}" type="pres">
      <dgm:prSet presAssocID="{AAAF5218-6D0E-4CBD-A80E-F832E6E98837}" presName="hierRoot3" presStyleCnt="0">
        <dgm:presLayoutVars>
          <dgm:hierBranch val="init"/>
        </dgm:presLayoutVars>
      </dgm:prSet>
      <dgm:spPr/>
    </dgm:pt>
    <dgm:pt modelId="{64F46E60-0E99-492A-81FA-3687A9484BA9}" type="pres">
      <dgm:prSet presAssocID="{AAAF5218-6D0E-4CBD-A80E-F832E6E98837}" presName="rootComposite3" presStyleCnt="0"/>
      <dgm:spPr/>
    </dgm:pt>
    <dgm:pt modelId="{9C249F03-2675-400A-966E-80F68D43EC30}" type="pres">
      <dgm:prSet presAssocID="{AAAF5218-6D0E-4CBD-A80E-F832E6E98837}" presName="rootText3" presStyleLbl="asst1" presStyleIdx="0" presStyleCnt="1" custScaleY="38161">
        <dgm:presLayoutVars>
          <dgm:chPref val="3"/>
        </dgm:presLayoutVars>
      </dgm:prSet>
      <dgm:spPr/>
    </dgm:pt>
    <dgm:pt modelId="{AEDE6D76-BAB3-4FC6-A59E-C409381A8211}" type="pres">
      <dgm:prSet presAssocID="{AAAF5218-6D0E-4CBD-A80E-F832E6E98837}" presName="rootConnector3" presStyleLbl="asst1" presStyleIdx="0" presStyleCnt="1"/>
      <dgm:spPr/>
    </dgm:pt>
    <dgm:pt modelId="{1859B939-7FA5-4F74-82C4-66D5246CBE3F}" type="pres">
      <dgm:prSet presAssocID="{AAAF5218-6D0E-4CBD-A80E-F832E6E98837}" presName="hierChild6" presStyleCnt="0"/>
      <dgm:spPr/>
    </dgm:pt>
    <dgm:pt modelId="{9E7F06AA-9D01-4AD0-978D-F539D24E7F0D}" type="pres">
      <dgm:prSet presAssocID="{AAAF5218-6D0E-4CBD-A80E-F832E6E98837}" presName="hierChild7" presStyleCnt="0"/>
      <dgm:spPr/>
    </dgm:pt>
  </dgm:ptLst>
  <dgm:cxnLst>
    <dgm:cxn modelId="{F090FE0F-B558-497D-8257-920691188C14}" srcId="{DF35CA8D-4520-4BB4-880E-5C5B7962AB03}" destId="{C57FAED0-E5EB-4C55-8719-5F44AC903BA4}" srcOrd="1" destOrd="0" parTransId="{9C19FC2D-3798-4849-AB53-BDB37BDC2E88}" sibTransId="{7A624062-A962-45C7-9C01-B8CB1CCADD7B}"/>
    <dgm:cxn modelId="{0DDD6718-ABB7-49EA-A158-3AB5907522AF}" type="presOf" srcId="{AAAF5218-6D0E-4CBD-A80E-F832E6E98837}" destId="{9C249F03-2675-400A-966E-80F68D43EC30}" srcOrd="0" destOrd="0" presId="urn:microsoft.com/office/officeart/2005/8/layout/orgChart1"/>
    <dgm:cxn modelId="{B74BF11A-A247-4B1C-877B-92516AF7DABF}" type="presOf" srcId="{C6FF9657-7064-42F2-8DA6-B9A8FCE8D0AD}" destId="{B32FE163-0E2E-420F-A24F-421BB03AD42F}" srcOrd="1" destOrd="0" presId="urn:microsoft.com/office/officeart/2005/8/layout/orgChart1"/>
    <dgm:cxn modelId="{65F0AF20-7A53-4D2C-BF49-933BD8F113AA}" type="presOf" srcId="{0BCEC6C2-B28A-41D5-832E-A720AF465025}" destId="{E3412EB4-7D3B-4A58-AAA7-901E1EFFE620}" srcOrd="0" destOrd="0" presId="urn:microsoft.com/office/officeart/2005/8/layout/orgChart1"/>
    <dgm:cxn modelId="{B9E8B82E-40B3-409C-A545-A2F813A71B7C}" type="presOf" srcId="{9C19FC2D-3798-4849-AB53-BDB37BDC2E88}" destId="{0A719AE3-F64B-444D-80FC-C7A30E69A03F}" srcOrd="0" destOrd="0" presId="urn:microsoft.com/office/officeart/2005/8/layout/orgChart1"/>
    <dgm:cxn modelId="{6E524838-5E73-43DA-A7AE-808E01CD4741}" type="presOf" srcId="{DF35CA8D-4520-4BB4-880E-5C5B7962AB03}" destId="{4F321A41-AB70-4F7A-A70E-888A605BDC02}" srcOrd="1" destOrd="0" presId="urn:microsoft.com/office/officeart/2005/8/layout/orgChart1"/>
    <dgm:cxn modelId="{6B58E93F-4CC5-496A-9141-48A7C5C1902F}" type="presOf" srcId="{EFB33A23-B1CD-427A-BB82-E7E18CB54FD8}" destId="{9B50A9F7-C2BC-469F-B8E7-82DE263EA1C4}" srcOrd="0" destOrd="0" presId="urn:microsoft.com/office/officeart/2005/8/layout/orgChart1"/>
    <dgm:cxn modelId="{3D8BEC5F-DB0A-40F0-933C-94EF43554A2C}" type="presOf" srcId="{C57FAED0-E5EB-4C55-8719-5F44AC903BA4}" destId="{7B4CD0C8-D905-4E95-BC5F-3315ED8E3CEF}" srcOrd="0" destOrd="0" presId="urn:microsoft.com/office/officeart/2005/8/layout/orgChart1"/>
    <dgm:cxn modelId="{48596C66-E739-41AF-A2AB-335DE8B13BD6}" type="presOf" srcId="{C6FF9657-7064-42F2-8DA6-B9A8FCE8D0AD}" destId="{DCB2C0B2-CFDE-4410-A0BA-A3A4C94D7EA3}" srcOrd="0" destOrd="0" presId="urn:microsoft.com/office/officeart/2005/8/layout/orgChart1"/>
    <dgm:cxn modelId="{C8801447-E5AA-4FE0-817D-19A40AFAA87F}" type="presOf" srcId="{C8915811-B6BB-4561-B03B-6268ACADFA9D}" destId="{55C363A1-9C36-463F-94D6-60474CE7F74B}" srcOrd="0" destOrd="0" presId="urn:microsoft.com/office/officeart/2005/8/layout/orgChart1"/>
    <dgm:cxn modelId="{AF38177B-3018-4FC8-9CE6-1D6456730233}" srcId="{EFB33A23-B1CD-427A-BB82-E7E18CB54FD8}" destId="{DF35CA8D-4520-4BB4-880E-5C5B7962AB03}" srcOrd="0" destOrd="0" parTransId="{BF0D4AB2-812C-4E08-BEB6-7352ECF39A6E}" sibTransId="{FC94F78C-87D4-4DE5-958F-0070E1267635}"/>
    <dgm:cxn modelId="{CD830380-E800-4D65-B411-FC766CE7D21B}" srcId="{DF35CA8D-4520-4BB4-880E-5C5B7962AB03}" destId="{C6FF9657-7064-42F2-8DA6-B9A8FCE8D0AD}" srcOrd="3" destOrd="0" parTransId="{C8915811-B6BB-4561-B03B-6268ACADFA9D}" sibTransId="{DABBCBFD-EE02-4F7E-B9B5-73FF1D723BFC}"/>
    <dgm:cxn modelId="{43845B87-687D-4687-89B0-79BA1FDBCEC5}" type="presOf" srcId="{AAAF5218-6D0E-4CBD-A80E-F832E6E98837}" destId="{AEDE6D76-BAB3-4FC6-A59E-C409381A8211}" srcOrd="1" destOrd="0" presId="urn:microsoft.com/office/officeart/2005/8/layout/orgChart1"/>
    <dgm:cxn modelId="{E90FDC8E-C85E-4BE8-8936-01F9D65F2195}" srcId="{DF35CA8D-4520-4BB4-880E-5C5B7962AB03}" destId="{3D53DDE5-BB96-41B2-BF48-A822121CDD79}" srcOrd="2" destOrd="0" parTransId="{CA6FF11C-38AE-4032-ABCF-B7FA1244B7CC}" sibTransId="{6F123BF5-E363-42FD-8ACF-814BB89FF64B}"/>
    <dgm:cxn modelId="{DF50CF8F-0416-4C5C-90AE-0E2C38F7FCFA}" type="presOf" srcId="{3D53DDE5-BB96-41B2-BF48-A822121CDD79}" destId="{8318F5C6-5A0B-4F48-9885-FB33D8F80ACA}" srcOrd="0" destOrd="0" presId="urn:microsoft.com/office/officeart/2005/8/layout/orgChart1"/>
    <dgm:cxn modelId="{281EE4B3-0733-416D-8E5E-63426CCD6E87}" type="presOf" srcId="{DF35CA8D-4520-4BB4-880E-5C5B7962AB03}" destId="{75C81FA6-33DA-4B82-8C68-263919CE0680}" srcOrd="0" destOrd="0" presId="urn:microsoft.com/office/officeart/2005/8/layout/orgChart1"/>
    <dgm:cxn modelId="{00E98DCB-88C1-41A7-A970-3474B3BF27B2}" srcId="{DF35CA8D-4520-4BB4-880E-5C5B7962AB03}" destId="{AAAF5218-6D0E-4CBD-A80E-F832E6E98837}" srcOrd="0" destOrd="0" parTransId="{0BCEC6C2-B28A-41D5-832E-A720AF465025}" sibTransId="{B952524B-FE6F-4931-AA48-606C4383D91F}"/>
    <dgm:cxn modelId="{B26F16D0-02DF-487D-9C0A-025ACD39D67F}" type="presOf" srcId="{3D53DDE5-BB96-41B2-BF48-A822121CDD79}" destId="{5E444425-B142-4CB3-B84B-DDDD1EAD6765}" srcOrd="1" destOrd="0" presId="urn:microsoft.com/office/officeart/2005/8/layout/orgChart1"/>
    <dgm:cxn modelId="{7BB319D6-ED6C-45AB-9182-8A958189181F}" type="presOf" srcId="{C57FAED0-E5EB-4C55-8719-5F44AC903BA4}" destId="{634996D0-B4F8-447D-8676-982BF96A8F07}" srcOrd="1" destOrd="0" presId="urn:microsoft.com/office/officeart/2005/8/layout/orgChart1"/>
    <dgm:cxn modelId="{DDC9BCE6-4801-4AB4-98FE-3FDB69E0C317}" type="presOf" srcId="{CA6FF11C-38AE-4032-ABCF-B7FA1244B7CC}" destId="{26AE40CA-2DC5-438C-847A-C5CB947AACB5}" srcOrd="0" destOrd="0" presId="urn:microsoft.com/office/officeart/2005/8/layout/orgChart1"/>
    <dgm:cxn modelId="{7876578D-470C-4ED2-B4A6-D58524A500E0}" type="presParOf" srcId="{9B50A9F7-C2BC-469F-B8E7-82DE263EA1C4}" destId="{367AC58B-8F1D-4FB1-A210-C393CF639AB1}" srcOrd="0" destOrd="0" presId="urn:microsoft.com/office/officeart/2005/8/layout/orgChart1"/>
    <dgm:cxn modelId="{133C1F4D-E1E3-4E3A-951F-1469BC0ADAB9}" type="presParOf" srcId="{367AC58B-8F1D-4FB1-A210-C393CF639AB1}" destId="{CA00D7C1-37D5-488D-A92C-DA970E82DB26}" srcOrd="0" destOrd="0" presId="urn:microsoft.com/office/officeart/2005/8/layout/orgChart1"/>
    <dgm:cxn modelId="{AC51EEF5-0258-4A5E-8CF4-BA30A6244BA3}" type="presParOf" srcId="{CA00D7C1-37D5-488D-A92C-DA970E82DB26}" destId="{75C81FA6-33DA-4B82-8C68-263919CE0680}" srcOrd="0" destOrd="0" presId="urn:microsoft.com/office/officeart/2005/8/layout/orgChart1"/>
    <dgm:cxn modelId="{58DA03D3-4975-40F5-8733-4FB1DAB27518}" type="presParOf" srcId="{CA00D7C1-37D5-488D-A92C-DA970E82DB26}" destId="{4F321A41-AB70-4F7A-A70E-888A605BDC02}" srcOrd="1" destOrd="0" presId="urn:microsoft.com/office/officeart/2005/8/layout/orgChart1"/>
    <dgm:cxn modelId="{358558F4-81EA-4628-A508-7127786EBE91}" type="presParOf" srcId="{367AC58B-8F1D-4FB1-A210-C393CF639AB1}" destId="{FFCEBA3E-5DAD-48B1-9B76-7C39969BC014}" srcOrd="1" destOrd="0" presId="urn:microsoft.com/office/officeart/2005/8/layout/orgChart1"/>
    <dgm:cxn modelId="{1421CF45-050D-4D3D-8C1B-CF2567395069}" type="presParOf" srcId="{FFCEBA3E-5DAD-48B1-9B76-7C39969BC014}" destId="{0A719AE3-F64B-444D-80FC-C7A30E69A03F}" srcOrd="0" destOrd="0" presId="urn:microsoft.com/office/officeart/2005/8/layout/orgChart1"/>
    <dgm:cxn modelId="{59EBFD87-26AE-4EA9-AEB4-F51B91606DE0}" type="presParOf" srcId="{FFCEBA3E-5DAD-48B1-9B76-7C39969BC014}" destId="{8C28A856-DD38-4651-996A-2C6F12C146A9}" srcOrd="1" destOrd="0" presId="urn:microsoft.com/office/officeart/2005/8/layout/orgChart1"/>
    <dgm:cxn modelId="{23495705-BD07-44DF-87B0-40543E54F9A8}" type="presParOf" srcId="{8C28A856-DD38-4651-996A-2C6F12C146A9}" destId="{543A3544-6149-4CBD-8E23-AAC59D238F7A}" srcOrd="0" destOrd="0" presId="urn:microsoft.com/office/officeart/2005/8/layout/orgChart1"/>
    <dgm:cxn modelId="{4ABED08B-5CCD-490C-85F5-BF23F43B119E}" type="presParOf" srcId="{543A3544-6149-4CBD-8E23-AAC59D238F7A}" destId="{7B4CD0C8-D905-4E95-BC5F-3315ED8E3CEF}" srcOrd="0" destOrd="0" presId="urn:microsoft.com/office/officeart/2005/8/layout/orgChart1"/>
    <dgm:cxn modelId="{729EB15C-CC60-4260-A641-73D9405342FD}" type="presParOf" srcId="{543A3544-6149-4CBD-8E23-AAC59D238F7A}" destId="{634996D0-B4F8-447D-8676-982BF96A8F07}" srcOrd="1" destOrd="0" presId="urn:microsoft.com/office/officeart/2005/8/layout/orgChart1"/>
    <dgm:cxn modelId="{7A6252E0-EDB2-4773-B614-599C2F4144D0}" type="presParOf" srcId="{8C28A856-DD38-4651-996A-2C6F12C146A9}" destId="{7880C98A-873B-4B65-BD59-529CF060CEC0}" srcOrd="1" destOrd="0" presId="urn:microsoft.com/office/officeart/2005/8/layout/orgChart1"/>
    <dgm:cxn modelId="{C544F0BA-ADF3-446D-8B3B-062836133A52}" type="presParOf" srcId="{8C28A856-DD38-4651-996A-2C6F12C146A9}" destId="{6D8C2D8D-3618-4A3F-8D99-CE5A5815CF7D}" srcOrd="2" destOrd="0" presId="urn:microsoft.com/office/officeart/2005/8/layout/orgChart1"/>
    <dgm:cxn modelId="{4F3DF5F2-08FD-4135-97F3-B3E5AE54C17F}" type="presParOf" srcId="{FFCEBA3E-5DAD-48B1-9B76-7C39969BC014}" destId="{26AE40CA-2DC5-438C-847A-C5CB947AACB5}" srcOrd="2" destOrd="0" presId="urn:microsoft.com/office/officeart/2005/8/layout/orgChart1"/>
    <dgm:cxn modelId="{180EB0AC-374C-4128-A335-D57BFB56C0EE}" type="presParOf" srcId="{FFCEBA3E-5DAD-48B1-9B76-7C39969BC014}" destId="{21BB14B3-43E5-4B5E-95F1-D0739AD26B6C}" srcOrd="3" destOrd="0" presId="urn:microsoft.com/office/officeart/2005/8/layout/orgChart1"/>
    <dgm:cxn modelId="{B1196890-6FB2-46C0-8DA1-6C021A342546}" type="presParOf" srcId="{21BB14B3-43E5-4B5E-95F1-D0739AD26B6C}" destId="{1BE361DA-6035-4D5F-8342-EC155FA34406}" srcOrd="0" destOrd="0" presId="urn:microsoft.com/office/officeart/2005/8/layout/orgChart1"/>
    <dgm:cxn modelId="{11C7D334-E73D-4AA4-9DB6-930D17D82F1E}" type="presParOf" srcId="{1BE361DA-6035-4D5F-8342-EC155FA34406}" destId="{8318F5C6-5A0B-4F48-9885-FB33D8F80ACA}" srcOrd="0" destOrd="0" presId="urn:microsoft.com/office/officeart/2005/8/layout/orgChart1"/>
    <dgm:cxn modelId="{D28683C3-48D5-4FFD-A434-E315A5AFA22B}" type="presParOf" srcId="{1BE361DA-6035-4D5F-8342-EC155FA34406}" destId="{5E444425-B142-4CB3-B84B-DDDD1EAD6765}" srcOrd="1" destOrd="0" presId="urn:microsoft.com/office/officeart/2005/8/layout/orgChart1"/>
    <dgm:cxn modelId="{6182137F-75FA-4736-A7E1-C847A05B175F}" type="presParOf" srcId="{21BB14B3-43E5-4B5E-95F1-D0739AD26B6C}" destId="{320781A2-F5C0-46BE-A215-D705867311F4}" srcOrd="1" destOrd="0" presId="urn:microsoft.com/office/officeart/2005/8/layout/orgChart1"/>
    <dgm:cxn modelId="{1C532D22-62C8-4C53-8309-E2E8CC7A29BD}" type="presParOf" srcId="{21BB14B3-43E5-4B5E-95F1-D0739AD26B6C}" destId="{FC80C634-DBF7-4D04-96CA-1DADA25DE942}" srcOrd="2" destOrd="0" presId="urn:microsoft.com/office/officeart/2005/8/layout/orgChart1"/>
    <dgm:cxn modelId="{3F0824E0-CD93-4CC2-B1D1-E739CE116A53}" type="presParOf" srcId="{FFCEBA3E-5DAD-48B1-9B76-7C39969BC014}" destId="{55C363A1-9C36-463F-94D6-60474CE7F74B}" srcOrd="4" destOrd="0" presId="urn:microsoft.com/office/officeart/2005/8/layout/orgChart1"/>
    <dgm:cxn modelId="{D379B7DF-19EA-4E3D-9AD4-9186DADDD105}" type="presParOf" srcId="{FFCEBA3E-5DAD-48B1-9B76-7C39969BC014}" destId="{BAD72779-346E-473B-995B-D42CDFD7D9EA}" srcOrd="5" destOrd="0" presId="urn:microsoft.com/office/officeart/2005/8/layout/orgChart1"/>
    <dgm:cxn modelId="{CF0BEEA6-6B6D-49F2-AEBC-663E981542DF}" type="presParOf" srcId="{BAD72779-346E-473B-995B-D42CDFD7D9EA}" destId="{9B5A2D33-06FC-4101-9769-1539BE755F3C}" srcOrd="0" destOrd="0" presId="urn:microsoft.com/office/officeart/2005/8/layout/orgChart1"/>
    <dgm:cxn modelId="{CC69CC25-1B45-4319-8A43-13F7F6E9AE04}" type="presParOf" srcId="{9B5A2D33-06FC-4101-9769-1539BE755F3C}" destId="{DCB2C0B2-CFDE-4410-A0BA-A3A4C94D7EA3}" srcOrd="0" destOrd="0" presId="urn:microsoft.com/office/officeart/2005/8/layout/orgChart1"/>
    <dgm:cxn modelId="{367A2518-ADA1-473A-8AF3-CCDE5CB2E2BF}" type="presParOf" srcId="{9B5A2D33-06FC-4101-9769-1539BE755F3C}" destId="{B32FE163-0E2E-420F-A24F-421BB03AD42F}" srcOrd="1" destOrd="0" presId="urn:microsoft.com/office/officeart/2005/8/layout/orgChart1"/>
    <dgm:cxn modelId="{67578873-8309-4CAA-85BC-072C2EE649A5}" type="presParOf" srcId="{BAD72779-346E-473B-995B-D42CDFD7D9EA}" destId="{917C0512-0717-41B5-A547-0E3DE68169BA}" srcOrd="1" destOrd="0" presId="urn:microsoft.com/office/officeart/2005/8/layout/orgChart1"/>
    <dgm:cxn modelId="{E7DFB14D-3665-400C-BDAE-93FC624EA23F}" type="presParOf" srcId="{BAD72779-346E-473B-995B-D42CDFD7D9EA}" destId="{12B8D04A-514D-498F-8E1E-DF1D0B473B60}" srcOrd="2" destOrd="0" presId="urn:microsoft.com/office/officeart/2005/8/layout/orgChart1"/>
    <dgm:cxn modelId="{842E2B24-E149-438F-979F-6704F359EF8F}" type="presParOf" srcId="{367AC58B-8F1D-4FB1-A210-C393CF639AB1}" destId="{D15FC136-1D71-41F9-95C1-F3D30DCEEAA6}" srcOrd="2" destOrd="0" presId="urn:microsoft.com/office/officeart/2005/8/layout/orgChart1"/>
    <dgm:cxn modelId="{10C22E1D-C6F6-4A92-B624-DF1D404723DE}" type="presParOf" srcId="{D15FC136-1D71-41F9-95C1-F3D30DCEEAA6}" destId="{E3412EB4-7D3B-4A58-AAA7-901E1EFFE620}" srcOrd="0" destOrd="0" presId="urn:microsoft.com/office/officeart/2005/8/layout/orgChart1"/>
    <dgm:cxn modelId="{1290FAE5-A39B-4241-B9BF-B1D9D1B59C77}" type="presParOf" srcId="{D15FC136-1D71-41F9-95C1-F3D30DCEEAA6}" destId="{C7C5C1BE-789D-4FA9-8BFA-9A646276387E}" srcOrd="1" destOrd="0" presId="urn:microsoft.com/office/officeart/2005/8/layout/orgChart1"/>
    <dgm:cxn modelId="{E33993C3-D874-4426-BFF2-FB88BA0F4820}" type="presParOf" srcId="{C7C5C1BE-789D-4FA9-8BFA-9A646276387E}" destId="{64F46E60-0E99-492A-81FA-3687A9484BA9}" srcOrd="0" destOrd="0" presId="urn:microsoft.com/office/officeart/2005/8/layout/orgChart1"/>
    <dgm:cxn modelId="{54DAE061-EBE6-4CE2-A559-F03C2B28EAFF}" type="presParOf" srcId="{64F46E60-0E99-492A-81FA-3687A9484BA9}" destId="{9C249F03-2675-400A-966E-80F68D43EC30}" srcOrd="0" destOrd="0" presId="urn:microsoft.com/office/officeart/2005/8/layout/orgChart1"/>
    <dgm:cxn modelId="{57284BE2-B097-49C8-814E-65A7AA8EE9C1}" type="presParOf" srcId="{64F46E60-0E99-492A-81FA-3687A9484BA9}" destId="{AEDE6D76-BAB3-4FC6-A59E-C409381A8211}" srcOrd="1" destOrd="0" presId="urn:microsoft.com/office/officeart/2005/8/layout/orgChart1"/>
    <dgm:cxn modelId="{57F41D07-8718-4E3B-95AA-CA546600898E}" type="presParOf" srcId="{C7C5C1BE-789D-4FA9-8BFA-9A646276387E}" destId="{1859B939-7FA5-4F74-82C4-66D5246CBE3F}" srcOrd="1" destOrd="0" presId="urn:microsoft.com/office/officeart/2005/8/layout/orgChart1"/>
    <dgm:cxn modelId="{101BEEA0-434B-430A-B6FF-C90EB8566C59}" type="presParOf" srcId="{C7C5C1BE-789D-4FA9-8BFA-9A646276387E}" destId="{9E7F06AA-9D01-4AD0-978D-F539D24E7F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12EB4-7D3B-4A58-AAA7-901E1EFFE620}">
      <dsp:nvSpPr>
        <dsp:cNvPr id="0" name=""/>
        <dsp:cNvSpPr/>
      </dsp:nvSpPr>
      <dsp:spPr>
        <a:xfrm>
          <a:off x="2646070" y="746163"/>
          <a:ext cx="173082" cy="758266"/>
        </a:xfrm>
        <a:custGeom>
          <a:avLst/>
          <a:gdLst/>
          <a:ahLst/>
          <a:cxnLst/>
          <a:rect l="0" t="0" r="0" b="0"/>
          <a:pathLst>
            <a:path>
              <a:moveTo>
                <a:pt x="173082" y="0"/>
              </a:moveTo>
              <a:lnTo>
                <a:pt x="173082" y="758266"/>
              </a:lnTo>
              <a:lnTo>
                <a:pt x="0" y="7582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363A1-9C36-463F-94D6-60474CE7F74B}">
      <dsp:nvSpPr>
        <dsp:cNvPr id="0" name=""/>
        <dsp:cNvSpPr/>
      </dsp:nvSpPr>
      <dsp:spPr>
        <a:xfrm>
          <a:off x="2819153" y="746163"/>
          <a:ext cx="1994571" cy="1516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451"/>
              </a:lnTo>
              <a:lnTo>
                <a:pt x="1994571" y="1343451"/>
              </a:lnTo>
              <a:lnTo>
                <a:pt x="1994571" y="1516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E40CA-2DC5-438C-847A-C5CB947AACB5}">
      <dsp:nvSpPr>
        <dsp:cNvPr id="0" name=""/>
        <dsp:cNvSpPr/>
      </dsp:nvSpPr>
      <dsp:spPr>
        <a:xfrm>
          <a:off x="2773433" y="746163"/>
          <a:ext cx="91440" cy="1516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6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19AE3-F64B-444D-80FC-C7A30E69A03F}">
      <dsp:nvSpPr>
        <dsp:cNvPr id="0" name=""/>
        <dsp:cNvSpPr/>
      </dsp:nvSpPr>
      <dsp:spPr>
        <a:xfrm>
          <a:off x="824581" y="746163"/>
          <a:ext cx="1994571" cy="1516533"/>
        </a:xfrm>
        <a:custGeom>
          <a:avLst/>
          <a:gdLst/>
          <a:ahLst/>
          <a:cxnLst/>
          <a:rect l="0" t="0" r="0" b="0"/>
          <a:pathLst>
            <a:path>
              <a:moveTo>
                <a:pt x="1994571" y="0"/>
              </a:moveTo>
              <a:lnTo>
                <a:pt x="1994571" y="1343451"/>
              </a:lnTo>
              <a:lnTo>
                <a:pt x="0" y="1343451"/>
              </a:lnTo>
              <a:lnTo>
                <a:pt x="0" y="1516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81FA6-33DA-4B82-8C68-263919CE0680}">
      <dsp:nvSpPr>
        <dsp:cNvPr id="0" name=""/>
        <dsp:cNvSpPr/>
      </dsp:nvSpPr>
      <dsp:spPr>
        <a:xfrm>
          <a:off x="1994950" y="484998"/>
          <a:ext cx="1648406" cy="261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조장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홍길동</a:t>
          </a:r>
        </a:p>
      </dsp:txBody>
      <dsp:txXfrm>
        <a:off x="1994950" y="484998"/>
        <a:ext cx="1648406" cy="261165"/>
      </dsp:txXfrm>
    </dsp:sp>
    <dsp:sp modelId="{7B4CD0C8-D905-4E95-BC5F-3315ED8E3CEF}">
      <dsp:nvSpPr>
        <dsp:cNvPr id="0" name=""/>
        <dsp:cNvSpPr/>
      </dsp:nvSpPr>
      <dsp:spPr>
        <a:xfrm>
          <a:off x="378" y="2262697"/>
          <a:ext cx="1648406" cy="31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팀원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홍삼상</a:t>
          </a:r>
        </a:p>
      </dsp:txBody>
      <dsp:txXfrm>
        <a:off x="378" y="2262697"/>
        <a:ext cx="1648406" cy="314524"/>
      </dsp:txXfrm>
    </dsp:sp>
    <dsp:sp modelId="{8318F5C6-5A0B-4F48-9885-FB33D8F80ACA}">
      <dsp:nvSpPr>
        <dsp:cNvPr id="0" name=""/>
        <dsp:cNvSpPr/>
      </dsp:nvSpPr>
      <dsp:spPr>
        <a:xfrm>
          <a:off x="1994950" y="2262697"/>
          <a:ext cx="1648406" cy="31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994950" y="2262697"/>
        <a:ext cx="1648406" cy="314524"/>
      </dsp:txXfrm>
    </dsp:sp>
    <dsp:sp modelId="{DCB2C0B2-CFDE-4410-A0BA-A3A4C94D7EA3}">
      <dsp:nvSpPr>
        <dsp:cNvPr id="0" name=""/>
        <dsp:cNvSpPr/>
      </dsp:nvSpPr>
      <dsp:spPr>
        <a:xfrm>
          <a:off x="3989522" y="2262697"/>
          <a:ext cx="1648406" cy="31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989522" y="2262697"/>
        <a:ext cx="1648406" cy="314524"/>
      </dsp:txXfrm>
    </dsp:sp>
    <dsp:sp modelId="{9C249F03-2675-400A-966E-80F68D43EC30}">
      <dsp:nvSpPr>
        <dsp:cNvPr id="0" name=""/>
        <dsp:cNvSpPr/>
      </dsp:nvSpPr>
      <dsp:spPr>
        <a:xfrm>
          <a:off x="997664" y="1347168"/>
          <a:ext cx="1648406" cy="31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지도교수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김유미</a:t>
          </a:r>
        </a:p>
      </dsp:txBody>
      <dsp:txXfrm>
        <a:off x="997664" y="1347168"/>
        <a:ext cx="1648406" cy="314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FC3A-6860-41EE-BED2-A0D7B095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CF547-4F5C-49FE-B828-844FF2E3B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0682F-20F9-4D55-BE45-DF2C1C91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9CCE-951E-42D7-B513-FA34C427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EDA0E-4C62-4A5D-BB18-C648D80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2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759FE-E9EA-4622-A5DA-5F7DDF0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66B22-67C5-44BA-978B-6E93A419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76E54-52D8-4D41-8946-2E6667EF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048F6-C1C4-4DF0-87BC-5E820D7A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EADAA-82FB-46DF-9DA0-9F59F566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582326-EA6F-4203-A19C-582FFB7F9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70F9B-CD01-4075-8FF5-78E50E50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3A692-0939-47C7-9A5D-B645A074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F3E09-234B-4797-8F82-85CEB8CD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1E67C-FA5B-4D14-B4CC-67229BD1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438A-7030-4A39-BE5D-06F42B5D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A8B81-7F42-4533-BB51-0CD2DD19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9193-E36C-459A-A2B9-AA9943B6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0F3D1-D048-48B7-8416-061C7AF9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FF28D-137D-4232-BEF8-4B357368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07E8-ECF2-46E4-B040-0A2F1FA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35C8C-5FFA-4C68-81B9-7E3D83B6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D5BB4-A0E5-45C1-AF7E-614CA17F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98D98-BC79-4862-8E07-0C4ACAC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D0B52-7F19-4792-99DD-DC82C9FD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2537-436B-4D54-B5C8-927B7F17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DD5C-942C-46FF-A4D9-591415AB9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49A92-E3E1-402C-99EF-2A9D00D7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71E2-626B-4EFB-9CBB-F6AF4C2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9DFDF-9089-46B0-975A-DB8CC0D2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FAF80-99CF-4E75-A1A4-0E89DA96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F6662-F63F-42F8-9DD5-33FC29C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D205D-5910-4E41-B13E-41267554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7C460-0E56-4D6D-8D3E-FFA40CD6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34253D-22A6-4F21-A661-F27B7B3B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7C414D-B1E8-4225-9491-1F3DE0B8B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6DF155-FCAB-4FCF-ADEE-7EB3CE79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D10CC-DCC3-40E3-9283-48C75358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36DF4-3577-43A2-80E2-E13E37A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7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0B65-CE83-407E-BE27-D697B513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7DD83-A31E-4AD2-9163-B1D14009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7D986-0095-4D86-AB42-D5739DCD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809C8-9B1E-4159-9235-EA34604C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B252D-FA2A-443E-9D88-778B6580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EDF84D-9128-450C-B543-2A072412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FCCF6-3C78-4746-9874-5CA510F6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BC7E-D98E-4508-AF38-389123B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54913-08C7-4334-8A35-CCE90411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E1FA9-F904-490F-B633-194B3396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D35E4-95D4-404F-9544-DDF2809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AF3F-C733-417B-AAA1-37FFBCCE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BD431-4BFB-4AA6-A9CA-E716A71F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A453F-E943-4979-9997-97D71983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8280F8-6AA5-4E05-9E28-C5B5EB9F7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E4F65-195A-4BC4-BB9B-95A951E3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74B41-4720-4633-8992-85B3E8D8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1554-346C-4CBC-B9B8-8198EEB0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49077-C583-4721-8483-C7CB44BF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AABCC2-255C-4556-9909-72F27BC6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737C1-68C6-4130-967A-3B64876A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42F14-4680-4749-960C-9AB6B0C12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5720-B8A5-4104-9C0F-2940D239D994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8C353-D47E-4FEC-8F6D-14F7C68BE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A138B-21CC-42A9-B724-B0274DB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6F37-E6AD-4825-BFA4-E0414BF43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99002-709D-4F28-A299-309AF2F54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06092-787E-443E-89CE-5A851CA4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478"/>
            <a:ext cx="9144000" cy="936321"/>
          </a:xfrm>
        </p:spPr>
        <p:txBody>
          <a:bodyPr/>
          <a:lstStyle/>
          <a:p>
            <a:r>
              <a:rPr lang="ko-KR" altLang="en-US" dirty="0"/>
              <a:t>조명</a:t>
            </a:r>
            <a:r>
              <a:rPr lang="en-US" altLang="ko-KR" dirty="0"/>
              <a:t>: </a:t>
            </a:r>
            <a:r>
              <a:rPr lang="ko-KR" altLang="en-US" dirty="0"/>
              <a:t>신나다</a:t>
            </a:r>
          </a:p>
        </p:txBody>
      </p:sp>
    </p:spTree>
    <p:extLst>
      <p:ext uri="{BB962C8B-B14F-4D97-AF65-F5344CB8AC3E}">
        <p14:creationId xmlns:p14="http://schemas.microsoft.com/office/powerpoint/2010/main" val="13180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6E3A-549F-493F-9D92-65A34FBE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9236B-C466-47B0-A303-6D5A8141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시스템의 특징</a:t>
            </a:r>
            <a:r>
              <a:rPr lang="en-US" altLang="ko-KR" dirty="0"/>
              <a:t>, </a:t>
            </a:r>
            <a:r>
              <a:rPr lang="ko-KR" altLang="en-US" dirty="0"/>
              <a:t>개발과정상의 애로사항</a:t>
            </a:r>
            <a:r>
              <a:rPr lang="en-US" altLang="ko-KR" dirty="0"/>
              <a:t>, </a:t>
            </a:r>
            <a:r>
              <a:rPr lang="ko-KR" altLang="en-US" dirty="0" err="1"/>
              <a:t>느낀점</a:t>
            </a:r>
            <a:r>
              <a:rPr lang="ko-KR" altLang="en-US"/>
              <a:t> 등을 </a:t>
            </a:r>
            <a:r>
              <a:rPr lang="ko-KR" altLang="en-US" dirty="0"/>
              <a:t>간략히 기술</a:t>
            </a:r>
          </a:p>
        </p:txBody>
      </p:sp>
    </p:spTree>
    <p:extLst>
      <p:ext uri="{BB962C8B-B14F-4D97-AF65-F5344CB8AC3E}">
        <p14:creationId xmlns:p14="http://schemas.microsoft.com/office/powerpoint/2010/main" val="280111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7B0A-638D-4994-B186-FEC6C9F8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5CB39-7525-42CC-80F9-FF90C941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조직도</a:t>
            </a:r>
            <a:r>
              <a:rPr lang="en-US" altLang="ko-KR" dirty="0"/>
              <a:t>(</a:t>
            </a:r>
            <a:r>
              <a:rPr lang="ko-KR" altLang="en-US" dirty="0"/>
              <a:t>업무분장 포함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 도구</a:t>
            </a:r>
            <a:endParaRPr lang="en-US" altLang="ko-KR" dirty="0"/>
          </a:p>
          <a:p>
            <a:r>
              <a:rPr lang="ko-KR" altLang="en-US" dirty="0"/>
              <a:t>주요기능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구성도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4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6C5A-A0A2-463E-86DA-962F0C7D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37D83-3117-454D-A344-EF565AD6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개발동기</a:t>
            </a:r>
            <a:r>
              <a:rPr lang="en-US" altLang="ko-KR" dirty="0"/>
              <a:t>, </a:t>
            </a:r>
            <a:r>
              <a:rPr lang="ko-KR" altLang="en-US" dirty="0"/>
              <a:t>목적 등을 간략히 기술함</a:t>
            </a:r>
          </a:p>
        </p:txBody>
      </p:sp>
    </p:spTree>
    <p:extLst>
      <p:ext uri="{BB962C8B-B14F-4D97-AF65-F5344CB8AC3E}">
        <p14:creationId xmlns:p14="http://schemas.microsoft.com/office/powerpoint/2010/main" val="19291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7D8A-E3E5-4612-87C3-BBB0CA7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조직 구성 및 업무분장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4578338-54BB-4867-989A-FAFAD8726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952410"/>
              </p:ext>
            </p:extLst>
          </p:nvPr>
        </p:nvGraphicFramePr>
        <p:xfrm>
          <a:off x="576062" y="1820498"/>
          <a:ext cx="5638307" cy="306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ADF402F-DDB1-44E9-91BE-14748D835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0164"/>
              </p:ext>
            </p:extLst>
          </p:nvPr>
        </p:nvGraphicFramePr>
        <p:xfrm>
          <a:off x="6684885" y="2291014"/>
          <a:ext cx="44743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51">
                  <a:extLst>
                    <a:ext uri="{9D8B030D-6E8A-4147-A177-3AD203B41FA5}">
                      <a16:colId xmlns:a16="http://schemas.microsoft.com/office/drawing/2014/main" val="620322833"/>
                    </a:ext>
                  </a:extLst>
                </a:gridCol>
                <a:gridCol w="3142696">
                  <a:extLst>
                    <a:ext uri="{9D8B030D-6E8A-4147-A177-3AD203B41FA5}">
                      <a16:colId xmlns:a16="http://schemas.microsoft.com/office/drawing/2014/main" val="38249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참여인력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업무분장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전체통합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7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5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2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5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D430-C739-4CCC-829F-52CDD54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1DEEC-2F43-4778-823D-67F260EB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개발언어 </a:t>
            </a:r>
            <a:r>
              <a:rPr lang="en-US" altLang="ko-KR" dirty="0"/>
              <a:t>: 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 html, </a:t>
            </a:r>
            <a:r>
              <a:rPr lang="en-US" altLang="ko-KR" dirty="0" err="1"/>
              <a:t>javascript</a:t>
            </a:r>
            <a:r>
              <a:rPr lang="en-US" altLang="ko-KR" dirty="0"/>
              <a:t>, jQuery </a:t>
            </a:r>
            <a:r>
              <a:rPr lang="ko-KR" altLang="en-US" dirty="0"/>
              <a:t>등 기술</a:t>
            </a:r>
            <a:endParaRPr lang="en-US" altLang="ko-KR" dirty="0"/>
          </a:p>
          <a:p>
            <a:r>
              <a:rPr lang="en-US" altLang="ko-KR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Oracle 11G </a:t>
            </a:r>
            <a:r>
              <a:rPr lang="en-US" altLang="ko-KR" dirty="0" err="1"/>
              <a:t>xe</a:t>
            </a:r>
            <a:endParaRPr lang="en-US" altLang="ko-KR" dirty="0"/>
          </a:p>
          <a:p>
            <a:r>
              <a:rPr lang="en-US" altLang="ko-KR" dirty="0" err="1"/>
              <a:t>FrameWork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 </a:t>
            </a: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</a:p>
          <a:p>
            <a:r>
              <a:rPr lang="ko-KR" altLang="en-US" dirty="0"/>
              <a:t>개발방법론 </a:t>
            </a:r>
            <a:r>
              <a:rPr lang="en-US" altLang="ko-KR" dirty="0"/>
              <a:t>: MVC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81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C4BF-2486-4ADD-A404-7A3B873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20EB5-7C51-429D-908E-0B74A50B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핵심기능 위주로 </a:t>
            </a:r>
            <a:r>
              <a:rPr lang="ko-KR" altLang="en-US" dirty="0" err="1"/>
              <a:t>그림등을</a:t>
            </a:r>
            <a:r>
              <a:rPr lang="ko-KR" altLang="en-US" dirty="0"/>
              <a:t> </a:t>
            </a:r>
            <a:r>
              <a:rPr lang="ko-KR" altLang="en-US" dirty="0" err="1"/>
              <a:t>이용하요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323004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AFF6-5872-49AF-A4F6-4B7174C7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B6B90-6D06-4BC3-8276-F302B75A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Table </a:t>
            </a:r>
            <a:r>
              <a:rPr lang="ko-KR" altLang="en-US" dirty="0"/>
              <a:t>관계도 작성</a:t>
            </a:r>
          </a:p>
        </p:txBody>
      </p:sp>
    </p:spTree>
    <p:extLst>
      <p:ext uri="{BB962C8B-B14F-4D97-AF65-F5344CB8AC3E}">
        <p14:creationId xmlns:p14="http://schemas.microsoft.com/office/powerpoint/2010/main" val="309029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3D157-1653-4A7E-B952-488CF0E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978-A08D-4521-97F2-4EB22204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전체구성도 그림으로 간략히 표시</a:t>
            </a:r>
          </a:p>
        </p:txBody>
      </p:sp>
    </p:spTree>
    <p:extLst>
      <p:ext uri="{BB962C8B-B14F-4D97-AF65-F5344CB8AC3E}">
        <p14:creationId xmlns:p14="http://schemas.microsoft.com/office/powerpoint/2010/main" val="337006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958A6-331E-406F-83CC-5B3E8C1A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F438E-1F7E-462C-86D7-E8B7EA38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0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Project 명</vt:lpstr>
      <vt:lpstr>Index</vt:lpstr>
      <vt:lpstr>Project 개요</vt:lpstr>
      <vt:lpstr>조직 구성 및 업무분장</vt:lpstr>
      <vt:lpstr>구현도구</vt:lpstr>
      <vt:lpstr>주요기능</vt:lpstr>
      <vt:lpstr>TABLE 구성도</vt:lpstr>
      <vt:lpstr>System 구성도</vt:lpstr>
      <vt:lpstr>시연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명</dc:title>
  <dc:creator>weondeok</dc:creator>
  <cp:lastModifiedBy>weondeok</cp:lastModifiedBy>
  <cp:revision>3</cp:revision>
  <dcterms:created xsi:type="dcterms:W3CDTF">2020-04-17T01:03:26Z</dcterms:created>
  <dcterms:modified xsi:type="dcterms:W3CDTF">2020-04-17T01:16:18Z</dcterms:modified>
</cp:coreProperties>
</file>