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
  </p:notesMasterIdLst>
  <p:sldIdLst>
    <p:sldId id="256" r:id="rId5"/>
    <p:sldId id="261" r:id="rId7"/>
    <p:sldId id="262" r:id="rId8"/>
    <p:sldId id="264" r:id="rId9"/>
    <p:sldId id="265" r:id="rId10"/>
    <p:sldId id="266" r:id="rId11"/>
    <p:sldId id="267" r:id="rId12"/>
    <p:sldId id="268" r:id="rId13"/>
    <p:sldId id="270" r:id="rId14"/>
    <p:sldId id="272" r:id="rId15"/>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8" name="PlaceHolder 1"/>
          <p:cNvSpPr>
            <a:spLocks noGrp="1"/>
          </p:cNvSpPr>
          <p:nvPr>
            <p:ph type="sldImg"/>
          </p:nvPr>
        </p:nvSpPr>
        <p:spPr>
          <a:xfrm>
            <a:off x="533520" y="764280"/>
            <a:ext cx="6704640" cy="3771360"/>
          </a:xfrm>
          <a:prstGeom prst="rect">
            <a:avLst/>
          </a:prstGeom>
          <a:noFill/>
          <a:ln w="0">
            <a:noFill/>
          </a:ln>
        </p:spPr>
        <p:txBody>
          <a:bodyPr lIns="0" tIns="0" rIns="0" bIns="0" anchor="ctr">
            <a:noAutofit/>
          </a:bodyPr>
          <a:p>
            <a:pPr algn="ctr">
              <a:buNone/>
            </a:pPr>
            <a:r>
              <a:rPr lang="en-US" sz="4400" b="0" strike="noStrike" spc="-1">
                <a:solidFill>
                  <a:srgbClr val="000000"/>
                </a:solidFill>
                <a:latin typeface="Calibri"/>
              </a:rPr>
              <a:t>Click to move the slide</a:t>
            </a:r>
            <a:endParaRPr lang="en-US" sz="4400" b="0" strike="noStrike" spc="-1">
              <a:solidFill>
                <a:srgbClr val="000000"/>
              </a:solidFill>
              <a:latin typeface="Calibri"/>
            </a:endParaRPr>
          </a:p>
        </p:txBody>
      </p:sp>
      <p:sp>
        <p:nvSpPr>
          <p:cNvPr id="38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p>
            <a:r>
              <a:rPr lang="en-US" sz="2000" b="0" strike="noStrike" spc="-1">
                <a:solidFill>
                  <a:srgbClr val="000000"/>
                </a:solidFill>
                <a:latin typeface="Calibri"/>
              </a:rPr>
              <a:t>Click to edit the notes format</a:t>
            </a:r>
            <a:endParaRPr lang="en-US" sz="2000" b="0" strike="noStrike" spc="-1">
              <a:solidFill>
                <a:srgbClr val="000000"/>
              </a:solidFill>
              <a:latin typeface="Calibri"/>
            </a:endParaRPr>
          </a:p>
        </p:txBody>
      </p:sp>
      <p:sp>
        <p:nvSpPr>
          <p:cNvPr id="390" name="PlaceHolder 3"/>
          <p:cNvSpPr>
            <a:spLocks noGrp="1"/>
          </p:cNvSpPr>
          <p:nvPr>
            <p:ph type="hdr"/>
          </p:nvPr>
        </p:nvSpPr>
        <p:spPr>
          <a:xfrm>
            <a:off x="0" y="0"/>
            <a:ext cx="3372840" cy="502560"/>
          </a:xfrm>
          <a:prstGeom prst="rect">
            <a:avLst/>
          </a:prstGeom>
          <a:noFill/>
          <a:ln w="0">
            <a:noFill/>
          </a:ln>
        </p:spPr>
        <p:txBody>
          <a:bodyPr lIns="0" tIns="0" rIns="0" bIns="0" anchor="t">
            <a:noAutofit/>
          </a:bodyPr>
          <a:p>
            <a:r>
              <a:rPr lang="en-US" sz="1400" b="0" strike="noStrike" spc="-1">
                <a:solidFill>
                  <a:srgbClr val="000000"/>
                </a:solidFill>
                <a:latin typeface="Calibri"/>
              </a:rPr>
              <a:t>&lt;header&gt;</a:t>
            </a:r>
            <a:endParaRPr lang="en-US" sz="1400" b="0" strike="noStrike" spc="-1">
              <a:solidFill>
                <a:srgbClr val="000000"/>
              </a:solidFill>
              <a:latin typeface="Calibri"/>
            </a:endParaRPr>
          </a:p>
        </p:txBody>
      </p:sp>
      <p:sp>
        <p:nvSpPr>
          <p:cNvPr id="391" name="PlaceHolder 4"/>
          <p:cNvSpPr>
            <a:spLocks noGrp="1"/>
          </p:cNvSpPr>
          <p:nvPr>
            <p:ph type="dt" idx="1"/>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solidFill>
                  <a:srgbClr val="000000"/>
                </a:solidFill>
                <a:latin typeface="Calibri"/>
              </a:defRPr>
            </a:lvl1pPr>
          </a:lstStyle>
          <a:p>
            <a:pPr algn="r">
              <a:buNone/>
            </a:pPr>
            <a:r>
              <a:rPr lang="en-US" sz="1400" b="0" strike="noStrike" spc="-1">
                <a:solidFill>
                  <a:srgbClr val="000000"/>
                </a:solidFill>
                <a:latin typeface="Calibri"/>
              </a:rPr>
              <a:t>&lt;date/time&gt;</a:t>
            </a:r>
            <a:endParaRPr lang="en-US" sz="1400" b="0" strike="noStrike" spc="-1">
              <a:solidFill>
                <a:srgbClr val="000000"/>
              </a:solidFill>
              <a:latin typeface="Calibri"/>
            </a:endParaRPr>
          </a:p>
        </p:txBody>
      </p:sp>
      <p:sp>
        <p:nvSpPr>
          <p:cNvPr id="392" name="PlaceHolder 5"/>
          <p:cNvSpPr>
            <a:spLocks noGrp="1"/>
          </p:cNvSpPr>
          <p:nvPr>
            <p:ph type="ftr" idx="2"/>
          </p:nvPr>
        </p:nvSpPr>
        <p:spPr>
          <a:xfrm>
            <a:off x="0" y="9555480"/>
            <a:ext cx="3372840" cy="502560"/>
          </a:xfrm>
          <a:prstGeom prst="rect">
            <a:avLst/>
          </a:prstGeom>
          <a:noFill/>
          <a:ln w="0">
            <a:noFill/>
          </a:ln>
        </p:spPr>
        <p:txBody>
          <a:bodyPr lIns="0" tIns="0" rIns="0" bIns="0" anchor="b">
            <a:noAutofit/>
          </a:bodyPr>
          <a:lstStyle>
            <a:lvl1pPr>
              <a:defRPr lang="en-US" sz="1400" b="0" strike="noStrike" spc="-1">
                <a:solidFill>
                  <a:srgbClr val="000000"/>
                </a:solidFill>
                <a:latin typeface="Calibri"/>
              </a:defRPr>
            </a:lvl1pPr>
          </a:lstStyle>
          <a:p>
            <a:r>
              <a:rPr lang="en-US" sz="1400" b="0" strike="noStrike" spc="-1">
                <a:solidFill>
                  <a:srgbClr val="000000"/>
                </a:solidFill>
                <a:latin typeface="Calibri"/>
              </a:rPr>
              <a:t>&lt;footer&gt;</a:t>
            </a:r>
            <a:endParaRPr lang="en-US" sz="1400" b="0" strike="noStrike" spc="-1">
              <a:solidFill>
                <a:srgbClr val="000000"/>
              </a:solidFill>
              <a:latin typeface="Calibri"/>
            </a:endParaRPr>
          </a:p>
        </p:txBody>
      </p:sp>
      <p:sp>
        <p:nvSpPr>
          <p:cNvPr id="393" name="PlaceHolder 6"/>
          <p:cNvSpPr>
            <a:spLocks noGrp="1"/>
          </p:cNvSpPr>
          <p:nvPr>
            <p:ph type="sldNum" idx="3"/>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solidFill>
                  <a:srgbClr val="000000"/>
                </a:solidFill>
                <a:latin typeface="Calibri"/>
              </a:defRPr>
            </a:lvl1pPr>
          </a:lstStyle>
          <a:p>
            <a:pPr algn="r">
              <a:buNone/>
            </a:pPr>
            <a:fld id="{8AEE1FBD-89B3-456C-94EB-CF630E717970}" type="slidenum">
              <a:rPr lang="en-US" sz="1400" b="0" strike="noStrike" spc="-1">
                <a:solidFill>
                  <a:srgbClr val="000000"/>
                </a:solidFill>
                <a:latin typeface="Calibri"/>
              </a:rPr>
            </a:fld>
            <a:endParaRPr lang="en-US" sz="1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2440" cy="3082320"/>
          </a:xfrm>
          <a:prstGeom prst="rect">
            <a:avLst/>
          </a:prstGeom>
          <a:ln w="0">
            <a:noFill/>
          </a:ln>
        </p:spPr>
      </p:sp>
      <p:sp>
        <p:nvSpPr>
          <p:cNvPr id="456"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57" name="PlaceHolder 3"/>
          <p:cNvSpPr>
            <a:spLocks noGrp="1"/>
          </p:cNvSpPr>
          <p:nvPr>
            <p:ph type="sldNum" idx="4"/>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380880" y="685800"/>
            <a:ext cx="6091920" cy="3425040"/>
          </a:xfrm>
          <a:prstGeom prst="rect">
            <a:avLst/>
          </a:prstGeom>
          <a:ln w="0">
            <a:noFill/>
          </a:ln>
        </p:spPr>
      </p:sp>
      <p:sp>
        <p:nvSpPr>
          <p:cNvPr id="501"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502" name="PlaceHolder 3"/>
          <p:cNvSpPr>
            <a:spLocks noGrp="1"/>
          </p:cNvSpPr>
          <p:nvPr>
            <p:ph type="sldNum" idx="19"/>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380880" y="685800"/>
            <a:ext cx="6091920" cy="3425040"/>
          </a:xfrm>
          <a:prstGeom prst="rect">
            <a:avLst/>
          </a:prstGeom>
          <a:ln w="0">
            <a:noFill/>
          </a:ln>
        </p:spPr>
      </p:sp>
      <p:sp>
        <p:nvSpPr>
          <p:cNvPr id="471"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72" name="PlaceHolder 3"/>
          <p:cNvSpPr>
            <a:spLocks noGrp="1"/>
          </p:cNvSpPr>
          <p:nvPr>
            <p:ph type="sldNum" idx="9"/>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380880" y="685800"/>
            <a:ext cx="6091920" cy="3425040"/>
          </a:xfrm>
          <a:prstGeom prst="rect">
            <a:avLst/>
          </a:prstGeom>
          <a:ln w="0">
            <a:noFill/>
          </a:ln>
        </p:spPr>
      </p:sp>
      <p:sp>
        <p:nvSpPr>
          <p:cNvPr id="477"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78" name="PlaceHolder 3"/>
          <p:cNvSpPr>
            <a:spLocks noGrp="1"/>
          </p:cNvSpPr>
          <p:nvPr>
            <p:ph type="sldNum" idx="11"/>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380880" y="685800"/>
            <a:ext cx="6091920" cy="3425040"/>
          </a:xfrm>
          <a:prstGeom prst="rect">
            <a:avLst/>
          </a:prstGeom>
          <a:ln w="0">
            <a:noFill/>
          </a:ln>
        </p:spPr>
      </p:sp>
      <p:sp>
        <p:nvSpPr>
          <p:cNvPr id="480"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81" name="PlaceHolder 3"/>
          <p:cNvSpPr>
            <a:spLocks noGrp="1"/>
          </p:cNvSpPr>
          <p:nvPr>
            <p:ph type="sldNum" idx="12"/>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380880" y="685800"/>
            <a:ext cx="6091920" cy="3425040"/>
          </a:xfrm>
          <a:prstGeom prst="rect">
            <a:avLst/>
          </a:prstGeom>
          <a:ln w="0">
            <a:noFill/>
          </a:ln>
        </p:spPr>
      </p:sp>
      <p:sp>
        <p:nvSpPr>
          <p:cNvPr id="483"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84" name="PlaceHolder 3"/>
          <p:cNvSpPr>
            <a:spLocks noGrp="1"/>
          </p:cNvSpPr>
          <p:nvPr>
            <p:ph type="sldNum" idx="13"/>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380880" y="685800"/>
            <a:ext cx="6091920" cy="3425040"/>
          </a:xfrm>
          <a:prstGeom prst="rect">
            <a:avLst/>
          </a:prstGeom>
          <a:ln w="0">
            <a:noFill/>
          </a:ln>
        </p:spPr>
      </p:sp>
      <p:sp>
        <p:nvSpPr>
          <p:cNvPr id="486"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87" name="PlaceHolder 3"/>
          <p:cNvSpPr>
            <a:spLocks noGrp="1"/>
          </p:cNvSpPr>
          <p:nvPr>
            <p:ph type="sldNum" idx="14"/>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380880" y="685800"/>
            <a:ext cx="6091920" cy="3425040"/>
          </a:xfrm>
          <a:prstGeom prst="rect">
            <a:avLst/>
          </a:prstGeom>
          <a:ln w="0">
            <a:noFill/>
          </a:ln>
        </p:spPr>
      </p:sp>
      <p:sp>
        <p:nvSpPr>
          <p:cNvPr id="489"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90" name="PlaceHolder 3"/>
          <p:cNvSpPr>
            <a:spLocks noGrp="1"/>
          </p:cNvSpPr>
          <p:nvPr>
            <p:ph type="sldNum" idx="15"/>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380880" y="685800"/>
            <a:ext cx="6091920" cy="3425040"/>
          </a:xfrm>
          <a:prstGeom prst="rect">
            <a:avLst/>
          </a:prstGeom>
          <a:ln w="0">
            <a:noFill/>
          </a:ln>
        </p:spPr>
      </p:sp>
      <p:sp>
        <p:nvSpPr>
          <p:cNvPr id="495" name="PlaceHolder 2"/>
          <p:cNvSpPr>
            <a:spLocks noGrp="1"/>
          </p:cNvSpPr>
          <p:nvPr>
            <p:ph type="body"/>
          </p:nvPr>
        </p:nvSpPr>
        <p:spPr>
          <a:xfrm>
            <a:off x="685800" y="4400640"/>
            <a:ext cx="5482440" cy="3596400"/>
          </a:xfrm>
          <a:prstGeom prst="rect">
            <a:avLst/>
          </a:prstGeom>
          <a:noFill/>
          <a:ln w="0">
            <a:noFill/>
          </a:ln>
        </p:spPr>
        <p:txBody>
          <a:bodyPr lIns="0" tIns="0" rIns="0" bIns="0" anchor="t">
            <a:noAutofit/>
          </a:bodyPr>
          <a:p>
            <a:endParaRPr lang="en-US" sz="1800" b="0" strike="noStrike" spc="-1">
              <a:solidFill>
                <a:srgbClr val="000000"/>
              </a:solidFill>
              <a:latin typeface="Calibri"/>
            </a:endParaRPr>
          </a:p>
        </p:txBody>
      </p:sp>
      <p:sp>
        <p:nvSpPr>
          <p:cNvPr id="496" name="PlaceHolder 3"/>
          <p:cNvSpPr>
            <a:spLocks noGrp="1"/>
          </p:cNvSpPr>
          <p:nvPr>
            <p:ph type="sldNum" idx="17"/>
          </p:nvPr>
        </p:nvSpPr>
        <p:spPr>
          <a:xfrm>
            <a:off x="3884760" y="8685360"/>
            <a:ext cx="2967840" cy="454680"/>
          </a:xfrm>
          <a:prstGeom prst="rect">
            <a:avLst/>
          </a:prstGeom>
          <a:noFill/>
          <a:ln w="0">
            <a:noFill/>
          </a:ln>
        </p:spPr>
        <p:txBody>
          <a:bodyPr lIns="0" tIns="0" rIns="0" bIns="0" anchor="b">
            <a:noAutofit/>
          </a:bodyPr>
          <a:p>
            <a:endParaRPr lang="en-US" sz="1400" b="0" strike="noStrike" spc="-1">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7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solidFill>
                <a:srgbClr val="000000"/>
              </a:solidFill>
              <a:latin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7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8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8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solidFill>
                <a:srgbClr val="FFFFFF"/>
              </a:solidFill>
              <a:latin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9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9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9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29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2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0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0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5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en-US" sz="3200" b="0" strike="noStrike" spc="-1">
              <a:solidFill>
                <a:srgbClr val="000000"/>
              </a:solidFill>
              <a:latin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solidFill>
                <a:srgbClr val="000000"/>
              </a:solidFill>
              <a:latin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6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7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7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7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000000"/>
              </a:solidFill>
              <a:latin typeface="Calibri"/>
            </a:endParaRPr>
          </a:p>
        </p:txBody>
      </p:sp>
      <p:sp>
        <p:nvSpPr>
          <p:cNvPr id="38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
        <p:nvSpPr>
          <p:cNvPr id="38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p>
            <a:pPr algn="ctr">
              <a:buNone/>
            </a:pPr>
            <a:endParaRPr lang="en-US" sz="3200" b="0" strike="noStrike" spc="-1">
              <a:solidFill>
                <a:srgbClr val="FFFFFF"/>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endParaRPr lang="en-US" sz="4400" b="0" strike="noStrike" spc="-1">
              <a:solidFill>
                <a:srgbClr val="FFFFFF"/>
              </a:solidFill>
              <a:latin typeface="Calibri"/>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en-US" sz="32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emf"/><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grpSp>
        <p:nvGrpSpPr>
          <p:cNvPr id="0" name="GRID"/>
          <p:cNvGrpSpPr/>
          <p:nvPr/>
        </p:nvGrpSpPr>
        <p:grpSpPr>
          <a:xfrm>
            <a:off x="0" y="0"/>
            <a:ext cx="12192120" cy="6858360"/>
            <a:chOff x="0" y="0"/>
            <a:chExt cx="12192120" cy="6858360"/>
          </a:xfrm>
        </p:grpSpPr>
        <p:sp>
          <p:nvSpPr>
            <p:cNvPr id="2" name="Straight Connector 6"/>
            <p:cNvSpPr/>
            <p:nvPr/>
          </p:nvSpPr>
          <p:spPr>
            <a:xfrm>
              <a:off x="0" y="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 name="Straight Connector 8"/>
            <p:cNvSpPr/>
            <p:nvPr/>
          </p:nvSpPr>
          <p:spPr>
            <a:xfrm>
              <a:off x="0" y="292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4" name="Straight Connector 9"/>
            <p:cNvSpPr/>
            <p:nvPr/>
          </p:nvSpPr>
          <p:spPr>
            <a:xfrm>
              <a:off x="0" y="585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5" name="Straight Connector 10"/>
            <p:cNvSpPr/>
            <p:nvPr/>
          </p:nvSpPr>
          <p:spPr>
            <a:xfrm>
              <a:off x="0" y="62726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6" name="Straight Connector 11"/>
            <p:cNvSpPr/>
            <p:nvPr/>
          </p:nvSpPr>
          <p:spPr>
            <a:xfrm>
              <a:off x="0" y="6565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7" name="Straight Connector 12"/>
            <p:cNvSpPr/>
            <p:nvPr/>
          </p:nvSpPr>
          <p:spPr>
            <a:xfrm>
              <a:off x="0" y="6858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8" name="Straight Connector 13"/>
            <p:cNvSpPr/>
            <p:nvPr/>
          </p:nvSpPr>
          <p:spPr>
            <a:xfrm>
              <a:off x="0" y="8776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9" name="Straight Connector 14"/>
            <p:cNvSpPr/>
            <p:nvPr/>
          </p:nvSpPr>
          <p:spPr>
            <a:xfrm>
              <a:off x="0" y="1170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0" name="Straight Connector 15"/>
            <p:cNvSpPr/>
            <p:nvPr/>
          </p:nvSpPr>
          <p:spPr>
            <a:xfrm>
              <a:off x="0" y="1463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1" name="Straight Connector 16"/>
            <p:cNvSpPr/>
            <p:nvPr/>
          </p:nvSpPr>
          <p:spPr>
            <a:xfrm>
              <a:off x="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2" name="Straight Connector 17"/>
            <p:cNvSpPr/>
            <p:nvPr/>
          </p:nvSpPr>
          <p:spPr>
            <a:xfrm>
              <a:off x="5850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3" name="Straight Connector 18"/>
            <p:cNvSpPr/>
            <p:nvPr/>
          </p:nvSpPr>
          <p:spPr>
            <a:xfrm>
              <a:off x="29232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4" name="Straight Connector 19"/>
            <p:cNvSpPr/>
            <p:nvPr/>
          </p:nvSpPr>
          <p:spPr>
            <a:xfrm>
              <a:off x="8776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5" name="Straight Connector 20"/>
            <p:cNvSpPr/>
            <p:nvPr/>
          </p:nvSpPr>
          <p:spPr>
            <a:xfrm>
              <a:off x="11703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6" name="Straight Connector 21"/>
            <p:cNvSpPr/>
            <p:nvPr/>
          </p:nvSpPr>
          <p:spPr>
            <a:xfrm>
              <a:off x="110214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7" name="Straight Connector 22"/>
            <p:cNvSpPr/>
            <p:nvPr/>
          </p:nvSpPr>
          <p:spPr>
            <a:xfrm>
              <a:off x="11606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8" name="Straight Connector 23"/>
            <p:cNvSpPr/>
            <p:nvPr/>
          </p:nvSpPr>
          <p:spPr>
            <a:xfrm>
              <a:off x="11314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19" name="Straight Connector 24"/>
            <p:cNvSpPr/>
            <p:nvPr/>
          </p:nvSpPr>
          <p:spPr>
            <a:xfrm>
              <a:off x="11899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0" name="Straight Connector 25"/>
            <p:cNvSpPr/>
            <p:nvPr/>
          </p:nvSpPr>
          <p:spPr>
            <a:xfrm>
              <a:off x="12191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1" name="Straight Connector 26"/>
            <p:cNvSpPr/>
            <p:nvPr/>
          </p:nvSpPr>
          <p:spPr>
            <a:xfrm>
              <a:off x="0" y="1755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2" name="Straight Connector 27"/>
            <p:cNvSpPr/>
            <p:nvPr/>
          </p:nvSpPr>
          <p:spPr>
            <a:xfrm>
              <a:off x="0" y="2048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3" name="Straight Connector 28"/>
            <p:cNvSpPr/>
            <p:nvPr/>
          </p:nvSpPr>
          <p:spPr>
            <a:xfrm>
              <a:off x="0" y="23407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4" name="Straight Connector 29"/>
            <p:cNvSpPr/>
            <p:nvPr/>
          </p:nvSpPr>
          <p:spPr>
            <a:xfrm>
              <a:off x="0" y="2633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5" name="Straight Connector 30"/>
            <p:cNvSpPr/>
            <p:nvPr/>
          </p:nvSpPr>
          <p:spPr>
            <a:xfrm>
              <a:off x="0" y="2926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6" name="Straight Connector 31"/>
            <p:cNvSpPr/>
            <p:nvPr/>
          </p:nvSpPr>
          <p:spPr>
            <a:xfrm>
              <a:off x="0" y="3218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7" name="Straight Connector 32"/>
            <p:cNvSpPr/>
            <p:nvPr/>
          </p:nvSpPr>
          <p:spPr>
            <a:xfrm>
              <a:off x="0" y="3511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8" name="Straight Connector 38"/>
            <p:cNvSpPr/>
            <p:nvPr/>
          </p:nvSpPr>
          <p:spPr>
            <a:xfrm>
              <a:off x="0" y="38037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9" name="Straight Connector 39"/>
            <p:cNvSpPr/>
            <p:nvPr/>
          </p:nvSpPr>
          <p:spPr>
            <a:xfrm>
              <a:off x="0" y="4096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0" name="Straight Connector 40"/>
            <p:cNvSpPr/>
            <p:nvPr/>
          </p:nvSpPr>
          <p:spPr>
            <a:xfrm>
              <a:off x="0" y="4389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1" name="Straight Connector 41"/>
            <p:cNvSpPr/>
            <p:nvPr/>
          </p:nvSpPr>
          <p:spPr>
            <a:xfrm>
              <a:off x="0" y="4681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2" name="Straight Connector 42"/>
            <p:cNvSpPr/>
            <p:nvPr/>
          </p:nvSpPr>
          <p:spPr>
            <a:xfrm>
              <a:off x="0" y="4974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3" name="Straight Connector 43"/>
            <p:cNvSpPr/>
            <p:nvPr/>
          </p:nvSpPr>
          <p:spPr>
            <a:xfrm>
              <a:off x="0" y="52668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4" name="Straight Connector 44"/>
            <p:cNvSpPr/>
            <p:nvPr/>
          </p:nvSpPr>
          <p:spPr>
            <a:xfrm>
              <a:off x="0" y="55594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35" name="Straight Connector 45"/>
            <p:cNvSpPr/>
            <p:nvPr/>
          </p:nvSpPr>
          <p:spPr>
            <a:xfrm>
              <a:off x="0" y="58521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FFFFFF"/>
                </a:solidFill>
                <a:latin typeface="Calibri"/>
                <a:ea typeface="DejaVu Sans" panose="020B0606030804020204"/>
              </a:endParaRPr>
            </a:p>
          </p:txBody>
        </p:sp>
      </p:grpSp>
      <p:sp>
        <p:nvSpPr>
          <p:cNvPr id="36" name=".64 square" hidden="1"/>
          <p:cNvSpPr/>
          <p:nvPr/>
        </p:nvSpPr>
        <p:spPr>
          <a:xfrm>
            <a:off x="0" y="0"/>
            <a:ext cx="581400" cy="58140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290880" rIns="182880" bIns="29088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sp>
        <p:nvSpPr>
          <p:cNvPr id="37" name=".32 square" hidden="1"/>
          <p:cNvSpPr/>
          <p:nvPr/>
        </p:nvSpPr>
        <p:spPr>
          <a:xfrm>
            <a:off x="0" y="0"/>
            <a:ext cx="288720" cy="28872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144360" rIns="182880" bIns="14436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sp>
        <p:nvSpPr>
          <p:cNvPr id="38" name="Rectangle 4"/>
          <p:cNvSpPr/>
          <p:nvPr/>
        </p:nvSpPr>
        <p:spPr>
          <a:xfrm>
            <a:off x="0" y="0"/>
            <a:ext cx="12188160" cy="6854040"/>
          </a:xfrm>
          <a:prstGeom prst="rect">
            <a:avLst/>
          </a:prstGeom>
          <a:solidFill>
            <a:schemeClr val="bg1"/>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t">
            <a:noAutofit/>
          </a:bodyPr>
          <a:p>
            <a:pPr>
              <a:lnSpc>
                <a:spcPct val="100000"/>
              </a:lnSpc>
              <a:buNone/>
            </a:pPr>
            <a:endParaRPr lang="en-US" sz="2000" b="0" strike="noStrike" spc="-1">
              <a:solidFill>
                <a:srgbClr val="FFFFFF"/>
              </a:solidFill>
              <a:latin typeface="Segoe UI" panose="020B0502040204020203"/>
              <a:ea typeface="Segoe UI" panose="020B0502040204020203"/>
            </a:endParaRPr>
          </a:p>
        </p:txBody>
      </p:sp>
      <p:pic>
        <p:nvPicPr>
          <p:cNvPr id="39" name="Imagine Cup graphic"/>
          <p:cNvPicPr/>
          <p:nvPr/>
        </p:nvPicPr>
        <p:blipFill>
          <a:blip r:embed="rId13"/>
          <a:stretch>
            <a:fillRect/>
          </a:stretch>
        </p:blipFill>
        <p:spPr>
          <a:xfrm>
            <a:off x="0" y="-533880"/>
            <a:ext cx="12183120" cy="7911360"/>
          </a:xfrm>
          <a:prstGeom prst="rect">
            <a:avLst/>
          </a:prstGeom>
          <a:ln w="0">
            <a:noFill/>
          </a:ln>
        </p:spPr>
      </p:pic>
      <p:sp>
        <p:nvSpPr>
          <p:cNvPr id="40" name="Rectangle 3"/>
          <p:cNvSpPr/>
          <p:nvPr/>
        </p:nvSpPr>
        <p:spPr>
          <a:xfrm>
            <a:off x="4001400" y="2780280"/>
            <a:ext cx="4180680" cy="1290240"/>
          </a:xfrm>
          <a:prstGeom prst="rect">
            <a:avLst/>
          </a:prstGeom>
          <a:solidFill>
            <a:schemeClr val="bg1"/>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t">
            <a:noAutofit/>
          </a:bodyPr>
          <a:p>
            <a:pPr>
              <a:lnSpc>
                <a:spcPct val="100000"/>
              </a:lnSpc>
              <a:buNone/>
            </a:pPr>
            <a:endParaRPr lang="en-US" sz="2000" b="0" strike="noStrike" spc="-1">
              <a:solidFill>
                <a:srgbClr val="FFFFFF"/>
              </a:solidFill>
              <a:latin typeface="Segoe UI" panose="020B0502040204020203"/>
              <a:ea typeface="Segoe UI" panose="020B0502040204020203"/>
            </a:endParaRPr>
          </a:p>
        </p:txBody>
      </p:sp>
      <p:pic>
        <p:nvPicPr>
          <p:cNvPr id="41" name="Picture 5"/>
          <p:cNvPicPr/>
          <p:nvPr/>
        </p:nvPicPr>
        <p:blipFill>
          <a:blip r:embed="rId14"/>
          <a:stretch>
            <a:fillRect/>
          </a:stretch>
        </p:blipFill>
        <p:spPr>
          <a:xfrm>
            <a:off x="4306320" y="2899440"/>
            <a:ext cx="3575160" cy="1054800"/>
          </a:xfrm>
          <a:prstGeom prst="rect">
            <a:avLst/>
          </a:prstGeom>
          <a:ln w="0">
            <a:noFill/>
          </a:ln>
        </p:spPr>
      </p:pic>
      <p:pic>
        <p:nvPicPr>
          <p:cNvPr id="42" name="MS logo gray - EMF" descr="Microsoft logo, gray text version"/>
          <p:cNvPicPr/>
          <p:nvPr/>
        </p:nvPicPr>
        <p:blipFill>
          <a:blip r:embed="rId15"/>
          <a:stretch>
            <a:fillRect/>
          </a:stretch>
        </p:blipFill>
        <p:spPr>
          <a:xfrm>
            <a:off x="293760" y="6269040"/>
            <a:ext cx="1362600" cy="288720"/>
          </a:xfrm>
          <a:prstGeom prst="rect">
            <a:avLst/>
          </a:prstGeom>
          <a:ln w="0">
            <a:noFill/>
          </a:ln>
        </p:spPr>
      </p:pic>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solidFill>
                  <a:srgbClr val="FFFFFF"/>
                </a:solidFill>
                <a:latin typeface="Calibri"/>
              </a:rPr>
              <a:t>Click to edit the title text format</a:t>
            </a:r>
            <a:endParaRPr lang="en-US" sz="4400" b="0" strike="noStrike" spc="-1">
              <a:solidFill>
                <a:srgbClr val="FFFFFF"/>
              </a:solidFill>
              <a:latin typeface="Calibri"/>
            </a:endParaRPr>
          </a:p>
        </p:txBody>
      </p:sp>
      <p:sp>
        <p:nvSpPr>
          <p:cNvPr id="4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en-US" sz="3200" b="0" strike="noStrike" spc="-1">
                <a:solidFill>
                  <a:srgbClr val="FFFFFF"/>
                </a:solidFill>
                <a:latin typeface="Calibri"/>
              </a:rPr>
              <a:t>Click to edit the outline text format</a:t>
            </a:r>
            <a:endParaRPr lang="en-US" sz="3200" b="0" strike="noStrike" spc="-1">
              <a:solidFill>
                <a:srgbClr val="FFFFFF"/>
              </a:solidFill>
              <a:latin typeface="Calibri"/>
            </a:endParaRPr>
          </a:p>
          <a:p>
            <a:pPr marL="864235" lvl="1" indent="-323850">
              <a:spcBef>
                <a:spcPts val="1135"/>
              </a:spcBef>
              <a:buClr>
                <a:srgbClr val="FFFFFF"/>
              </a:buClr>
              <a:buSzPct val="75000"/>
              <a:buFont typeface="Symbol" charset="2"/>
              <a:buChar char=""/>
            </a:pPr>
            <a:r>
              <a:rPr lang="en-US" sz="2800" b="0" strike="noStrike" spc="-1">
                <a:solidFill>
                  <a:srgbClr val="FFFFFF"/>
                </a:solidFill>
                <a:latin typeface="Calibri"/>
              </a:rPr>
              <a:t>Second Outline Level</a:t>
            </a:r>
            <a:endParaRPr lang="en-US" sz="2800" b="0" strike="noStrike" spc="-1">
              <a:solidFill>
                <a:srgbClr val="FFFFFF"/>
              </a:solidFill>
              <a:latin typeface="Calibri"/>
            </a:endParaRPr>
          </a:p>
          <a:p>
            <a:pPr marL="1296035" lvl="2" indent="-288290">
              <a:spcBef>
                <a:spcPts val="850"/>
              </a:spcBef>
              <a:buClr>
                <a:srgbClr val="FFFFFF"/>
              </a:buClr>
              <a:buSzPct val="45000"/>
              <a:buFont typeface="Wingdings" panose="05000000000000000000" pitchFamily="2" charset="2"/>
              <a:buChar char=""/>
            </a:pPr>
            <a:r>
              <a:rPr lang="en-US" sz="2400" b="0" strike="noStrike" spc="-1">
                <a:solidFill>
                  <a:srgbClr val="FFFFFF"/>
                </a:solidFill>
                <a:latin typeface="Calibri"/>
              </a:rPr>
              <a:t>Third Outline Level</a:t>
            </a:r>
            <a:endParaRPr lang="en-US" sz="2400" b="0" strike="noStrike" spc="-1">
              <a:solidFill>
                <a:srgbClr val="FFFFFF"/>
              </a:solidFill>
              <a:latin typeface="Calibri"/>
            </a:endParaRPr>
          </a:p>
          <a:p>
            <a:pPr marL="1727835" lvl="3" indent="-215900">
              <a:spcBef>
                <a:spcPts val="565"/>
              </a:spcBef>
              <a:buClr>
                <a:srgbClr val="FFFFFF"/>
              </a:buClr>
              <a:buSzPct val="75000"/>
              <a:buFont typeface="Symbol" charset="2"/>
              <a:buChar char=""/>
            </a:pPr>
            <a:r>
              <a:rPr lang="en-US" sz="2000" b="0" strike="noStrike" spc="-1">
                <a:solidFill>
                  <a:srgbClr val="FFFFFF"/>
                </a:solidFill>
                <a:latin typeface="Calibri"/>
              </a:rPr>
              <a:t>Fourth Outline Level</a:t>
            </a:r>
            <a:endParaRPr lang="en-US" sz="2000" b="0" strike="noStrike" spc="-1">
              <a:solidFill>
                <a:srgbClr val="FFFFFF"/>
              </a:solidFill>
              <a:latin typeface="Calibri"/>
            </a:endParaRPr>
          </a:p>
          <a:p>
            <a:pPr marL="2160270" lvl="4" indent="-215900">
              <a:spcBef>
                <a:spcPts val="285"/>
              </a:spcBef>
              <a:buClr>
                <a:srgbClr val="FFFFFF"/>
              </a:buClr>
              <a:buSzPct val="45000"/>
              <a:buFont typeface="Wingdings" panose="05000000000000000000" pitchFamily="2" charset="2"/>
              <a:buChar char=""/>
            </a:pPr>
            <a:r>
              <a:rPr lang="en-US" sz="2000" b="0" strike="noStrike" spc="-1">
                <a:solidFill>
                  <a:srgbClr val="FFFFFF"/>
                </a:solidFill>
                <a:latin typeface="Calibri"/>
              </a:rPr>
              <a:t>Fifth Outline Level</a:t>
            </a:r>
            <a:endParaRPr lang="en-US" sz="2000" b="0" strike="noStrike" spc="-1">
              <a:solidFill>
                <a:srgbClr val="FFFFFF"/>
              </a:solidFill>
              <a:latin typeface="Calibri"/>
            </a:endParaRPr>
          </a:p>
          <a:p>
            <a:pPr marL="2592070" lvl="5" indent="-215900">
              <a:spcBef>
                <a:spcPts val="285"/>
              </a:spcBef>
              <a:buClr>
                <a:srgbClr val="FFFFFF"/>
              </a:buClr>
              <a:buSzPct val="45000"/>
              <a:buFont typeface="Wingdings" panose="05000000000000000000" pitchFamily="2" charset="2"/>
              <a:buChar char=""/>
            </a:pPr>
            <a:r>
              <a:rPr lang="en-US" sz="2000" b="0" strike="noStrike" spc="-1">
                <a:solidFill>
                  <a:srgbClr val="FFFFFF"/>
                </a:solidFill>
                <a:latin typeface="Calibri"/>
              </a:rPr>
              <a:t>Sixth Outline Level</a:t>
            </a:r>
            <a:endParaRPr lang="en-US" sz="2000" b="0" strike="noStrike" spc="-1">
              <a:solidFill>
                <a:srgbClr val="FFFFFF"/>
              </a:solidFill>
              <a:latin typeface="Calibri"/>
            </a:endParaRPr>
          </a:p>
          <a:p>
            <a:pPr marL="3023870" lvl="6" indent="-215900">
              <a:spcBef>
                <a:spcPts val="285"/>
              </a:spcBef>
              <a:buClr>
                <a:srgbClr val="FFFFFF"/>
              </a:buClr>
              <a:buSzPct val="45000"/>
              <a:buFont typeface="Wingdings" panose="05000000000000000000" pitchFamily="2" charset="2"/>
              <a:buChar char=""/>
            </a:pPr>
            <a:r>
              <a:rPr lang="en-US" sz="2000" b="0" strike="noStrike" spc="-1">
                <a:solidFill>
                  <a:srgbClr val="FFFFFF"/>
                </a:solidFill>
                <a:latin typeface="Calibri"/>
              </a:rPr>
              <a:t>Seventh Outline Level</a:t>
            </a:r>
            <a:endParaRPr lang="en-US" sz="2000" b="0" strike="noStrike" spc="-1">
              <a:solidFill>
                <a:srgbClr val="FFFFFF"/>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34" name="GRID"/>
          <p:cNvGrpSpPr/>
          <p:nvPr/>
        </p:nvGrpSpPr>
        <p:grpSpPr>
          <a:xfrm>
            <a:off x="0" y="0"/>
            <a:ext cx="12192120" cy="6858360"/>
            <a:chOff x="0" y="0"/>
            <a:chExt cx="12192120" cy="6858360"/>
          </a:xfrm>
        </p:grpSpPr>
        <p:sp>
          <p:nvSpPr>
            <p:cNvPr id="235" name="Straight Connector 6"/>
            <p:cNvSpPr/>
            <p:nvPr/>
          </p:nvSpPr>
          <p:spPr>
            <a:xfrm>
              <a:off x="0" y="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36" name="Straight Connector 8"/>
            <p:cNvSpPr/>
            <p:nvPr/>
          </p:nvSpPr>
          <p:spPr>
            <a:xfrm>
              <a:off x="0" y="292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37" name="Straight Connector 9"/>
            <p:cNvSpPr/>
            <p:nvPr/>
          </p:nvSpPr>
          <p:spPr>
            <a:xfrm>
              <a:off x="0" y="585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38" name="Straight Connector 10"/>
            <p:cNvSpPr/>
            <p:nvPr/>
          </p:nvSpPr>
          <p:spPr>
            <a:xfrm>
              <a:off x="0" y="62726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39" name="Straight Connector 11"/>
            <p:cNvSpPr/>
            <p:nvPr/>
          </p:nvSpPr>
          <p:spPr>
            <a:xfrm>
              <a:off x="0" y="6565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0" name="Straight Connector 12"/>
            <p:cNvSpPr/>
            <p:nvPr/>
          </p:nvSpPr>
          <p:spPr>
            <a:xfrm>
              <a:off x="0" y="6858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1" name="Straight Connector 13"/>
            <p:cNvSpPr/>
            <p:nvPr/>
          </p:nvSpPr>
          <p:spPr>
            <a:xfrm>
              <a:off x="0" y="8776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2" name="Straight Connector 14"/>
            <p:cNvSpPr/>
            <p:nvPr/>
          </p:nvSpPr>
          <p:spPr>
            <a:xfrm>
              <a:off x="0" y="1170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3" name="Straight Connector 15"/>
            <p:cNvSpPr/>
            <p:nvPr/>
          </p:nvSpPr>
          <p:spPr>
            <a:xfrm>
              <a:off x="0" y="1463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4" name="Straight Connector 16"/>
            <p:cNvSpPr/>
            <p:nvPr/>
          </p:nvSpPr>
          <p:spPr>
            <a:xfrm>
              <a:off x="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5" name="Straight Connector 17"/>
            <p:cNvSpPr/>
            <p:nvPr/>
          </p:nvSpPr>
          <p:spPr>
            <a:xfrm>
              <a:off x="5850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6" name="Straight Connector 18"/>
            <p:cNvSpPr/>
            <p:nvPr/>
          </p:nvSpPr>
          <p:spPr>
            <a:xfrm>
              <a:off x="29232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7" name="Straight Connector 19"/>
            <p:cNvSpPr/>
            <p:nvPr/>
          </p:nvSpPr>
          <p:spPr>
            <a:xfrm>
              <a:off x="8776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8" name="Straight Connector 20"/>
            <p:cNvSpPr/>
            <p:nvPr/>
          </p:nvSpPr>
          <p:spPr>
            <a:xfrm>
              <a:off x="11703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49" name="Straight Connector 21"/>
            <p:cNvSpPr/>
            <p:nvPr/>
          </p:nvSpPr>
          <p:spPr>
            <a:xfrm>
              <a:off x="110214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0" name="Straight Connector 22"/>
            <p:cNvSpPr/>
            <p:nvPr/>
          </p:nvSpPr>
          <p:spPr>
            <a:xfrm>
              <a:off x="11606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1" name="Straight Connector 23"/>
            <p:cNvSpPr/>
            <p:nvPr/>
          </p:nvSpPr>
          <p:spPr>
            <a:xfrm>
              <a:off x="11314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2" name="Straight Connector 24"/>
            <p:cNvSpPr/>
            <p:nvPr/>
          </p:nvSpPr>
          <p:spPr>
            <a:xfrm>
              <a:off x="11899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3" name="Straight Connector 25"/>
            <p:cNvSpPr/>
            <p:nvPr/>
          </p:nvSpPr>
          <p:spPr>
            <a:xfrm>
              <a:off x="12191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4" name="Straight Connector 26"/>
            <p:cNvSpPr/>
            <p:nvPr/>
          </p:nvSpPr>
          <p:spPr>
            <a:xfrm>
              <a:off x="0" y="1755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5" name="Straight Connector 27"/>
            <p:cNvSpPr/>
            <p:nvPr/>
          </p:nvSpPr>
          <p:spPr>
            <a:xfrm>
              <a:off x="0" y="2048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6" name="Straight Connector 28"/>
            <p:cNvSpPr/>
            <p:nvPr/>
          </p:nvSpPr>
          <p:spPr>
            <a:xfrm>
              <a:off x="0" y="23407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7" name="Straight Connector 29"/>
            <p:cNvSpPr/>
            <p:nvPr/>
          </p:nvSpPr>
          <p:spPr>
            <a:xfrm>
              <a:off x="0" y="2633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8" name="Straight Connector 30"/>
            <p:cNvSpPr/>
            <p:nvPr/>
          </p:nvSpPr>
          <p:spPr>
            <a:xfrm>
              <a:off x="0" y="2926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59" name="Straight Connector 31"/>
            <p:cNvSpPr/>
            <p:nvPr/>
          </p:nvSpPr>
          <p:spPr>
            <a:xfrm>
              <a:off x="0" y="3218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0" name="Straight Connector 32"/>
            <p:cNvSpPr/>
            <p:nvPr/>
          </p:nvSpPr>
          <p:spPr>
            <a:xfrm>
              <a:off x="0" y="3511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1" name="Straight Connector 38"/>
            <p:cNvSpPr/>
            <p:nvPr/>
          </p:nvSpPr>
          <p:spPr>
            <a:xfrm>
              <a:off x="0" y="38037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2" name="Straight Connector 39"/>
            <p:cNvSpPr/>
            <p:nvPr/>
          </p:nvSpPr>
          <p:spPr>
            <a:xfrm>
              <a:off x="0" y="4096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3" name="Straight Connector 40"/>
            <p:cNvSpPr/>
            <p:nvPr/>
          </p:nvSpPr>
          <p:spPr>
            <a:xfrm>
              <a:off x="0" y="4389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4" name="Straight Connector 41"/>
            <p:cNvSpPr/>
            <p:nvPr/>
          </p:nvSpPr>
          <p:spPr>
            <a:xfrm>
              <a:off x="0" y="4681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5" name="Straight Connector 42"/>
            <p:cNvSpPr/>
            <p:nvPr/>
          </p:nvSpPr>
          <p:spPr>
            <a:xfrm>
              <a:off x="0" y="4974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6" name="Straight Connector 43"/>
            <p:cNvSpPr/>
            <p:nvPr/>
          </p:nvSpPr>
          <p:spPr>
            <a:xfrm>
              <a:off x="0" y="52668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7" name="Straight Connector 44"/>
            <p:cNvSpPr/>
            <p:nvPr/>
          </p:nvSpPr>
          <p:spPr>
            <a:xfrm>
              <a:off x="0" y="55594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268" name="Straight Connector 45"/>
            <p:cNvSpPr/>
            <p:nvPr/>
          </p:nvSpPr>
          <p:spPr>
            <a:xfrm>
              <a:off x="0" y="58521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grpSp>
      <p:sp>
        <p:nvSpPr>
          <p:cNvPr id="269" name=".64 square" hidden="1"/>
          <p:cNvSpPr/>
          <p:nvPr/>
        </p:nvSpPr>
        <p:spPr>
          <a:xfrm>
            <a:off x="0" y="0"/>
            <a:ext cx="581400" cy="58140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290880" rIns="182880" bIns="29088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sp>
        <p:nvSpPr>
          <p:cNvPr id="270" name=".32 square" hidden="1"/>
          <p:cNvSpPr/>
          <p:nvPr/>
        </p:nvSpPr>
        <p:spPr>
          <a:xfrm>
            <a:off x="0" y="0"/>
            <a:ext cx="288720" cy="28872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144360" rIns="182880" bIns="14436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pic>
        <p:nvPicPr>
          <p:cNvPr id="271" name="Imagine Cup graphic"/>
          <p:cNvPicPr/>
          <p:nvPr/>
        </p:nvPicPr>
        <p:blipFill>
          <a:blip r:embed="rId13"/>
          <a:srcRect t="40168" b="45257"/>
          <a:stretch>
            <a:fillRect/>
          </a:stretch>
        </p:blipFill>
        <p:spPr>
          <a:xfrm>
            <a:off x="5040" y="987480"/>
            <a:ext cx="12183120" cy="1139040"/>
          </a:xfrm>
          <a:prstGeom prst="rect">
            <a:avLst/>
          </a:prstGeom>
          <a:ln w="0">
            <a:noFill/>
          </a:ln>
        </p:spPr>
      </p:pic>
      <p:sp>
        <p:nvSpPr>
          <p:cNvPr id="2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solidFill>
                  <a:srgbClr val="000000"/>
                </a:solidFill>
                <a:latin typeface="Calibri"/>
              </a:rPr>
              <a:t>Click to edit the title text format</a:t>
            </a:r>
            <a:endParaRPr lang="en-US" sz="44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Calibri"/>
              </a:rPr>
              <a:t>Click to edit the outline text format</a:t>
            </a:r>
            <a:endParaRPr lang="en-US" sz="32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800" b="0" strike="noStrike" spc="-1">
                <a:solidFill>
                  <a:srgbClr val="000000"/>
                </a:solidFill>
                <a:latin typeface="Calibri"/>
              </a:rPr>
              <a:t>Second Outline Level</a:t>
            </a:r>
            <a:endParaRPr lang="en-US" sz="2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Calibri"/>
              </a:rPr>
              <a:t>Third Outline Level</a:t>
            </a:r>
            <a:endParaRPr lang="en-US" sz="24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2000" b="0" strike="noStrike" spc="-1">
                <a:solidFill>
                  <a:srgbClr val="000000"/>
                </a:solidFill>
                <a:latin typeface="Calibri"/>
              </a:rPr>
              <a:t>Fourth Outline Level</a:t>
            </a:r>
            <a:endParaRPr lang="en-US" sz="20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10" name="GRID"/>
          <p:cNvGrpSpPr/>
          <p:nvPr/>
        </p:nvGrpSpPr>
        <p:grpSpPr>
          <a:xfrm>
            <a:off x="0" y="0"/>
            <a:ext cx="12192120" cy="6858360"/>
            <a:chOff x="0" y="0"/>
            <a:chExt cx="12192120" cy="6858360"/>
          </a:xfrm>
        </p:grpSpPr>
        <p:sp>
          <p:nvSpPr>
            <p:cNvPr id="311" name="Straight Connector 6"/>
            <p:cNvSpPr/>
            <p:nvPr/>
          </p:nvSpPr>
          <p:spPr>
            <a:xfrm>
              <a:off x="0" y="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2" name="Straight Connector 8"/>
            <p:cNvSpPr/>
            <p:nvPr/>
          </p:nvSpPr>
          <p:spPr>
            <a:xfrm>
              <a:off x="0" y="292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3" name="Straight Connector 9"/>
            <p:cNvSpPr/>
            <p:nvPr/>
          </p:nvSpPr>
          <p:spPr>
            <a:xfrm>
              <a:off x="0" y="585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4" name="Straight Connector 10"/>
            <p:cNvSpPr/>
            <p:nvPr/>
          </p:nvSpPr>
          <p:spPr>
            <a:xfrm>
              <a:off x="0" y="62726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5" name="Straight Connector 11"/>
            <p:cNvSpPr/>
            <p:nvPr/>
          </p:nvSpPr>
          <p:spPr>
            <a:xfrm>
              <a:off x="0" y="65653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6" name="Straight Connector 12"/>
            <p:cNvSpPr/>
            <p:nvPr/>
          </p:nvSpPr>
          <p:spPr>
            <a:xfrm>
              <a:off x="0" y="68580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7" name="Straight Connector 13"/>
            <p:cNvSpPr/>
            <p:nvPr/>
          </p:nvSpPr>
          <p:spPr>
            <a:xfrm>
              <a:off x="0" y="8776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8" name="Straight Connector 14"/>
            <p:cNvSpPr/>
            <p:nvPr/>
          </p:nvSpPr>
          <p:spPr>
            <a:xfrm>
              <a:off x="0" y="1170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19" name="Straight Connector 15"/>
            <p:cNvSpPr/>
            <p:nvPr/>
          </p:nvSpPr>
          <p:spPr>
            <a:xfrm>
              <a:off x="0" y="1463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0" name="Straight Connector 16"/>
            <p:cNvSpPr/>
            <p:nvPr/>
          </p:nvSpPr>
          <p:spPr>
            <a:xfrm>
              <a:off x="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1" name="Straight Connector 17"/>
            <p:cNvSpPr/>
            <p:nvPr/>
          </p:nvSpPr>
          <p:spPr>
            <a:xfrm>
              <a:off x="5850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2" name="Straight Connector 18"/>
            <p:cNvSpPr/>
            <p:nvPr/>
          </p:nvSpPr>
          <p:spPr>
            <a:xfrm>
              <a:off x="29232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3" name="Straight Connector 19"/>
            <p:cNvSpPr/>
            <p:nvPr/>
          </p:nvSpPr>
          <p:spPr>
            <a:xfrm>
              <a:off x="8776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4" name="Straight Connector 20"/>
            <p:cNvSpPr/>
            <p:nvPr/>
          </p:nvSpPr>
          <p:spPr>
            <a:xfrm>
              <a:off x="11703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5" name="Straight Connector 21"/>
            <p:cNvSpPr/>
            <p:nvPr/>
          </p:nvSpPr>
          <p:spPr>
            <a:xfrm>
              <a:off x="1102140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6" name="Straight Connector 22"/>
            <p:cNvSpPr/>
            <p:nvPr/>
          </p:nvSpPr>
          <p:spPr>
            <a:xfrm>
              <a:off x="11606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DF45D4"/>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7" name="Straight Connector 23"/>
            <p:cNvSpPr/>
            <p:nvPr/>
          </p:nvSpPr>
          <p:spPr>
            <a:xfrm>
              <a:off x="11314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8" name="Straight Connector 24"/>
            <p:cNvSpPr/>
            <p:nvPr/>
          </p:nvSpPr>
          <p:spPr>
            <a:xfrm>
              <a:off x="1189908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29" name="Straight Connector 25"/>
            <p:cNvSpPr/>
            <p:nvPr/>
          </p:nvSpPr>
          <p:spPr>
            <a:xfrm>
              <a:off x="12191760" y="0"/>
              <a:ext cx="360" cy="6855480"/>
            </a:xfrm>
            <a:custGeom>
              <a:avLst/>
              <a:gdLst>
                <a:gd name="textAreaLeft" fmla="*/ 0 w 360"/>
                <a:gd name="textAreaRight" fmla="*/ 46080 w 360"/>
                <a:gd name="textAreaTop" fmla="*/ 0 h 6855480"/>
                <a:gd name="textAreaBottom" fmla="*/ 6858000 h 685548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0" name="Straight Connector 26"/>
            <p:cNvSpPr/>
            <p:nvPr/>
          </p:nvSpPr>
          <p:spPr>
            <a:xfrm>
              <a:off x="0" y="17553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1" name="Straight Connector 27"/>
            <p:cNvSpPr/>
            <p:nvPr/>
          </p:nvSpPr>
          <p:spPr>
            <a:xfrm>
              <a:off x="0" y="20480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2" name="Straight Connector 28"/>
            <p:cNvSpPr/>
            <p:nvPr/>
          </p:nvSpPr>
          <p:spPr>
            <a:xfrm>
              <a:off x="0" y="23407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3" name="Straight Connector 29"/>
            <p:cNvSpPr/>
            <p:nvPr/>
          </p:nvSpPr>
          <p:spPr>
            <a:xfrm>
              <a:off x="0" y="2633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4" name="Straight Connector 30"/>
            <p:cNvSpPr/>
            <p:nvPr/>
          </p:nvSpPr>
          <p:spPr>
            <a:xfrm>
              <a:off x="0" y="2926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5" name="Straight Connector 31"/>
            <p:cNvSpPr/>
            <p:nvPr/>
          </p:nvSpPr>
          <p:spPr>
            <a:xfrm>
              <a:off x="0" y="32184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6" name="Straight Connector 32"/>
            <p:cNvSpPr/>
            <p:nvPr/>
          </p:nvSpPr>
          <p:spPr>
            <a:xfrm>
              <a:off x="0" y="35110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7" name="Straight Connector 38"/>
            <p:cNvSpPr/>
            <p:nvPr/>
          </p:nvSpPr>
          <p:spPr>
            <a:xfrm>
              <a:off x="0" y="38037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8" name="Straight Connector 39"/>
            <p:cNvSpPr/>
            <p:nvPr/>
          </p:nvSpPr>
          <p:spPr>
            <a:xfrm>
              <a:off x="0" y="4096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39" name="Straight Connector 40"/>
            <p:cNvSpPr/>
            <p:nvPr/>
          </p:nvSpPr>
          <p:spPr>
            <a:xfrm>
              <a:off x="0" y="4389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40" name="Straight Connector 41"/>
            <p:cNvSpPr/>
            <p:nvPr/>
          </p:nvSpPr>
          <p:spPr>
            <a:xfrm>
              <a:off x="0" y="468144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41" name="Straight Connector 42"/>
            <p:cNvSpPr/>
            <p:nvPr/>
          </p:nvSpPr>
          <p:spPr>
            <a:xfrm>
              <a:off x="0" y="497412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42" name="Straight Connector 43"/>
            <p:cNvSpPr/>
            <p:nvPr/>
          </p:nvSpPr>
          <p:spPr>
            <a:xfrm>
              <a:off x="0" y="526680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43" name="Straight Connector 44"/>
            <p:cNvSpPr/>
            <p:nvPr/>
          </p:nvSpPr>
          <p:spPr>
            <a:xfrm>
              <a:off x="0" y="555948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344" name="Straight Connector 45"/>
            <p:cNvSpPr/>
            <p:nvPr/>
          </p:nvSpPr>
          <p:spPr>
            <a:xfrm>
              <a:off x="0" y="5852160"/>
              <a:ext cx="12186360" cy="360"/>
            </a:xfrm>
            <a:custGeom>
              <a:avLst/>
              <a:gdLst>
                <a:gd name="textAreaLeft" fmla="*/ 0 w 12186360"/>
                <a:gd name="textAreaRight" fmla="*/ 12188880 w 12186360"/>
                <a:gd name="textAreaTop" fmla="*/ 0 h 360"/>
                <a:gd name="textAreaBottom" fmla="*/ 46080 h 360"/>
              </a:gdLst>
              <a:ahLst/>
              <a:cxnLst/>
              <a:rect l="textAreaLeft" t="textAreaTop" r="textAreaRight" b="textAreaBottom"/>
              <a:pathLst>
                <a:path w="21600" h="21600">
                  <a:moveTo>
                    <a:pt x="0" y="0"/>
                  </a:moveTo>
                  <a:lnTo>
                    <a:pt x="21600" y="21600"/>
                  </a:lnTo>
                </a:path>
              </a:pathLst>
            </a:custGeom>
            <a:noFill/>
            <a:ln w="3175">
              <a:solidFill>
                <a:srgbClr val="1A1A1A">
                  <a:alpha val="20000"/>
                </a:srgbClr>
              </a:solidFill>
              <a:round/>
            </a:ln>
          </p:spPr>
          <p:style>
            <a:lnRef idx="0">
              <a:srgbClr val="FFFFFF"/>
            </a:lnRef>
            <a:fillRef idx="0">
              <a:srgbClr val="FFFFFF"/>
            </a:fillRef>
            <a:effectRef idx="0">
              <a:srgbClr val="FFFFFF"/>
            </a:effectRef>
            <a:fontRef idx="minor"/>
          </p:style>
          <p:txBody>
            <a:bodyPr lIns="90000" tIns="360" rIns="90000" bIns="360" anchor="t">
              <a:noAutofit/>
            </a:bodyPr>
            <a:p>
              <a:pPr>
                <a:lnSpc>
                  <a:spcPct val="100000"/>
                </a:lnSpc>
                <a:buNone/>
              </a:pPr>
              <a:endParaRPr lang="en-US" sz="1800" b="0" strike="noStrike" spc="-1">
                <a:solidFill>
                  <a:srgbClr val="000000"/>
                </a:solidFill>
                <a:latin typeface="Calibri"/>
                <a:ea typeface="DejaVu Sans" panose="020B0606030804020204"/>
              </a:endParaRPr>
            </a:p>
          </p:txBody>
        </p:sp>
      </p:grpSp>
      <p:sp>
        <p:nvSpPr>
          <p:cNvPr id="345" name=".64 square" hidden="1"/>
          <p:cNvSpPr/>
          <p:nvPr/>
        </p:nvSpPr>
        <p:spPr>
          <a:xfrm>
            <a:off x="0" y="0"/>
            <a:ext cx="581400" cy="58140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290880" rIns="182880" bIns="29088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sp>
        <p:nvSpPr>
          <p:cNvPr id="346" name=".32 square" hidden="1"/>
          <p:cNvSpPr/>
          <p:nvPr/>
        </p:nvSpPr>
        <p:spPr>
          <a:xfrm>
            <a:off x="0" y="0"/>
            <a:ext cx="288720" cy="288720"/>
          </a:xfrm>
          <a:prstGeom prst="rect">
            <a:avLst/>
          </a:prstGeom>
          <a:solidFill>
            <a:schemeClr val="tx1">
              <a:alpha val="17000"/>
            </a:schemeClr>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144360" rIns="182880" bIns="144360" numCol="1" spcCol="0" anchor="t">
            <a:noAutofit/>
          </a:bodyPr>
          <a:p>
            <a:pPr algn="ctr">
              <a:lnSpc>
                <a:spcPct val="90000"/>
              </a:lnSpc>
              <a:buNone/>
            </a:pPr>
            <a:endParaRPr lang="en-US" sz="2400" b="0" strike="noStrike" spc="-1">
              <a:solidFill>
                <a:srgbClr val="FFFFFF"/>
              </a:solidFill>
              <a:latin typeface="Segoe UI" panose="020B0502040204020203"/>
              <a:ea typeface="Segoe UI" panose="020B0502040204020203"/>
            </a:endParaRPr>
          </a:p>
        </p:txBody>
      </p:sp>
      <p:pic>
        <p:nvPicPr>
          <p:cNvPr id="347" name="Imagine Cup graphic"/>
          <p:cNvPicPr/>
          <p:nvPr/>
        </p:nvPicPr>
        <p:blipFill>
          <a:blip r:embed="rId13"/>
          <a:srcRect l="-1549" t="7041" r="1549" b="72895"/>
          <a:stretch>
            <a:fillRect/>
          </a:stretch>
        </p:blipFill>
        <p:spPr>
          <a:xfrm>
            <a:off x="5040" y="5230440"/>
            <a:ext cx="12183120" cy="1573920"/>
          </a:xfrm>
          <a:prstGeom prst="rect">
            <a:avLst/>
          </a:prstGeom>
          <a:ln w="0">
            <a:noFill/>
          </a:ln>
        </p:spPr>
      </p:pic>
      <p:sp>
        <p:nvSpPr>
          <p:cNvPr id="348" name="Rectangle 5"/>
          <p:cNvSpPr/>
          <p:nvPr/>
        </p:nvSpPr>
        <p:spPr>
          <a:xfrm>
            <a:off x="10251360" y="6033240"/>
            <a:ext cx="1753560" cy="464040"/>
          </a:xfrm>
          <a:prstGeom prst="rect">
            <a:avLst/>
          </a:prstGeom>
          <a:solidFill>
            <a:schemeClr val="bg1"/>
          </a:solidFill>
          <a:ln>
            <a:noFill/>
          </a:ln>
          <a:effectLst>
            <a:outerShdw blurRad="39960" dist="23040" dir="5400000" rotWithShape="0">
              <a:srgbClr val="000000">
                <a:alpha val="35000"/>
              </a:srgbClr>
            </a:outerShdw>
          </a:effectLst>
        </p:spPr>
        <p:style>
          <a:lnRef idx="1">
            <a:schemeClr val="accent2"/>
          </a:lnRef>
          <a:fillRef idx="3">
            <a:schemeClr val="accent2"/>
          </a:fillRef>
          <a:effectRef idx="2">
            <a:schemeClr val="accent2"/>
          </a:effectRef>
          <a:fontRef idx="minor"/>
        </p:style>
        <p:txBody>
          <a:bodyPr vertOverflow="overflow" horzOverflow="overflow" lIns="182880" tIns="232200" rIns="182880" bIns="232200" numCol="1" spcCol="0" anchor="t">
            <a:noAutofit/>
          </a:bodyPr>
          <a:p>
            <a:pPr>
              <a:lnSpc>
                <a:spcPct val="100000"/>
              </a:lnSpc>
              <a:buNone/>
            </a:pPr>
            <a:endParaRPr lang="en-US" sz="2000" b="0" strike="noStrike" spc="-1">
              <a:solidFill>
                <a:srgbClr val="FFFFFF"/>
              </a:solidFill>
              <a:latin typeface="Segoe UI" panose="020B0502040204020203"/>
              <a:ea typeface="Segoe UI" panose="020B0502040204020203"/>
            </a:endParaRPr>
          </a:p>
        </p:txBody>
      </p:sp>
      <p:pic>
        <p:nvPicPr>
          <p:cNvPr id="349" name="Picture 4"/>
          <p:cNvPicPr/>
          <p:nvPr/>
        </p:nvPicPr>
        <p:blipFill>
          <a:blip r:embed="rId14"/>
          <a:stretch>
            <a:fillRect/>
          </a:stretch>
        </p:blipFill>
        <p:spPr>
          <a:xfrm>
            <a:off x="10333080" y="6033240"/>
            <a:ext cx="1578240" cy="464040"/>
          </a:xfrm>
          <a:prstGeom prst="rect">
            <a:avLst/>
          </a:prstGeom>
          <a:ln w="0">
            <a:noFill/>
          </a:ln>
        </p:spPr>
      </p:pic>
      <p:sp>
        <p:nvSpPr>
          <p:cNvPr id="3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en-US" sz="4400" b="0" strike="noStrike" spc="-1">
                <a:solidFill>
                  <a:srgbClr val="000000"/>
                </a:solidFill>
                <a:latin typeface="Calibri"/>
              </a:rPr>
              <a:t>Click to edit the title text format</a:t>
            </a:r>
            <a:endParaRPr lang="en-US" sz="4400" b="0" strike="noStrike" spc="-1">
              <a:solidFill>
                <a:srgbClr val="000000"/>
              </a:solidFill>
              <a:latin typeface="Calibri"/>
            </a:endParaRPr>
          </a:p>
        </p:txBody>
      </p:sp>
      <p:sp>
        <p:nvSpPr>
          <p:cNvPr id="35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Calibri"/>
              </a:rPr>
              <a:t>Click to edit the outline text format</a:t>
            </a:r>
            <a:endParaRPr lang="en-US" sz="3200" b="0" strike="noStrike" spc="-1">
              <a:solidFill>
                <a:srgbClr val="000000"/>
              </a:solidFill>
              <a:latin typeface="Calibri"/>
            </a:endParaRPr>
          </a:p>
          <a:p>
            <a:pPr marL="864235" lvl="1" indent="-323850">
              <a:spcBef>
                <a:spcPts val="1135"/>
              </a:spcBef>
              <a:buClr>
                <a:srgbClr val="000000"/>
              </a:buClr>
              <a:buSzPct val="75000"/>
              <a:buFont typeface="Symbol" charset="2"/>
              <a:buChar char=""/>
            </a:pPr>
            <a:r>
              <a:rPr lang="en-US" sz="2800" b="0" strike="noStrike" spc="-1">
                <a:solidFill>
                  <a:srgbClr val="000000"/>
                </a:solidFill>
                <a:latin typeface="Calibri"/>
              </a:rPr>
              <a:t>Second Outline Level</a:t>
            </a:r>
            <a:endParaRPr lang="en-US" sz="2800" b="0" strike="noStrike" spc="-1">
              <a:solidFill>
                <a:srgbClr val="000000"/>
              </a:solidFill>
              <a:latin typeface="Calibri"/>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Calibri"/>
              </a:rPr>
              <a:t>Third Outline Level</a:t>
            </a:r>
            <a:endParaRPr lang="en-US" sz="2400" b="0" strike="noStrike" spc="-1">
              <a:solidFill>
                <a:srgbClr val="000000"/>
              </a:solidFill>
              <a:latin typeface="Calibri"/>
            </a:endParaRPr>
          </a:p>
          <a:p>
            <a:pPr marL="1727835" lvl="3" indent="-215900">
              <a:spcBef>
                <a:spcPts val="565"/>
              </a:spcBef>
              <a:buClr>
                <a:srgbClr val="000000"/>
              </a:buClr>
              <a:buSzPct val="75000"/>
              <a:buFont typeface="Symbol" charset="2"/>
              <a:buChar char=""/>
            </a:pPr>
            <a:r>
              <a:rPr lang="en-US" sz="2000" b="0" strike="noStrike" spc="-1">
                <a:solidFill>
                  <a:srgbClr val="000000"/>
                </a:solidFill>
                <a:latin typeface="Calibri"/>
              </a:rPr>
              <a:t>Fourth Outline Level</a:t>
            </a:r>
            <a:endParaRPr lang="en-US" sz="2000" b="0" strike="noStrike" spc="-1">
              <a:solidFill>
                <a:srgbClr val="000000"/>
              </a:solidFill>
              <a:latin typeface="Calibri"/>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Fifth Outline Level</a:t>
            </a:r>
            <a:endParaRPr lang="en-US" sz="2000" b="0" strike="noStrike" spc="-1">
              <a:solidFill>
                <a:srgbClr val="000000"/>
              </a:solidFill>
              <a:latin typeface="Calibri"/>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Sixth Outline Level</a:t>
            </a:r>
            <a:endParaRPr lang="en-US" sz="2000" b="0" strike="noStrike" spc="-1">
              <a:solidFill>
                <a:srgbClr val="000000"/>
              </a:solidFill>
              <a:latin typeface="Calibri"/>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a:rPr>
              <a:t>Seventh Outline Level</a:t>
            </a:r>
            <a:endParaRPr lang="en-US" sz="2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hyperlink" Target="https://cloud.thaddev.com/s/TCs9EyxqZB6zek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5" name="Text Box 1"/>
          <p:cNvSpPr/>
          <p:nvPr/>
        </p:nvSpPr>
        <p:spPr>
          <a:xfrm>
            <a:off x="4694400" y="-266040"/>
            <a:ext cx="306720" cy="36504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endParaRPr lang="en-US" sz="1800" b="0" strike="noStrike" spc="-1">
              <a:solidFill>
                <a:srgbClr val="1A1A1A"/>
              </a:solidFill>
              <a:latin typeface="Arial"/>
              <a:ea typeface="DejaVu Sans" panose="020B0606030804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588010" y="457200"/>
            <a:ext cx="11014710" cy="605155"/>
          </a:xfrm>
          <a:prstGeom prst="rect">
            <a:avLst/>
          </a:prstGeom>
          <a:noFill/>
          <a:ln w="0">
            <a:noFill/>
          </a:ln>
        </p:spPr>
        <p:txBody>
          <a:bodyPr lIns="0" tIns="0" rIns="0" bIns="0" anchor="t">
            <a:noAutofit/>
          </a:bodyPr>
          <a:p>
            <a:pPr>
              <a:lnSpc>
                <a:spcPct val="100000"/>
              </a:lnSpc>
              <a:buNone/>
              <a:tabLst>
                <a:tab pos="0" algn="l"/>
              </a:tabLst>
            </a:pPr>
            <a:r>
              <a:rPr lang="en-GB" sz="3600" b="0" strike="noStrike" spc="-52">
                <a:solidFill>
                  <a:schemeClr val="accent1"/>
                </a:solidFill>
                <a:latin typeface="Segoe UI" panose="020B0502040204020203" charset="0"/>
                <a:cs typeface="Segoe UI" panose="020B0502040204020203" charset="0"/>
              </a:rPr>
              <a:t>Sources </a:t>
            </a:r>
            <a:endParaRPr lang="en-US" sz="2400" b="0" strike="noStrike" spc="-1">
              <a:solidFill>
                <a:srgbClr val="000000"/>
              </a:solidFill>
              <a:latin typeface="Segoe UI" panose="020B0502040204020203" charset="0"/>
              <a:cs typeface="Segoe UI" panose="020B0502040204020203" charset="0"/>
            </a:endParaRPr>
          </a:p>
        </p:txBody>
      </p:sp>
      <p:sp>
        <p:nvSpPr>
          <p:cNvPr id="2" name="Text Box 1"/>
          <p:cNvSpPr txBox="1"/>
          <p:nvPr/>
        </p:nvSpPr>
        <p:spPr>
          <a:xfrm>
            <a:off x="695960" y="1062355"/>
            <a:ext cx="10746740" cy="2030095"/>
          </a:xfrm>
          <a:prstGeom prst="rect">
            <a:avLst/>
          </a:prstGeom>
          <a:noFill/>
        </p:spPr>
        <p:txBody>
          <a:bodyPr wrap="square" rtlCol="0" anchor="t">
            <a:spAutoFit/>
          </a:bodyPr>
          <a:p>
            <a:pPr marL="285750" indent="-285750">
              <a:buFont typeface="Arial" panose="02080604020202020204" pitchFamily="34" charset="0"/>
              <a:buChar char="•"/>
            </a:pPr>
            <a:r>
              <a:rPr lang="en-US">
                <a:latin typeface="Segoe UI" panose="020B0502040204020203" charset="0"/>
                <a:cs typeface="Segoe UI" panose="020B0502040204020203" charset="0"/>
              </a:rPr>
              <a:t>World Health Organization. (2021). Deafness and hearing loss. https://www.who.int/news-room/fact-sheets/detail/deafness-and-hearing-loss</a:t>
            </a:r>
            <a:endParaRPr lang="en-US">
              <a:latin typeface="Segoe UI" panose="020B0502040204020203" charset="0"/>
              <a:cs typeface="Segoe UI" panose="020B0502040204020203" charset="0"/>
            </a:endParaRPr>
          </a:p>
          <a:p>
            <a:pPr marL="285750" indent="-285750">
              <a:buFont typeface="Arial" panose="02080604020202020204" pitchFamily="34" charset="0"/>
              <a:buChar char="•"/>
            </a:pPr>
            <a:r>
              <a:rPr lang="en-US">
                <a:latin typeface="Segoe UI" panose="020B0502040204020203" charset="0"/>
                <a:cs typeface="Segoe UI" panose="020B0502040204020203" charset="0"/>
              </a:rPr>
              <a:t>World Federation of the Deaf. (2021). About us. https://wfdeaf.org/about-us/</a:t>
            </a:r>
            <a:endParaRPr lang="en-US">
              <a:latin typeface="Segoe UI" panose="020B0502040204020203" charset="0"/>
              <a:cs typeface="Segoe UI" panose="020B0502040204020203" charset="0"/>
            </a:endParaRPr>
          </a:p>
          <a:p>
            <a:pPr marL="285750" indent="-285750">
              <a:buFont typeface="Arial" panose="02080604020202020204" pitchFamily="34" charset="0"/>
              <a:buChar char="•"/>
            </a:pPr>
            <a:r>
              <a:rPr lang="en-US">
                <a:latin typeface="Segoe UI" panose="020B0502040204020203" charset="0"/>
                <a:cs typeface="Segoe UI" panose="020B0502040204020203" charset="0"/>
              </a:rPr>
              <a:t>National Institute on Deafness and Other Communication Disorders. (2021). Quick Statistics About Hearing. https://www.nidcd.nih.gov/health/statistics/quick-statistics-hearing</a:t>
            </a:r>
            <a:endParaRPr lang="en-US">
              <a:latin typeface="Segoe UI" panose="020B0502040204020203" charset="0"/>
              <a:cs typeface="Segoe UI" panose="020B0502040204020203" charset="0"/>
            </a:endParaRPr>
          </a:p>
          <a:p>
            <a:pPr marL="285750" indent="-285750">
              <a:buFont typeface="Arial" panose="02080604020202020204" pitchFamily="34" charset="0"/>
              <a:buChar char="•"/>
            </a:pPr>
            <a:r>
              <a:rPr lang="en-US">
                <a:latin typeface="Segoe UI" panose="020B0502040204020203" charset="0"/>
                <a:cs typeface="Segoe UI" panose="020B0502040204020203" charset="0"/>
              </a:rPr>
              <a:t>Instituto Brasileiro de Geografia e Estatística. (2019). Pesquisa Nacional de Saúde 2019. </a:t>
            </a:r>
            <a:endParaRPr lang="en-US">
              <a:latin typeface="Segoe UI" panose="020B0502040204020203" charset="0"/>
              <a:cs typeface="Segoe UI" panose="020B0502040204020203" charset="0"/>
            </a:endParaRPr>
          </a:p>
          <a:p>
            <a:pPr marL="285750" indent="-285750">
              <a:buFont typeface="Arial" panose="02080604020202020204" pitchFamily="34" charset="0"/>
              <a:buChar char="•"/>
            </a:pPr>
            <a:r>
              <a:rPr lang="en-US">
                <a:latin typeface="Segoe UI" panose="020B0502040204020203" charset="0"/>
                <a:cs typeface="Segoe UI" panose="020B0502040204020203" charset="0"/>
              </a:rPr>
              <a:t>Pakistan Association of the Deaf. (2018). Deaf People in Pakistan: A Statistical Profile.</a:t>
            </a:r>
            <a:endParaRPr lang="en-US">
              <a:latin typeface="Segoe UI" panose="020B0502040204020203" charset="0"/>
              <a:cs typeface="Segoe UI" panose="020B0502040204020203"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335510" y="2276920"/>
            <a:ext cx="11691360" cy="3533400"/>
          </a:xfrm>
          <a:prstGeom prst="rect">
            <a:avLst/>
          </a:prstGeom>
          <a:noFill/>
          <a:ln w="0">
            <a:noFill/>
          </a:ln>
        </p:spPr>
        <p:txBody>
          <a:bodyPr lIns="0" tIns="0" rIns="0" bIns="0" numCol="1" spcCol="0" anchor="t">
            <a:noAutofit/>
          </a:bodyPr>
          <a:p>
            <a:pPr>
              <a:lnSpc>
                <a:spcPct val="100000"/>
              </a:lnSpc>
              <a:buNone/>
              <a:tabLst>
                <a:tab pos="0" algn="l"/>
              </a:tabLst>
            </a:pPr>
            <a:r>
              <a:rPr lang="en-US" sz="3600" b="0" strike="noStrike" spc="-52">
                <a:solidFill>
                  <a:srgbClr val="1A1A1A"/>
                </a:solidFill>
                <a:latin typeface="Segoe UI" panose="020B0502040204020203"/>
              </a:rPr>
              <a:t>Imagine Cup Junior Submission:</a:t>
            </a:r>
            <a:br>
              <a:rPr sz="3600"/>
            </a:br>
            <a:br>
              <a:rPr sz="2000"/>
            </a:br>
            <a:r>
              <a:rPr lang="en-US" sz="2000" b="1" strike="noStrike" spc="-52">
                <a:solidFill>
                  <a:srgbClr val="1A1A1A"/>
                </a:solidFill>
                <a:latin typeface="Segoe UI" panose="020B0502040204020203"/>
              </a:rPr>
              <a:t>Submitting institution/school: </a:t>
            </a:r>
            <a:r>
              <a:rPr lang="en-US" sz="2000" b="0" strike="noStrike" spc="-52">
                <a:solidFill>
                  <a:srgbClr val="1A1A1A"/>
                </a:solidFill>
                <a:latin typeface="Segoe UI" panose="020B0502040204020203"/>
              </a:rPr>
              <a:t>Independent (KOSEN King Mongkut's Institute of Technology Ladkrabang), 	Thailand</a:t>
            </a:r>
            <a:br>
              <a:rPr sz="2000"/>
            </a:br>
            <a:r>
              <a:rPr lang="en-US" sz="2000" b="1" strike="noStrike" spc="-52">
                <a:solidFill>
                  <a:srgbClr val="1A1A1A"/>
                </a:solidFill>
                <a:latin typeface="Segoe UI" panose="020B0502040204020203"/>
              </a:rPr>
              <a:t>Student team name: </a:t>
            </a:r>
            <a:r>
              <a:rPr lang="en-US" sz="2000" b="0" strike="noStrike" spc="-52">
                <a:solidFill>
                  <a:srgbClr val="1A1A1A"/>
                </a:solidFill>
                <a:latin typeface="Segoe UI" panose="020B0502040204020203"/>
              </a:rPr>
              <a:t>The R</a:t>
            </a:r>
            <a:br>
              <a:rPr sz="2000"/>
            </a:br>
            <a:r>
              <a:rPr lang="en-US" sz="2000" b="1" strike="noStrike" spc="-52">
                <a:solidFill>
                  <a:srgbClr val="1A1A1A"/>
                </a:solidFill>
                <a:latin typeface="Segoe UI" panose="020B0502040204020203"/>
              </a:rPr>
              <a:t>The idea in a sentence: </a:t>
            </a:r>
            <a:r>
              <a:rPr lang="en-US" sz="2000" b="0" strike="noStrike" spc="-52">
                <a:solidFill>
                  <a:srgbClr val="1A1A1A"/>
                </a:solidFill>
                <a:latin typeface="Segoe UI" panose="020B0502040204020203"/>
              </a:rPr>
              <a:t>AI translation for deaf people </a:t>
            </a:r>
            <a:br>
              <a:rPr sz="2000"/>
            </a:br>
            <a:r>
              <a:rPr lang="en-US" sz="2000" b="1" strike="noStrike" spc="-52">
                <a:solidFill>
                  <a:srgbClr val="1A1A1A"/>
                </a:solidFill>
                <a:latin typeface="Segoe UI" panose="020B0502040204020203"/>
              </a:rPr>
              <a:t>Number of team members: </a:t>
            </a:r>
            <a:r>
              <a:rPr lang="en-US" sz="2000" b="0" strike="noStrike" spc="-52">
                <a:solidFill>
                  <a:srgbClr val="1A1A1A"/>
                </a:solidFill>
                <a:latin typeface="Segoe UI" panose="020B0502040204020203"/>
              </a:rPr>
              <a:t>2</a:t>
            </a:r>
            <a:br>
              <a:rPr sz="2000"/>
            </a:br>
            <a:r>
              <a:rPr lang="en-US" sz="2000" b="1" strike="noStrike" spc="-52">
                <a:solidFill>
                  <a:srgbClr val="1A1A1A"/>
                </a:solidFill>
                <a:latin typeface="Segoe UI" panose="020B0502040204020203"/>
              </a:rPr>
              <a:t>Age range of team members:</a:t>
            </a:r>
            <a:r>
              <a:rPr lang="en-US" sz="2000" b="0" strike="noStrike" spc="-52">
                <a:solidFill>
                  <a:srgbClr val="1A1A1A"/>
                </a:solidFill>
                <a:latin typeface="Segoe UI" panose="020B0502040204020203"/>
              </a:rPr>
              <a:t> 14</a:t>
            </a:r>
            <a:br>
              <a:rPr sz="2000"/>
            </a:br>
            <a:r>
              <a:rPr lang="en-US" sz="2000" b="1" strike="noStrike" spc="-52">
                <a:solidFill>
                  <a:srgbClr val="1A1A1A"/>
                </a:solidFill>
                <a:latin typeface="Segoe UI" panose="020B0502040204020203"/>
              </a:rPr>
              <a:t>AI for Good initiative </a:t>
            </a:r>
            <a:r>
              <a:rPr lang="en-US" sz="1600" b="1" i="1" strike="noStrike" spc="-52">
                <a:solidFill>
                  <a:srgbClr val="1A1A1A"/>
                </a:solidFill>
                <a:latin typeface="Segoe UI" panose="020B0502040204020203"/>
              </a:rPr>
              <a:t>(select one from: Accessibility/Earth/Cultural Heritage/Humanitarian Action/Health)</a:t>
            </a:r>
            <a:r>
              <a:rPr lang="en-US" sz="2000" b="1" i="1" strike="noStrike" spc="-52">
                <a:solidFill>
                  <a:srgbClr val="1A1A1A"/>
                </a:solidFill>
                <a:latin typeface="Segoe UI" panose="020B0502040204020203"/>
              </a:rPr>
              <a:t>: </a:t>
            </a:r>
            <a:r>
              <a:rPr lang="en-US" sz="2000" b="0" i="1" strike="noStrike" spc="-52">
                <a:solidFill>
                  <a:srgbClr val="1A1A1A"/>
                </a:solidFill>
                <a:latin typeface="Segoe UI" panose="020B0502040204020203"/>
              </a:rPr>
              <a:t>Accessibility</a:t>
            </a:r>
            <a:br>
              <a:rPr sz="2000"/>
            </a:br>
            <a:r>
              <a:rPr lang="en-US" sz="2000" b="1" strike="noStrike" spc="-52">
                <a:solidFill>
                  <a:srgbClr val="1A1A1A"/>
                </a:solidFill>
                <a:latin typeface="Segoe UI" panose="020B0502040204020203"/>
              </a:rPr>
              <a:t>Team video link: </a:t>
            </a:r>
            <a:r>
              <a:rPr lang="en-US" sz="2000" b="0" strike="noStrike" spc="-52">
                <a:solidFill>
                  <a:srgbClr val="1A1A1A"/>
                </a:solidFill>
                <a:latin typeface="Segoe UI" panose="020B0502040204020203"/>
                <a:hlinkClick r:id="rId1" action="ppaction://hlinkfile"/>
              </a:rPr>
              <a:t>https://cloud.thaddev.com/s/TCs9EyxqZB6zekC</a:t>
            </a:r>
            <a:endParaRPr lang="en-US" sz="2000" b="0" strike="noStrike" spc="-52">
              <a:solidFill>
                <a:srgbClr val="1A1A1A"/>
              </a:solidFill>
              <a:latin typeface="Segoe UI" panose="020B0502040204020203"/>
            </a:endParaRPr>
          </a:p>
        </p:txBody>
      </p:sp>
      <p:pic>
        <p:nvPicPr>
          <p:cNvPr id="408" name="MS logo gray - EMF" descr="Microsoft logo, gray text version"/>
          <p:cNvPicPr/>
          <p:nvPr/>
        </p:nvPicPr>
        <p:blipFill>
          <a:blip r:embed="rId2"/>
          <a:stretch>
            <a:fillRect/>
          </a:stretch>
        </p:blipFill>
        <p:spPr>
          <a:xfrm>
            <a:off x="496800" y="417600"/>
            <a:ext cx="1362600" cy="2887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GB" sz="3600" b="0" strike="noStrike" spc="-52">
                <a:solidFill>
                  <a:schemeClr val="accent1"/>
                </a:solidFill>
                <a:latin typeface="Segoe UI" panose="020B0502040204020203"/>
              </a:rPr>
              <a:t>The Problem</a:t>
            </a:r>
            <a:endParaRPr lang="en-US" sz="3600" b="0" strike="noStrike" spc="-1">
              <a:solidFill>
                <a:srgbClr val="000000"/>
              </a:solidFill>
              <a:latin typeface="Calibri"/>
            </a:endParaRPr>
          </a:p>
        </p:txBody>
      </p:sp>
      <p:sp>
        <p:nvSpPr>
          <p:cNvPr id="411" name="Text Box 409"/>
          <p:cNvSpPr/>
          <p:nvPr/>
        </p:nvSpPr>
        <p:spPr>
          <a:xfrm>
            <a:off x="869040" y="1139040"/>
            <a:ext cx="10298520" cy="2714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Segoe UI" panose="020B0502040204020203"/>
                <a:ea typeface="DejaVu Sans" panose="020B0606030804020204"/>
              </a:rPr>
              <a:t>According to the World Health Organization (WHO) in 2021, there are over 466 million people worldwide (&gt;5% of the global population) with disabling hearing loss.</a:t>
            </a:r>
            <a:endParaRPr lang="en-US" sz="1800" b="0" strike="noStrike" spc="-1">
              <a:solidFill>
                <a:srgbClr val="000000"/>
              </a:solidFill>
              <a:latin typeface="Calibri"/>
            </a:endParaRPr>
          </a:p>
        </p:txBody>
      </p:sp>
      <p:sp>
        <p:nvSpPr>
          <p:cNvPr id="412" name="Text Box 410"/>
          <p:cNvSpPr/>
          <p:nvPr/>
        </p:nvSpPr>
        <p:spPr>
          <a:xfrm>
            <a:off x="869400" y="2204640"/>
            <a:ext cx="9459000" cy="3396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p:txBody>
      </p:sp>
      <p:sp>
        <p:nvSpPr>
          <p:cNvPr id="413" name="Rectangles 412"/>
          <p:cNvSpPr/>
          <p:nvPr/>
        </p:nvSpPr>
        <p:spPr>
          <a:xfrm>
            <a:off x="866160" y="1951200"/>
            <a:ext cx="10629000" cy="2741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Segoe UI" panose="020B0502040204020203"/>
                <a:ea typeface="DejaVu Sans" panose="020B0606030804020204"/>
              </a:rPr>
              <a:t>Among the countries with the highest population with deafness hearing loss include China, India, the US, Brazil, and Pakistan. All of them having over a million people with hearing disabilities. Some, such as China, have as much as 80 million. And these people are unable to communicate effectively with others.</a:t>
            </a:r>
            <a:endParaRPr lang="en-US" sz="1800" b="0" strike="noStrike" spc="-1">
              <a:solidFill>
                <a:srgbClr val="000000"/>
              </a:solidFill>
              <a:latin typeface="Calibri"/>
            </a:endParaRPr>
          </a:p>
        </p:txBody>
      </p:sp>
      <p:sp>
        <p:nvSpPr>
          <p:cNvPr id="415" name="Rectangles 414"/>
          <p:cNvSpPr/>
          <p:nvPr/>
        </p:nvSpPr>
        <p:spPr>
          <a:xfrm>
            <a:off x="839425" y="2853015"/>
            <a:ext cx="9866160" cy="3271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Segoe UI" panose="020B0502040204020203"/>
                <a:ea typeface="DejaVu Sans" panose="020B0606030804020204"/>
              </a:rPr>
              <a:t>Deaf people often face communication barriers in their daily lives, which usually leads to social isolation and limited access to education and employment opportunities.</a:t>
            </a: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Segoe UI" panose="020B0502040204020203"/>
                <a:ea typeface="DejaVu Sans" panose="020B0606030804020204"/>
              </a:rPr>
              <a:t>Sign languages are the primary means of communication for many deaf individuals.</a:t>
            </a: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Segoe UI" panose="020B0502040204020203"/>
                <a:ea typeface="DejaVu Sans" panose="020B0606030804020204"/>
              </a:rPr>
              <a:t>However, most regular people that do not directly interact with the deaf do not understand sign language or are not fluent at it.</a:t>
            </a: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Segoe UI" panose="020B0502040204020203"/>
                <a:ea typeface="DejaVu Sans" panose="020B0606030804020204"/>
              </a:rPr>
              <a:t>Sign language also may not be interpreted properly or sometimes lack features with give them proper context.</a:t>
            </a: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GB" sz="3600" b="0" strike="noStrike" spc="-52">
                <a:solidFill>
                  <a:schemeClr val="accent1"/>
                </a:solidFill>
                <a:latin typeface="Segoe UI" panose="020B0502040204020203"/>
                <a:ea typeface="Segoe UI Semibold"/>
              </a:rPr>
              <a:t>Your AI Concept</a:t>
            </a:r>
            <a:endParaRPr lang="en-US" sz="3600" b="0" strike="noStrike" spc="-1">
              <a:solidFill>
                <a:srgbClr val="000000"/>
              </a:solidFill>
              <a:latin typeface="Calibri"/>
            </a:endParaRPr>
          </a:p>
        </p:txBody>
      </p:sp>
      <p:sp>
        <p:nvSpPr>
          <p:cNvPr id="417" name="Text Box 2"/>
          <p:cNvSpPr/>
          <p:nvPr/>
        </p:nvSpPr>
        <p:spPr>
          <a:xfrm>
            <a:off x="657720" y="1085760"/>
            <a:ext cx="10272395" cy="396684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nchor="t">
            <a:spAutoFit/>
          </a:bodyPr>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The AI, </a:t>
            </a:r>
            <a:r>
              <a:rPr lang="en-US" sz="1800" b="1" strike="noStrike" spc="-1">
                <a:solidFill>
                  <a:srgbClr val="1A1A1A"/>
                </a:solidFill>
                <a:latin typeface="Segoe UI" panose="020B0502040204020203" charset="0"/>
                <a:ea typeface="DejaVu Sans" panose="020B0606030804020204"/>
                <a:cs typeface="Segoe UI" panose="020B0502040204020203" charset="0"/>
              </a:rPr>
              <a:t>DeafTranslate </a:t>
            </a:r>
            <a:r>
              <a:rPr lang="en-US" sz="1800" b="0" strike="noStrike" spc="-1">
                <a:solidFill>
                  <a:srgbClr val="1A1A1A"/>
                </a:solidFill>
                <a:latin typeface="Segoe UI" panose="020B0502040204020203" charset="0"/>
                <a:ea typeface="DejaVu Sans" panose="020B0606030804020204"/>
                <a:cs typeface="Segoe UI" panose="020B0502040204020203" charset="0"/>
              </a:rPr>
              <a:t>is an AI that uses Computer vision to be able to interpret sign language</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of all types and is able to translate these gestures back to the user’s native language whilst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being able to retain context either from the surroundings, or other cues like facial expressions.</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The main way to use the AI is by using a mobile app, which feeds raw image data from the camera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to the AI. The AI then uses Object detection and tracking to detect whenever a person is doing sign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language with their hands and then tracks their hand movement to determine which hand gesture</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they will perform and then translate to the user’s preferred language.</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The AI can support multiple sign languages and cross translate to multiple spoken languages, and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vice versa. For communicating back to the disabled person the AI uses Natural Language Processing</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to translate back if they’re communicating in a different language, and then generates either text to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Present to the other party, or hand sign instructions for the user to perform.</a:t>
            </a:r>
            <a:r>
              <a:rPr lang="en-US" sz="1800" b="0" strike="noStrike" spc="-1">
                <a:solidFill>
                  <a:srgbClr val="1A1A1A"/>
                </a:solidFill>
                <a:latin typeface="Segoe UI" panose="020B0502040204020203" charset="0"/>
                <a:ea typeface="DejaVu Sans" panose="020B0606030804020204"/>
                <a:cs typeface="Segoe UI" panose="020B0502040204020203" charset="0"/>
              </a:rPr>
              <a:t>		</a:t>
            </a:r>
            <a:endParaRPr lang="en-US" sz="1800" b="0" strike="noStrike" spc="-1">
              <a:solidFill>
                <a:srgbClr val="000000"/>
              </a:solidFill>
              <a:latin typeface="Segoe UI" panose="020B0502040204020203" charset="0"/>
              <a:cs typeface="Segoe UI" panose="020B0502040204020203" charset="0"/>
            </a:endParaRPr>
          </a:p>
          <a:p>
            <a:pPr>
              <a:lnSpc>
                <a:spcPct val="100000"/>
              </a:lnSpc>
              <a:buNone/>
            </a:pPr>
            <a:r>
              <a:rPr lang="en-US" sz="1800" b="0" strike="noStrike" spc="-1">
                <a:solidFill>
                  <a:srgbClr val="1A1A1A"/>
                </a:solidFill>
                <a:latin typeface="Segoe UI" panose="020B0502040204020203" charset="0"/>
                <a:ea typeface="DejaVu Sans" panose="020B0606030804020204"/>
                <a:cs typeface="Segoe UI" panose="020B0502040204020203" charset="0"/>
              </a:rPr>
              <a:t> </a:t>
            </a:r>
            <a:endParaRPr lang="en-US" sz="1800" b="0" strike="noStrike" spc="-1">
              <a:solidFill>
                <a:srgbClr val="000000"/>
              </a:solidFill>
              <a:latin typeface="Segoe UI" panose="020B0502040204020203" charset="0"/>
              <a:cs typeface="Segoe UI" panose="020B0502040204020203"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US" altLang="en-GB" sz="3600" b="0" strike="noStrike" spc="-52">
                <a:solidFill>
                  <a:schemeClr val="accent1"/>
                </a:solidFill>
                <a:latin typeface="Segoe UI" panose="020B0502040204020203" charset="0"/>
                <a:ea typeface="Segoe UI Semibold"/>
                <a:cs typeface="Segoe UI" panose="020B0502040204020203" charset="0"/>
              </a:rPr>
              <a:t>DeafTranslate</a:t>
            </a:r>
            <a:endParaRPr lang="en-US" altLang="en-GB" sz="3600" b="0" strike="noStrike" spc="-52">
              <a:solidFill>
                <a:schemeClr val="accent1"/>
              </a:solidFill>
              <a:latin typeface="Segoe UI" panose="020B0502040204020203" charset="0"/>
              <a:ea typeface="Segoe UI Semibold"/>
              <a:cs typeface="Segoe UI" panose="020B0502040204020203" charset="0"/>
            </a:endParaRPr>
          </a:p>
        </p:txBody>
      </p:sp>
      <p:pic>
        <p:nvPicPr>
          <p:cNvPr id="419" name="Picture 418"/>
          <p:cNvPicPr/>
          <p:nvPr/>
        </p:nvPicPr>
        <p:blipFill>
          <a:blip r:embed="rId1"/>
          <a:stretch>
            <a:fillRect/>
          </a:stretch>
        </p:blipFill>
        <p:spPr>
          <a:xfrm>
            <a:off x="731520" y="1084680"/>
            <a:ext cx="2133720" cy="4628520"/>
          </a:xfrm>
          <a:prstGeom prst="rect">
            <a:avLst/>
          </a:prstGeom>
          <a:ln w="0">
            <a:noFill/>
          </a:ln>
        </p:spPr>
      </p:pic>
      <p:pic>
        <p:nvPicPr>
          <p:cNvPr id="420" name="Picture 419"/>
          <p:cNvPicPr/>
          <p:nvPr/>
        </p:nvPicPr>
        <p:blipFill>
          <a:blip r:embed="rId2"/>
          <a:stretch>
            <a:fillRect/>
          </a:stretch>
        </p:blipFill>
        <p:spPr>
          <a:xfrm>
            <a:off x="2907000" y="1087200"/>
            <a:ext cx="2120400" cy="4624920"/>
          </a:xfrm>
          <a:prstGeom prst="rect">
            <a:avLst/>
          </a:prstGeom>
          <a:ln w="0">
            <a:noFill/>
          </a:ln>
        </p:spPr>
      </p:pic>
      <p:pic>
        <p:nvPicPr>
          <p:cNvPr id="421" name="Picture 420"/>
          <p:cNvPicPr/>
          <p:nvPr/>
        </p:nvPicPr>
        <p:blipFill>
          <a:blip r:embed="rId3"/>
          <a:stretch>
            <a:fillRect/>
          </a:stretch>
        </p:blipFill>
        <p:spPr>
          <a:xfrm>
            <a:off x="5097240" y="1082160"/>
            <a:ext cx="2099880" cy="4618440"/>
          </a:xfrm>
          <a:prstGeom prst="rect">
            <a:avLst/>
          </a:prstGeom>
          <a:ln w="0">
            <a:noFill/>
          </a:ln>
        </p:spPr>
      </p:pic>
      <p:sp>
        <p:nvSpPr>
          <p:cNvPr id="422" name="Rectangles 421"/>
          <p:cNvSpPr/>
          <p:nvPr/>
        </p:nvSpPr>
        <p:spPr>
          <a:xfrm>
            <a:off x="7350120" y="1085760"/>
            <a:ext cx="4114440" cy="4505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Calibri"/>
                <a:ea typeface="DejaVu Sans" panose="020B0606030804020204"/>
              </a:rPr>
              <a:t>DeafTranslate’s mobile app frontend uses an Object detection AI that will be trained using Azure Custom Vision and is bundled locally to detect and recognize multiple sign languages automatically but can also be manually selected for more accurate translations. Once it recognizes a sign, it then tracks the hand movement to provide follow-up translations. It finalizes the translation by using Azure’s Cognitive Service for Language to process the raw translation and fix grammar, sentence structure, and language features to produce a full featured translation. </a:t>
            </a:r>
            <a:endParaRPr lang="en-US" sz="1800" b="0" strike="noStrike" spc="-1">
              <a:solidFill>
                <a:srgbClr val="000000"/>
              </a:solidFill>
              <a:latin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US" altLang="en-GB" sz="3600" b="0" strike="noStrike" spc="-52">
                <a:solidFill>
                  <a:schemeClr val="accent1"/>
                </a:solidFill>
                <a:latin typeface="Segoe UI" panose="020B0502040204020203" charset="0"/>
                <a:ea typeface="Segoe UI Semibold"/>
                <a:cs typeface="Segoe UI" panose="020B0502040204020203" charset="0"/>
                <a:sym typeface="+mn-ea"/>
              </a:rPr>
              <a:t>DeafTranslate</a:t>
            </a:r>
            <a:endParaRPr lang="en-US" sz="3600" b="0" strike="noStrike" spc="-1">
              <a:solidFill>
                <a:srgbClr val="000000"/>
              </a:solidFill>
              <a:latin typeface="Segoe UI" panose="020B0502040204020203" charset="0"/>
              <a:cs typeface="Segoe UI" panose="020B0502040204020203" charset="0"/>
            </a:endParaRPr>
          </a:p>
        </p:txBody>
      </p:sp>
      <p:sp>
        <p:nvSpPr>
          <p:cNvPr id="424" name="Freeform 423"/>
          <p:cNvSpPr/>
          <p:nvPr/>
        </p:nvSpPr>
        <p:spPr>
          <a:xfrm>
            <a:off x="570865" y="1652270"/>
            <a:ext cx="1885315" cy="367030"/>
          </a:xfrm>
          <a:custGeom>
            <a:avLst/>
            <a:gdLst>
              <a:gd name="textAreaLeft" fmla="*/ 21240 w 1551240"/>
              <a:gd name="textAreaRight" fmla="*/ 1530720 w 1551240"/>
              <a:gd name="textAreaTop" fmla="*/ 17640 h 366840"/>
              <a:gd name="textAreaBottom" fmla="*/ 349560 h 366840"/>
            </a:gdLst>
            <a:ahLst/>
            <a:cxnLst/>
            <a:rect l="textAreaLeft" t="textAreaTop" r="textAreaRight" b="textAreaBottom"/>
            <a:pathLst>
              <a:path w="75779" h="21600">
                <a:moveTo>
                  <a:pt x="3600" y="0"/>
                </a:moveTo>
                <a:arcTo wR="3600" hR="3600" stAng="16200000" swAng="-5400000"/>
                <a:lnTo>
                  <a:pt x="0" y="18000"/>
                </a:lnTo>
                <a:arcTo wR="3600" hR="3600" stAng="10800000" swAng="-5400000"/>
                <a:lnTo>
                  <a:pt x="72179" y="21600"/>
                </a:lnTo>
                <a:arcTo wR="3600" hR="3600" stAng="5400000" swAng="-5400000"/>
                <a:lnTo>
                  <a:pt x="75779"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Raw Camera Input</a:t>
            </a:r>
            <a:endParaRPr lang="en-US" sz="1400" b="0" strike="noStrike" spc="-1">
              <a:solidFill>
                <a:srgbClr val="000000"/>
              </a:solidFill>
              <a:latin typeface="Calibri"/>
            </a:endParaRPr>
          </a:p>
        </p:txBody>
      </p:sp>
      <p:sp>
        <p:nvSpPr>
          <p:cNvPr id="425" name="Freeform 424"/>
          <p:cNvSpPr/>
          <p:nvPr/>
        </p:nvSpPr>
        <p:spPr>
          <a:xfrm>
            <a:off x="191090" y="2447425"/>
            <a:ext cx="2882160" cy="902880"/>
          </a:xfrm>
          <a:custGeom>
            <a:avLst/>
            <a:gdLst>
              <a:gd name="textAreaLeft" fmla="*/ 373680 w 2882160"/>
              <a:gd name="textAreaRight" fmla="*/ 2509560 w 2882160"/>
              <a:gd name="textAreaTop" fmla="*/ 116640 h 902880"/>
              <a:gd name="textAreaBottom" fmla="*/ 787320 h 902880"/>
            </a:gdLst>
            <a:ahLst/>
            <a:cxnLst/>
            <a:rect l="textAreaLeft" t="textAreaTop" r="textAreaRight" b="textAreaBottom"/>
            <a:pathLst>
              <a:path w="21600" h="21600">
                <a:moveTo>
                  <a:pt x="2521" y="0"/>
                </a:moveTo>
                <a:lnTo>
                  <a:pt x="21600" y="0"/>
                </a:lnTo>
                <a:lnTo>
                  <a:pt x="19079" y="21600"/>
                </a:lnTo>
                <a:lnTo>
                  <a:pt x="0" y="21600"/>
                </a:lnTo>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Custom Object Detection Model Trained from Custom Vision</a:t>
            </a:r>
            <a:endParaRPr lang="en-US" sz="1400" b="0" strike="noStrike" spc="-1">
              <a:solidFill>
                <a:srgbClr val="000000"/>
              </a:solidFill>
              <a:latin typeface="Calibri"/>
            </a:endParaRPr>
          </a:p>
        </p:txBody>
      </p:sp>
      <p:sp>
        <p:nvSpPr>
          <p:cNvPr id="426" name="Freeform 425"/>
          <p:cNvSpPr/>
          <p:nvPr/>
        </p:nvSpPr>
        <p:spPr>
          <a:xfrm>
            <a:off x="43220" y="3778335"/>
            <a:ext cx="2898720" cy="904680"/>
          </a:xfrm>
          <a:custGeom>
            <a:avLst/>
            <a:gdLst>
              <a:gd name="textAreaLeft" fmla="*/ 375840 w 2898720"/>
              <a:gd name="textAreaRight" fmla="*/ 2523960 w 2898720"/>
              <a:gd name="textAreaTop" fmla="*/ 117000 h 904680"/>
              <a:gd name="textAreaBottom" fmla="*/ 788760 h 904680"/>
            </a:gdLst>
            <a:ahLst/>
            <a:cxnLst/>
            <a:rect l="textAreaLeft" t="textAreaTop" r="textAreaRight" b="textAreaBottom"/>
            <a:pathLst>
              <a:path w="21600" h="21600">
                <a:moveTo>
                  <a:pt x="2521" y="0"/>
                </a:moveTo>
                <a:lnTo>
                  <a:pt x="21600" y="0"/>
                </a:lnTo>
                <a:lnTo>
                  <a:pt x="19079" y="21600"/>
                </a:lnTo>
                <a:lnTo>
                  <a:pt x="0" y="21600"/>
                </a:lnTo>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Object Tracking for further translations</a:t>
            </a:r>
            <a:endParaRPr lang="en-US" sz="1400" b="0" strike="noStrike" spc="-1">
              <a:solidFill>
                <a:srgbClr val="000000"/>
              </a:solidFill>
              <a:latin typeface="Calibri"/>
            </a:endParaRPr>
          </a:p>
        </p:txBody>
      </p:sp>
      <p:sp>
        <p:nvSpPr>
          <p:cNvPr id="427" name="Freeform 426"/>
          <p:cNvSpPr/>
          <p:nvPr/>
        </p:nvSpPr>
        <p:spPr>
          <a:xfrm>
            <a:off x="2203915" y="4797710"/>
            <a:ext cx="2557080" cy="626400"/>
          </a:xfrm>
          <a:custGeom>
            <a:avLst/>
            <a:gdLst>
              <a:gd name="textAreaLeft" fmla="*/ 30600 w 2557080"/>
              <a:gd name="textAreaRight" fmla="*/ 2527920 w 2557080"/>
              <a:gd name="textAreaTop" fmla="*/ 30600 h 626400"/>
              <a:gd name="textAreaBottom" fmla="*/ 597240 h 626400"/>
            </a:gdLst>
            <a:ahLst/>
            <a:cxnLst/>
            <a:rect l="textAreaLeft" t="textAreaTop" r="textAreaRight" b="textAreaBottom"/>
            <a:pathLst>
              <a:path w="87984" h="21600">
                <a:moveTo>
                  <a:pt x="3600" y="0"/>
                </a:moveTo>
                <a:arcTo wR="3600" hR="3600" stAng="16200000" swAng="-5400000"/>
                <a:lnTo>
                  <a:pt x="0" y="18000"/>
                </a:lnTo>
                <a:arcTo wR="3600" hR="3600" stAng="10800000" swAng="-5400000"/>
                <a:lnTo>
                  <a:pt x="84384" y="21600"/>
                </a:lnTo>
                <a:arcTo wR="3600" hR="3600" stAng="5400000" swAng="-5400000"/>
                <a:lnTo>
                  <a:pt x="87984"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Raw Translated Text</a:t>
            </a:r>
            <a:endParaRPr lang="en-US" sz="1400" b="0" strike="noStrike" spc="-1">
              <a:solidFill>
                <a:srgbClr val="000000"/>
              </a:solidFill>
              <a:latin typeface="Calibri"/>
            </a:endParaRPr>
          </a:p>
        </p:txBody>
      </p:sp>
      <p:sp>
        <p:nvSpPr>
          <p:cNvPr id="428" name="Freeform 427"/>
          <p:cNvSpPr/>
          <p:nvPr/>
        </p:nvSpPr>
        <p:spPr>
          <a:xfrm>
            <a:off x="5231630" y="4682975"/>
            <a:ext cx="3505680" cy="855720"/>
          </a:xfrm>
          <a:custGeom>
            <a:avLst/>
            <a:gdLst>
              <a:gd name="textAreaLeft" fmla="*/ 454680 w 3505680"/>
              <a:gd name="textAreaRight" fmla="*/ 3052440 w 3505680"/>
              <a:gd name="textAreaTop" fmla="*/ 110880 h 855720"/>
              <a:gd name="textAreaBottom" fmla="*/ 746280 h 855720"/>
            </a:gdLst>
            <a:ahLst/>
            <a:cxnLst/>
            <a:rect l="textAreaLeft" t="textAreaTop" r="textAreaRight" b="textAreaBottom"/>
            <a:pathLst>
              <a:path w="21600" h="21600">
                <a:moveTo>
                  <a:pt x="2521" y="0"/>
                </a:moveTo>
                <a:lnTo>
                  <a:pt x="21600" y="0"/>
                </a:lnTo>
                <a:lnTo>
                  <a:pt x="19079" y="21600"/>
                </a:lnTo>
                <a:lnTo>
                  <a:pt x="0" y="21600"/>
                </a:lnTo>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Azure Cognitive Services for Language</a:t>
            </a:r>
            <a:endParaRPr lang="en-US" sz="1400" b="0" strike="noStrike" spc="-1">
              <a:solidFill>
                <a:srgbClr val="000000"/>
              </a:solidFill>
              <a:latin typeface="Calibri"/>
            </a:endParaRPr>
          </a:p>
        </p:txBody>
      </p:sp>
      <p:sp>
        <p:nvSpPr>
          <p:cNvPr id="429" name="Freeform 428"/>
          <p:cNvSpPr/>
          <p:nvPr/>
        </p:nvSpPr>
        <p:spPr>
          <a:xfrm>
            <a:off x="9407985" y="4797595"/>
            <a:ext cx="2557080" cy="626400"/>
          </a:xfrm>
          <a:custGeom>
            <a:avLst/>
            <a:gdLst>
              <a:gd name="textAreaLeft" fmla="*/ 30600 w 2557080"/>
              <a:gd name="textAreaRight" fmla="*/ 2527920 w 2557080"/>
              <a:gd name="textAreaTop" fmla="*/ 30600 h 626400"/>
              <a:gd name="textAreaBottom" fmla="*/ 597240 h 626400"/>
            </a:gdLst>
            <a:ahLst/>
            <a:cxnLst/>
            <a:rect l="textAreaLeft" t="textAreaTop" r="textAreaRight" b="textAreaBottom"/>
            <a:pathLst>
              <a:path w="87984" h="21600">
                <a:moveTo>
                  <a:pt x="3600" y="0"/>
                </a:moveTo>
                <a:arcTo wR="3600" hR="3600" stAng="16200000" swAng="-5400000"/>
                <a:lnTo>
                  <a:pt x="0" y="18000"/>
                </a:lnTo>
                <a:arcTo wR="3600" hR="3600" stAng="10800000" swAng="-5400000"/>
                <a:lnTo>
                  <a:pt x="84384" y="21600"/>
                </a:lnTo>
                <a:arcTo wR="3600" hR="3600" stAng="5400000" swAng="-5400000"/>
                <a:lnTo>
                  <a:pt x="87984"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400" b="0" strike="noStrike" spc="-1">
                <a:solidFill>
                  <a:srgbClr val="000000"/>
                </a:solidFill>
                <a:latin typeface="Calibri"/>
                <a:ea typeface="DejaVu Sans" panose="020B0606030804020204"/>
              </a:rPr>
              <a:t>Fully Translated Text</a:t>
            </a:r>
            <a:endParaRPr lang="en-US" sz="1400" b="0" strike="noStrike" spc="-1">
              <a:solidFill>
                <a:srgbClr val="000000"/>
              </a:solidFill>
              <a:latin typeface="Calibri"/>
            </a:endParaRPr>
          </a:p>
        </p:txBody>
      </p:sp>
      <p:sp>
        <p:nvSpPr>
          <p:cNvPr id="430" name="PlaceHolder 4"/>
          <p:cNvSpPr/>
          <p:nvPr/>
        </p:nvSpPr>
        <p:spPr>
          <a:xfrm>
            <a:off x="607060" y="972185"/>
            <a:ext cx="5930265" cy="54991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Autofit/>
          </a:bodyPr>
          <a:p>
            <a:pPr>
              <a:lnSpc>
                <a:spcPct val="100000"/>
              </a:lnSpc>
              <a:buNone/>
              <a:tabLst>
                <a:tab pos="0" algn="l"/>
              </a:tabLst>
            </a:pPr>
            <a:r>
              <a:rPr lang="en-GB" sz="1800" b="0" strike="noStrike" spc="-52">
                <a:solidFill>
                  <a:srgbClr val="000000"/>
                </a:solidFill>
                <a:latin typeface="Segoe UI" panose="020B0502040204020203" charset="0"/>
                <a:ea typeface="Segoe UI Semibold"/>
                <a:cs typeface="Segoe UI" panose="020B0502040204020203" charset="0"/>
              </a:rPr>
              <a:t>DeafTranslate AI Operation Chart (Sign → Written Language)</a:t>
            </a:r>
            <a:endParaRPr lang="en-US" sz="1800" b="0" strike="noStrike" spc="-1">
              <a:solidFill>
                <a:srgbClr val="000000"/>
              </a:solidFill>
              <a:latin typeface="Segoe UI" panose="020B0502040204020203" charset="0"/>
              <a:cs typeface="Segoe UI" panose="020B0502040204020203" charset="0"/>
            </a:endParaRPr>
          </a:p>
        </p:txBody>
      </p:sp>
      <p:sp>
        <p:nvSpPr>
          <p:cNvPr id="431" name="Freeform 430"/>
          <p:cNvSpPr/>
          <p:nvPr/>
        </p:nvSpPr>
        <p:spPr>
          <a:xfrm>
            <a:off x="1477110" y="2139795"/>
            <a:ext cx="72720" cy="214920"/>
          </a:xfrm>
          <a:custGeom>
            <a:avLst/>
            <a:gdLst>
              <a:gd name="textAreaLeft" fmla="*/ 18360 w 72720"/>
              <a:gd name="textAreaRight" fmla="*/ 55440 w 72720"/>
              <a:gd name="textAreaTop" fmla="*/ 0 h 214920"/>
              <a:gd name="textAreaBottom" fmla="*/ 188640 h 21492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435" name="Freeform 434"/>
          <p:cNvSpPr/>
          <p:nvPr/>
        </p:nvSpPr>
        <p:spPr>
          <a:xfrm>
            <a:off x="1477010" y="3436620"/>
            <a:ext cx="72720" cy="214920"/>
          </a:xfrm>
          <a:custGeom>
            <a:avLst/>
            <a:gdLst>
              <a:gd name="textAreaLeft" fmla="*/ 18360 w 72720"/>
              <a:gd name="textAreaRight" fmla="*/ 55440 w 72720"/>
              <a:gd name="textAreaTop" fmla="*/ 0 h 214920"/>
              <a:gd name="textAreaBottom" fmla="*/ 188640 h 21492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endParaRPr lang="en-US" sz="1800" b="0" strike="noStrike" spc="-1">
              <a:solidFill>
                <a:srgbClr val="FFFFFF"/>
              </a:solidFill>
              <a:latin typeface="Calibri"/>
              <a:ea typeface="DejaVu Sans" panose="020B0606030804020204"/>
            </a:endParaRPr>
          </a:p>
        </p:txBody>
      </p:sp>
      <p:sp>
        <p:nvSpPr>
          <p:cNvPr id="2" name="Bent-Up Arrow 1"/>
          <p:cNvSpPr/>
          <p:nvPr/>
        </p:nvSpPr>
        <p:spPr>
          <a:xfrm rot="5400000">
            <a:off x="1426210" y="4872355"/>
            <a:ext cx="407035" cy="283210"/>
          </a:xfrm>
          <a:prstGeom prst="bentUpArrow">
            <a:avLst>
              <a:gd name="adj1" fmla="val 22533"/>
              <a:gd name="adj2" fmla="val 25000"/>
              <a:gd name="adj3" fmla="val 25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Freeform 2"/>
          <p:cNvSpPr/>
          <p:nvPr/>
        </p:nvSpPr>
        <p:spPr>
          <a:xfrm rot="16200000">
            <a:off x="5088255" y="5003165"/>
            <a:ext cx="72720" cy="214920"/>
          </a:xfrm>
          <a:custGeom>
            <a:avLst/>
            <a:gdLst>
              <a:gd name="textAreaLeft" fmla="*/ 18360 w 72720"/>
              <a:gd name="textAreaRight" fmla="*/ 55440 w 72720"/>
              <a:gd name="textAreaTop" fmla="*/ 0 h 214920"/>
              <a:gd name="textAreaBottom" fmla="*/ 188640 h 21492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endParaRPr lang="en-US" sz="1800" b="0" strike="noStrike" spc="-1">
              <a:solidFill>
                <a:srgbClr val="FFFFFF"/>
              </a:solidFill>
              <a:latin typeface="Calibri"/>
              <a:ea typeface="DejaVu Sans" panose="020B0606030804020204"/>
            </a:endParaRPr>
          </a:p>
        </p:txBody>
      </p:sp>
      <p:sp>
        <p:nvSpPr>
          <p:cNvPr id="4" name="Freeform 3"/>
          <p:cNvSpPr/>
          <p:nvPr/>
        </p:nvSpPr>
        <p:spPr>
          <a:xfrm rot="16200000">
            <a:off x="8975090" y="5003165"/>
            <a:ext cx="72720" cy="214920"/>
          </a:xfrm>
          <a:custGeom>
            <a:avLst/>
            <a:gdLst>
              <a:gd name="textAreaLeft" fmla="*/ 18360 w 72720"/>
              <a:gd name="textAreaRight" fmla="*/ 55440 w 72720"/>
              <a:gd name="textAreaTop" fmla="*/ 0 h 214920"/>
              <a:gd name="textAreaBottom" fmla="*/ 188640 h 21492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endParaRPr lang="en-US" sz="1800" b="0" strike="noStrike" spc="-1">
              <a:solidFill>
                <a:srgbClr val="FFFFFF"/>
              </a:solidFill>
              <a:latin typeface="Calibri"/>
              <a:ea typeface="DejaVu Sans" panose="020B0606030804020204"/>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US" altLang="en-GB" sz="3600" b="0" strike="noStrike" spc="-52">
                <a:solidFill>
                  <a:schemeClr val="accent1"/>
                </a:solidFill>
                <a:latin typeface="Segoe UI" panose="020B0502040204020203" charset="0"/>
                <a:ea typeface="Segoe UI Semibold"/>
                <a:cs typeface="Segoe UI" panose="020B0502040204020203" charset="0"/>
                <a:sym typeface="+mn-ea"/>
              </a:rPr>
              <a:t>DeafTranslate</a:t>
            </a:r>
            <a:endParaRPr lang="en-US" sz="3600" b="0" strike="noStrike" spc="-1">
              <a:solidFill>
                <a:srgbClr val="000000"/>
              </a:solidFill>
              <a:latin typeface="Segoe UI" panose="020B0502040204020203" charset="0"/>
              <a:cs typeface="Segoe UI" panose="020B0502040204020203" charset="0"/>
            </a:endParaRPr>
          </a:p>
        </p:txBody>
      </p:sp>
      <p:sp>
        <p:nvSpPr>
          <p:cNvPr id="437" name="Freeform 436"/>
          <p:cNvSpPr/>
          <p:nvPr/>
        </p:nvSpPr>
        <p:spPr>
          <a:xfrm>
            <a:off x="2281475" y="2401730"/>
            <a:ext cx="2202120" cy="626400"/>
          </a:xfrm>
          <a:custGeom>
            <a:avLst/>
            <a:gdLst>
              <a:gd name="textAreaLeft" fmla="*/ 30600 w 2202120"/>
              <a:gd name="textAreaRight" fmla="*/ 2172960 w 2202120"/>
              <a:gd name="textAreaTop" fmla="*/ 30600 h 626400"/>
              <a:gd name="textAreaBottom" fmla="*/ 597240 h 626400"/>
            </a:gdLst>
            <a:ahLst/>
            <a:cxnLst/>
            <a:rect l="textAreaLeft" t="textAreaTop" r="textAreaRight" b="textAreaBottom"/>
            <a:pathLst>
              <a:path w="75779" h="21600">
                <a:moveTo>
                  <a:pt x="3600" y="0"/>
                </a:moveTo>
                <a:arcTo wR="3600" hR="3600" stAng="16200000" swAng="-5400000"/>
                <a:lnTo>
                  <a:pt x="0" y="18000"/>
                </a:lnTo>
                <a:arcTo wR="3600" hR="3600" stAng="10800000" swAng="-5400000"/>
                <a:lnTo>
                  <a:pt x="72179" y="21600"/>
                </a:lnTo>
                <a:arcTo wR="3600" hR="3600" stAng="5400000" swAng="-5400000"/>
                <a:lnTo>
                  <a:pt x="75779"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000000"/>
                </a:solidFill>
                <a:latin typeface="Calibri"/>
                <a:ea typeface="DejaVu Sans" panose="020B0606030804020204"/>
              </a:rPr>
              <a:t>Input text</a:t>
            </a:r>
            <a:endParaRPr lang="en-US" sz="1800" b="0" strike="noStrike" spc="-1">
              <a:solidFill>
                <a:srgbClr val="000000"/>
              </a:solidFill>
              <a:latin typeface="Calibri"/>
            </a:endParaRPr>
          </a:p>
        </p:txBody>
      </p:sp>
      <p:sp>
        <p:nvSpPr>
          <p:cNvPr id="438" name="Freeform 437"/>
          <p:cNvSpPr/>
          <p:nvPr/>
        </p:nvSpPr>
        <p:spPr>
          <a:xfrm>
            <a:off x="3136835" y="3486770"/>
            <a:ext cx="3505680" cy="855720"/>
          </a:xfrm>
          <a:custGeom>
            <a:avLst/>
            <a:gdLst>
              <a:gd name="textAreaLeft" fmla="*/ 454680 w 3505680"/>
              <a:gd name="textAreaRight" fmla="*/ 3052440 w 3505680"/>
              <a:gd name="textAreaTop" fmla="*/ 110880 h 855720"/>
              <a:gd name="textAreaBottom" fmla="*/ 746280 h 855720"/>
            </a:gdLst>
            <a:ahLst/>
            <a:cxnLst/>
            <a:rect l="textAreaLeft" t="textAreaTop" r="textAreaRight" b="textAreaBottom"/>
            <a:pathLst>
              <a:path w="21600" h="21600">
                <a:moveTo>
                  <a:pt x="2521" y="0"/>
                </a:moveTo>
                <a:lnTo>
                  <a:pt x="21600" y="0"/>
                </a:lnTo>
                <a:lnTo>
                  <a:pt x="19079" y="21600"/>
                </a:lnTo>
                <a:lnTo>
                  <a:pt x="0" y="21600"/>
                </a:lnTo>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000000"/>
                </a:solidFill>
                <a:latin typeface="Calibri"/>
                <a:ea typeface="DejaVu Sans" panose="020B0606030804020204"/>
              </a:rPr>
              <a:t>Image Generator</a:t>
            </a:r>
            <a:endParaRPr lang="en-US" sz="1800" b="0" strike="noStrike" spc="-1">
              <a:solidFill>
                <a:srgbClr val="000000"/>
              </a:solidFill>
              <a:latin typeface="Calibri"/>
            </a:endParaRPr>
          </a:p>
        </p:txBody>
      </p:sp>
      <p:sp>
        <p:nvSpPr>
          <p:cNvPr id="439" name="Freeform 438"/>
          <p:cNvSpPr/>
          <p:nvPr/>
        </p:nvSpPr>
        <p:spPr>
          <a:xfrm>
            <a:off x="7392035" y="3645530"/>
            <a:ext cx="2557080" cy="626400"/>
          </a:xfrm>
          <a:custGeom>
            <a:avLst/>
            <a:gdLst>
              <a:gd name="textAreaLeft" fmla="*/ 30600 w 2557080"/>
              <a:gd name="textAreaRight" fmla="*/ 2527920 w 2557080"/>
              <a:gd name="textAreaTop" fmla="*/ 30600 h 626400"/>
              <a:gd name="textAreaBottom" fmla="*/ 597240 h 626400"/>
            </a:gdLst>
            <a:ahLst/>
            <a:cxnLst/>
            <a:rect l="textAreaLeft" t="textAreaTop" r="textAreaRight" b="textAreaBottom"/>
            <a:pathLst>
              <a:path w="87984" h="21600">
                <a:moveTo>
                  <a:pt x="3600" y="0"/>
                </a:moveTo>
                <a:arcTo wR="3600" hR="3600" stAng="16200000" swAng="-5400000"/>
                <a:lnTo>
                  <a:pt x="0" y="18000"/>
                </a:lnTo>
                <a:arcTo wR="3600" hR="3600" stAng="10800000" swAng="-5400000"/>
                <a:lnTo>
                  <a:pt x="84384" y="21600"/>
                </a:lnTo>
                <a:arcTo wR="3600" hR="3600" stAng="5400000" swAng="-5400000"/>
                <a:lnTo>
                  <a:pt x="87984"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000000"/>
                </a:solidFill>
                <a:latin typeface="Calibri"/>
                <a:ea typeface="DejaVu Sans" panose="020B0606030804020204"/>
              </a:rPr>
              <a:t>Signing graphical guide</a:t>
            </a:r>
            <a:endParaRPr lang="en-US" sz="1800" b="0" strike="noStrike" spc="-1">
              <a:solidFill>
                <a:srgbClr val="000000"/>
              </a:solidFill>
              <a:latin typeface="Calibri"/>
            </a:endParaRPr>
          </a:p>
        </p:txBody>
      </p:sp>
      <p:sp>
        <p:nvSpPr>
          <p:cNvPr id="440" name="PlaceHolder 6"/>
          <p:cNvSpPr/>
          <p:nvPr/>
        </p:nvSpPr>
        <p:spPr>
          <a:xfrm>
            <a:off x="607060" y="972185"/>
            <a:ext cx="6814185" cy="54991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Autofit/>
          </a:bodyPr>
          <a:p>
            <a:pPr>
              <a:lnSpc>
                <a:spcPct val="100000"/>
              </a:lnSpc>
              <a:buNone/>
              <a:tabLst>
                <a:tab pos="0" algn="l"/>
              </a:tabLst>
            </a:pPr>
            <a:r>
              <a:rPr lang="en-GB" sz="1800" b="0" strike="noStrike" spc="-52">
                <a:solidFill>
                  <a:srgbClr val="000000"/>
                </a:solidFill>
                <a:latin typeface="Segoe UI" panose="020B0502040204020203" charset="0"/>
                <a:ea typeface="Segoe UI Semibold"/>
                <a:cs typeface="Segoe UI" panose="020B0502040204020203" charset="0"/>
              </a:rPr>
              <a:t>DeafTranslate AI Operation Chart</a:t>
            </a:r>
            <a:r>
              <a:rPr lang="en-US" altLang="en-GB" sz="1800" b="0" strike="noStrike" spc="-52">
                <a:solidFill>
                  <a:srgbClr val="000000"/>
                </a:solidFill>
                <a:latin typeface="Segoe UI" panose="020B0502040204020203" charset="0"/>
                <a:ea typeface="Segoe UI Semibold"/>
                <a:cs typeface="Segoe UI" panose="020B0502040204020203" charset="0"/>
              </a:rPr>
              <a:t> (</a:t>
            </a:r>
            <a:r>
              <a:rPr lang="en-GB" sz="1800" b="0" strike="noStrike" spc="-52">
                <a:solidFill>
                  <a:srgbClr val="000000"/>
                </a:solidFill>
                <a:latin typeface="Segoe UI" panose="020B0502040204020203" charset="0"/>
                <a:ea typeface="Segoe UI Semibold"/>
                <a:cs typeface="Segoe UI" panose="020B0502040204020203" charset="0"/>
              </a:rPr>
              <a:t>Written → Sign Language</a:t>
            </a:r>
            <a:r>
              <a:rPr lang="en-US" altLang="en-GB" sz="1800" b="0" strike="noStrike" spc="-52">
                <a:solidFill>
                  <a:srgbClr val="000000"/>
                </a:solidFill>
                <a:latin typeface="Segoe UI" panose="020B0502040204020203" charset="0"/>
                <a:ea typeface="Segoe UI Semibold"/>
                <a:cs typeface="Segoe UI" panose="020B0502040204020203" charset="0"/>
              </a:rPr>
              <a:t>)</a:t>
            </a:r>
            <a:endParaRPr lang="en-US" altLang="en-GB" sz="1800" b="0" strike="noStrike" spc="-52">
              <a:solidFill>
                <a:srgbClr val="000000"/>
              </a:solidFill>
              <a:latin typeface="Segoe UI" panose="020B0502040204020203" charset="0"/>
              <a:ea typeface="Segoe UI Semibold"/>
              <a:cs typeface="Segoe UI" panose="020B0502040204020203" charset="0"/>
            </a:endParaRPr>
          </a:p>
        </p:txBody>
      </p:sp>
      <p:sp>
        <p:nvSpPr>
          <p:cNvPr id="441" name="Freeform 440"/>
          <p:cNvSpPr/>
          <p:nvPr/>
        </p:nvSpPr>
        <p:spPr>
          <a:xfrm>
            <a:off x="3887545" y="3100145"/>
            <a:ext cx="72720" cy="315000"/>
          </a:xfrm>
          <a:custGeom>
            <a:avLst/>
            <a:gdLst>
              <a:gd name="textAreaLeft" fmla="*/ 18360 w 72720"/>
              <a:gd name="textAreaRight" fmla="*/ 55440 w 72720"/>
              <a:gd name="textAreaTop" fmla="*/ 0 h 315000"/>
              <a:gd name="textAreaBottom" fmla="*/ 276840 h 31500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443" name="Freeform 442"/>
          <p:cNvSpPr/>
          <p:nvPr/>
        </p:nvSpPr>
        <p:spPr>
          <a:xfrm>
            <a:off x="4607560" y="2402205"/>
            <a:ext cx="2875280" cy="626110"/>
          </a:xfrm>
          <a:custGeom>
            <a:avLst/>
            <a:gdLst>
              <a:gd name="textAreaLeft" fmla="*/ 36720 w 2667240"/>
              <a:gd name="textAreaRight" fmla="*/ 2631600 w 2667240"/>
              <a:gd name="textAreaTop" fmla="*/ 30600 h 626400"/>
              <a:gd name="textAreaBottom" fmla="*/ 597240 h 626400"/>
            </a:gdLst>
            <a:ahLst/>
            <a:cxnLst/>
            <a:rect l="textAreaLeft" t="textAreaTop" r="textAreaRight" b="textAreaBottom"/>
            <a:pathLst>
              <a:path w="75779" h="21600">
                <a:moveTo>
                  <a:pt x="3600" y="0"/>
                </a:moveTo>
                <a:arcTo wR="3600" hR="3600" stAng="16200000" swAng="-5400000"/>
                <a:lnTo>
                  <a:pt x="0" y="18000"/>
                </a:lnTo>
                <a:arcTo wR="3600" hR="3600" stAng="10800000" swAng="-5400000"/>
                <a:lnTo>
                  <a:pt x="72179" y="21600"/>
                </a:lnTo>
                <a:arcTo wR="3600" hR="3600" stAng="5400000" swAng="-5400000"/>
                <a:lnTo>
                  <a:pt x="75779" y="3600"/>
                </a:lnTo>
                <a:arcTo wR="3600" hR="3600" stAng="0" swAng="-5400000"/>
                <a:close/>
              </a:path>
            </a:pathLst>
          </a:custGeom>
          <a:solidFill>
            <a:srgbClr val="DDDDDD"/>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gn="ctr">
              <a:lnSpc>
                <a:spcPct val="100000"/>
              </a:lnSpc>
              <a:buNone/>
            </a:pPr>
            <a:r>
              <a:rPr lang="en-US" sz="1800" b="0" strike="noStrike" spc="-1">
                <a:solidFill>
                  <a:srgbClr val="000000"/>
                </a:solidFill>
                <a:latin typeface="Calibri"/>
                <a:ea typeface="DejaVu Sans" panose="020B0606030804020204"/>
              </a:rPr>
              <a:t>Varient of Sign language</a:t>
            </a:r>
            <a:endParaRPr lang="en-US" sz="1800" b="0" strike="noStrike" spc="-1">
              <a:solidFill>
                <a:srgbClr val="000000"/>
              </a:solidFill>
              <a:latin typeface="Calibri"/>
            </a:endParaRPr>
          </a:p>
        </p:txBody>
      </p:sp>
      <p:sp>
        <p:nvSpPr>
          <p:cNvPr id="444" name="Freeform 443"/>
          <p:cNvSpPr/>
          <p:nvPr/>
        </p:nvSpPr>
        <p:spPr>
          <a:xfrm>
            <a:off x="5687580" y="3119820"/>
            <a:ext cx="72720" cy="315000"/>
          </a:xfrm>
          <a:custGeom>
            <a:avLst/>
            <a:gdLst>
              <a:gd name="textAreaLeft" fmla="*/ 18360 w 72720"/>
              <a:gd name="textAreaRight" fmla="*/ 55440 w 72720"/>
              <a:gd name="textAreaTop" fmla="*/ 0 h 315000"/>
              <a:gd name="textAreaBottom" fmla="*/ 276840 h 31500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endParaRPr lang="en-US" sz="1800" b="0" strike="noStrike" spc="-1">
              <a:solidFill>
                <a:srgbClr val="FFFFFF"/>
              </a:solidFill>
              <a:latin typeface="Calibri"/>
              <a:ea typeface="DejaVu Sans" panose="020B0606030804020204"/>
            </a:endParaRPr>
          </a:p>
        </p:txBody>
      </p:sp>
      <p:sp>
        <p:nvSpPr>
          <p:cNvPr id="2" name="Freeform 1"/>
          <p:cNvSpPr/>
          <p:nvPr/>
        </p:nvSpPr>
        <p:spPr>
          <a:xfrm rot="16200000">
            <a:off x="6911225" y="3757360"/>
            <a:ext cx="72720" cy="315000"/>
          </a:xfrm>
          <a:custGeom>
            <a:avLst/>
            <a:gdLst>
              <a:gd name="textAreaLeft" fmla="*/ 18360 w 72720"/>
              <a:gd name="textAreaRight" fmla="*/ 55440 w 72720"/>
              <a:gd name="textAreaTop" fmla="*/ 0 h 315000"/>
              <a:gd name="textAreaBottom" fmla="*/ 276840 h 315000"/>
            </a:gdLst>
            <a:ahLst/>
            <a:cxnLst/>
            <a:rect l="textAreaLeft" t="textAreaTop" r="textAreaRight" b="textAreaBottom"/>
            <a:pathLst>
              <a:path w="21600" h="21600">
                <a:moveTo>
                  <a:pt x="5400" y="0"/>
                </a:moveTo>
                <a:lnTo>
                  <a:pt x="5400" y="16200"/>
                </a:lnTo>
                <a:lnTo>
                  <a:pt x="0" y="16200"/>
                </a:lnTo>
                <a:lnTo>
                  <a:pt x="10800" y="21600"/>
                </a:lnTo>
                <a:lnTo>
                  <a:pt x="21600" y="16200"/>
                </a:lnTo>
                <a:lnTo>
                  <a:pt x="16200" y="16200"/>
                </a:lnTo>
                <a:lnTo>
                  <a:pt x="16200" y="0"/>
                </a:lnTo>
                <a:close/>
              </a:path>
            </a:pathLst>
          </a:custGeom>
          <a:solidFill>
            <a:srgbClr val="000000"/>
          </a:solidFill>
          <a:ln w="0">
            <a:solidFill>
              <a:srgbClr val="2E1749"/>
            </a:solidFill>
          </a:ln>
        </p:spPr>
        <p:style>
          <a:lnRef idx="0">
            <a:srgbClr val="FFFFFF"/>
          </a:lnRef>
          <a:fillRef idx="0">
            <a:srgbClr val="FFFFFF"/>
          </a:fillRef>
          <a:effectRef idx="0">
            <a:srgbClr val="FFFFFF"/>
          </a:effectRef>
          <a:fontRef idx="minor"/>
        </p:style>
        <p:txBody>
          <a:bodyPr lIns="90000" tIns="45000" rIns="90000" bIns="45000" anchor="ctr">
            <a:noAutofit/>
          </a:bodyPr>
          <a:p>
            <a:pPr>
              <a:lnSpc>
                <a:spcPct val="100000"/>
              </a:lnSpc>
              <a:buNone/>
            </a:pPr>
            <a:endParaRPr lang="en-US" sz="1800" b="0" strike="noStrike" spc="-1">
              <a:solidFill>
                <a:srgbClr val="FFFFFF"/>
              </a:solidFill>
              <a:latin typeface="Calibri"/>
              <a:ea typeface="DejaVu Sans" panose="020B0606030804020204"/>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GB" sz="3600" b="0" strike="noStrike" spc="-52">
                <a:solidFill>
                  <a:schemeClr val="accent1"/>
                </a:solidFill>
                <a:latin typeface="Segoe UI" panose="020B0502040204020203" charset="0"/>
                <a:cs typeface="Segoe UI" panose="020B0502040204020203" charset="0"/>
              </a:rPr>
              <a:t>Use of Artificial Intelligence</a:t>
            </a:r>
            <a:endParaRPr lang="en-US" sz="3600" b="0" strike="noStrike" spc="-1">
              <a:solidFill>
                <a:srgbClr val="000000"/>
              </a:solidFill>
              <a:latin typeface="Segoe UI" panose="020B0502040204020203" charset="0"/>
              <a:cs typeface="Segoe UI" panose="020B0502040204020203" charset="0"/>
            </a:endParaRPr>
          </a:p>
        </p:txBody>
      </p:sp>
      <p:sp>
        <p:nvSpPr>
          <p:cNvPr id="446" name="Rectangles 445"/>
          <p:cNvSpPr/>
          <p:nvPr/>
        </p:nvSpPr>
        <p:spPr>
          <a:xfrm>
            <a:off x="4655880" y="2528640"/>
            <a:ext cx="2877120" cy="4536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endParaRPr lang="en-US" sz="1800" b="0" strike="noStrike" spc="-1">
              <a:solidFill>
                <a:srgbClr val="000000"/>
              </a:solidFill>
              <a:latin typeface="Calibri"/>
              <a:ea typeface="DejaVu Sans" panose="020B0606030804020204"/>
            </a:endParaRPr>
          </a:p>
        </p:txBody>
      </p:sp>
      <p:sp>
        <p:nvSpPr>
          <p:cNvPr id="447" name="Rectangles 446"/>
          <p:cNvSpPr/>
          <p:nvPr/>
        </p:nvSpPr>
        <p:spPr>
          <a:xfrm>
            <a:off x="803275" y="1099820"/>
            <a:ext cx="10512425" cy="4712335"/>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Calibri"/>
                <a:ea typeface="DejaVu Sans" panose="020B0606030804020204"/>
              </a:rPr>
              <a:t>DeafTranslate uses:</a:t>
            </a: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Calibri"/>
                <a:ea typeface="DejaVu Sans" panose="020B0606030804020204"/>
              </a:rPr>
              <a:t>    </a:t>
            </a:r>
            <a:r>
              <a:rPr lang="en-US" sz="1800" b="0" strike="noStrike" spc="-1">
                <a:solidFill>
                  <a:srgbClr val="000000"/>
                </a:solidFill>
                <a:latin typeface="Calibri"/>
                <a:ea typeface="DejaVu Sans" panose="020B0606030804020204"/>
              </a:rPr>
              <a:t>- Custom Trained Azure Custom Vision Object Detection model to identify sign language</a:t>
            </a: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Calibri"/>
                <a:ea typeface="DejaVu Sans" panose="020B0606030804020204"/>
              </a:rPr>
              <a:t>    </a:t>
            </a:r>
            <a:r>
              <a:rPr lang="en-US" sz="1800" b="0" strike="noStrike" spc="-1">
                <a:solidFill>
                  <a:srgbClr val="000000"/>
                </a:solidFill>
                <a:latin typeface="Calibri"/>
                <a:ea typeface="DejaVu Sans" panose="020B0606030804020204"/>
              </a:rPr>
              <a:t>- Same for Object Tracking and adding additional gestures to the translation</a:t>
            </a: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Calibri"/>
                <a:ea typeface="DejaVu Sans" panose="020B0606030804020204"/>
              </a:rPr>
              <a:t>    </a:t>
            </a:r>
            <a:r>
              <a:rPr lang="en-US" sz="1800" b="0" strike="noStrike" spc="-1">
                <a:solidFill>
                  <a:srgbClr val="000000"/>
                </a:solidFill>
                <a:latin typeface="Calibri"/>
                <a:ea typeface="DejaVu Sans" panose="020B0606030804020204"/>
              </a:rPr>
              <a:t>- Raw Translation sent to Azure Cognitive Services for Language for further refining and translation to other Written Languages</a:t>
            </a:r>
            <a:endParaRPr lang="en-US" sz="1800" b="0" strike="noStrike" spc="-1">
              <a:solidFill>
                <a:srgbClr val="000000"/>
              </a:solidFill>
              <a:latin typeface="Calibri"/>
            </a:endParaRPr>
          </a:p>
          <a:p>
            <a:pPr>
              <a:lnSpc>
                <a:spcPct val="100000"/>
              </a:lnSpc>
              <a:buNone/>
            </a:pPr>
            <a:endParaRPr lang="en-US" sz="1800" b="0" strike="noStrike" spc="-1">
              <a:solidFill>
                <a:srgbClr val="000000"/>
              </a:solidFill>
              <a:latin typeface="Calibri"/>
            </a:endParaRPr>
          </a:p>
          <a:p>
            <a:pPr>
              <a:lnSpc>
                <a:spcPct val="100000"/>
              </a:lnSpc>
              <a:buNone/>
            </a:pPr>
            <a:r>
              <a:rPr lang="en-US" sz="1800" b="0" strike="noStrike" spc="-1">
                <a:solidFill>
                  <a:srgbClr val="000000"/>
                </a:solidFill>
                <a:latin typeface="Calibri"/>
                <a:ea typeface="DejaVu Sans" panose="020B0606030804020204"/>
              </a:rPr>
              <a:t>     </a:t>
            </a:r>
            <a:r>
              <a:rPr lang="en-US" sz="1800" b="0" strike="noStrike" spc="-1">
                <a:solidFill>
                  <a:srgbClr val="000000"/>
                </a:solidFill>
                <a:latin typeface="Calibri"/>
                <a:ea typeface="DejaVu Sans" panose="020B0606030804020204"/>
              </a:rPr>
              <a:t>- Azure Image generation for generating Sign gestures.</a:t>
            </a:r>
            <a:endParaRPr lang="en-US" sz="1800" b="0" strike="noStrike" spc="-1">
              <a:solidFill>
                <a:srgbClr val="000000"/>
              </a:solidFill>
              <a:latin typeface="Calibri"/>
            </a:endParaRPr>
          </a:p>
        </p:txBody>
      </p:sp>
      <p:sp>
        <p:nvSpPr>
          <p:cNvPr id="448" name="PlaceHolder 1"/>
          <p:cNvSpPr>
            <a:spLocks noGrp="1"/>
          </p:cNvSpPr>
          <p:nvPr/>
        </p:nvSpPr>
        <p:spPr>
          <a:xfrm>
            <a:off x="586970" y="3500755"/>
            <a:ext cx="11014560" cy="550080"/>
          </a:xfrm>
          <a:prstGeom prst="rect">
            <a:avLst/>
          </a:prstGeom>
          <a:noFill/>
          <a:ln w="0">
            <a:noFill/>
          </a:ln>
        </p:spPr>
        <p:txBody>
          <a:bodyPr lIns="0" tIns="0" rIns="0" bIns="0" anchor="t">
            <a:noAutofit/>
          </a:bodyPr>
          <a:lstStyle>
            <a:lvl1pPr/>
          </a:lstStyle>
          <a:p>
            <a:pPr>
              <a:lnSpc>
                <a:spcPct val="100000"/>
              </a:lnSpc>
              <a:buNone/>
              <a:tabLst>
                <a:tab pos="0" algn="l"/>
              </a:tabLst>
            </a:pPr>
            <a:r>
              <a:rPr lang="en-GB" sz="3600" b="0" strike="noStrike" spc="-52">
                <a:solidFill>
                  <a:schemeClr val="accent1"/>
                </a:solidFill>
                <a:latin typeface="Segoe UI" panose="020B0502040204020203" charset="0"/>
                <a:cs typeface="Segoe UI" panose="020B0502040204020203" charset="0"/>
              </a:rPr>
              <a:t>Impact</a:t>
            </a:r>
            <a:endParaRPr lang="en-GB" sz="3600" b="0" strike="noStrike" spc="-52">
              <a:solidFill>
                <a:schemeClr val="accent1"/>
              </a:solidFill>
              <a:latin typeface="Segoe UI" panose="020B0502040204020203" charset="0"/>
              <a:cs typeface="Segoe UI" panose="020B0502040204020203" charset="0"/>
            </a:endParaRPr>
          </a:p>
        </p:txBody>
      </p:sp>
      <p:sp>
        <p:nvSpPr>
          <p:cNvPr id="449" name="Rectangles 448"/>
          <p:cNvSpPr/>
          <p:nvPr/>
        </p:nvSpPr>
        <p:spPr>
          <a:xfrm>
            <a:off x="679570" y="4054515"/>
            <a:ext cx="10171800" cy="12380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Calibri"/>
                <a:ea typeface="DejaVu Sans" panose="020B0606030804020204"/>
              </a:rPr>
              <a:t>As a result, </a:t>
            </a:r>
            <a:r>
              <a:rPr lang="en-US" sz="1800" b="1" strike="noStrike" spc="-1">
                <a:solidFill>
                  <a:srgbClr val="000000"/>
                </a:solidFill>
                <a:latin typeface="Calibri"/>
                <a:ea typeface="DejaVu Sans" panose="020B0606030804020204"/>
              </a:rPr>
              <a:t>DeafTranslate </a:t>
            </a:r>
            <a:r>
              <a:rPr lang="en-US" sz="1800" b="0" strike="noStrike" spc="-1">
                <a:solidFill>
                  <a:srgbClr val="000000"/>
                </a:solidFill>
                <a:latin typeface="Calibri"/>
                <a:ea typeface="DejaVu Sans" panose="020B0606030804020204"/>
              </a:rPr>
              <a:t>can enable far easier communication with people with hearing disabilities and as such, allow them to improve socializing, getting proper education, and getting the proper training and better employment. It also increases the overall productiveness of disabled people due to the communication barrier being removed. It also allows for ese of collaboration and day-to-day communication as additional preparation to incorporate a disabled workforce is now mostly not required. </a:t>
            </a:r>
            <a:endParaRPr lang="en-US" sz="1800" b="0" strike="noStrike" spc="-1">
              <a:solidFill>
                <a:srgbClr val="000000"/>
              </a:solidFill>
              <a:latin typeface="Calibri"/>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588240" y="457200"/>
            <a:ext cx="11014560" cy="550080"/>
          </a:xfrm>
          <a:prstGeom prst="rect">
            <a:avLst/>
          </a:prstGeom>
          <a:noFill/>
          <a:ln w="0">
            <a:noFill/>
          </a:ln>
        </p:spPr>
        <p:txBody>
          <a:bodyPr lIns="0" tIns="0" rIns="0" bIns="0" anchor="t">
            <a:noAutofit/>
          </a:bodyPr>
          <a:p>
            <a:pPr>
              <a:lnSpc>
                <a:spcPct val="100000"/>
              </a:lnSpc>
              <a:buNone/>
              <a:tabLst>
                <a:tab pos="0" algn="l"/>
              </a:tabLst>
            </a:pPr>
            <a:r>
              <a:rPr lang="en-GB" sz="3600" b="0" strike="noStrike" spc="-52">
                <a:solidFill>
                  <a:schemeClr val="accent1"/>
                </a:solidFill>
                <a:latin typeface="Segoe UI" panose="020B0502040204020203" charset="0"/>
                <a:cs typeface="Segoe UI" panose="020B0502040204020203" charset="0"/>
              </a:rPr>
              <a:t>Ethics</a:t>
            </a:r>
            <a:endParaRPr lang="en-US" sz="3600" b="0" strike="noStrike" spc="-1">
              <a:solidFill>
                <a:srgbClr val="000000"/>
              </a:solidFill>
              <a:latin typeface="Segoe UI" panose="020B0502040204020203" charset="0"/>
              <a:cs typeface="Segoe UI" panose="020B0502040204020203" charset="0"/>
            </a:endParaRPr>
          </a:p>
        </p:txBody>
      </p:sp>
      <p:sp>
        <p:nvSpPr>
          <p:cNvPr id="451" name="Rectangles 450"/>
          <p:cNvSpPr/>
          <p:nvPr/>
        </p:nvSpPr>
        <p:spPr>
          <a:xfrm>
            <a:off x="958680" y="1079640"/>
            <a:ext cx="10185120" cy="3182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Calibri"/>
                <a:ea typeface="DejaVu Sans" panose="020B0606030804020204"/>
              </a:rPr>
              <a:t>We believe that our AI is fair, transparent, and is able to be trusted to provide accurate translations with no ethical bias.</a:t>
            </a:r>
            <a:endParaRPr lang="en-US" sz="1800" b="0" strike="noStrike" spc="-1">
              <a:solidFill>
                <a:srgbClr val="000000"/>
              </a:solidFill>
              <a:latin typeface="Calibri"/>
            </a:endParaRPr>
          </a:p>
        </p:txBody>
      </p:sp>
      <p:sp>
        <p:nvSpPr>
          <p:cNvPr id="452" name="PlaceHolder 1"/>
          <p:cNvSpPr>
            <a:spLocks noGrp="1"/>
          </p:cNvSpPr>
          <p:nvPr/>
        </p:nvSpPr>
        <p:spPr>
          <a:xfrm>
            <a:off x="581255" y="2065655"/>
            <a:ext cx="11014560" cy="550080"/>
          </a:xfrm>
          <a:prstGeom prst="rect">
            <a:avLst/>
          </a:prstGeom>
          <a:noFill/>
          <a:ln w="0">
            <a:noFill/>
          </a:ln>
        </p:spPr>
        <p:txBody>
          <a:bodyPr lIns="0" tIns="0" rIns="0" bIns="0" anchor="t">
            <a:noAutofit/>
          </a:bodyPr>
          <a:lstStyle>
            <a:lvl1pPr/>
          </a:lstStyle>
          <a:p>
            <a:pPr>
              <a:lnSpc>
                <a:spcPct val="100000"/>
              </a:lnSpc>
              <a:buNone/>
              <a:tabLst>
                <a:tab pos="0" algn="l"/>
              </a:tabLst>
            </a:pPr>
            <a:r>
              <a:rPr lang="en-GB" sz="3600" b="0" strike="noStrike" spc="-52">
                <a:solidFill>
                  <a:schemeClr val="accent1"/>
                </a:solidFill>
                <a:latin typeface="Segoe UI" panose="020B0502040204020203" charset="0"/>
                <a:cs typeface="Segoe UI" panose="020B0502040204020203" charset="0"/>
              </a:rPr>
              <a:t>Cybersecurity </a:t>
            </a:r>
            <a:endParaRPr lang="en-GB" sz="3600" b="0" strike="noStrike" spc="-52">
              <a:solidFill>
                <a:schemeClr val="accent1"/>
              </a:solidFill>
              <a:latin typeface="Segoe UI" panose="020B0502040204020203" charset="0"/>
              <a:cs typeface="Segoe UI" panose="020B0502040204020203" charset="0"/>
            </a:endParaRPr>
          </a:p>
        </p:txBody>
      </p:sp>
      <p:sp>
        <p:nvSpPr>
          <p:cNvPr id="453" name="Rectangles 452"/>
          <p:cNvSpPr/>
          <p:nvPr/>
        </p:nvSpPr>
        <p:spPr>
          <a:xfrm>
            <a:off x="695815" y="2853055"/>
            <a:ext cx="9932400" cy="7783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a:lnSpc>
                <a:spcPct val="100000"/>
              </a:lnSpc>
              <a:buNone/>
            </a:pPr>
            <a:r>
              <a:rPr lang="en-US" sz="1800" b="0" strike="noStrike" spc="-1">
                <a:solidFill>
                  <a:srgbClr val="000000"/>
                </a:solidFill>
                <a:latin typeface="Calibri"/>
                <a:ea typeface="DejaVu Sans" panose="020B0606030804020204"/>
              </a:rPr>
              <a:t>DeafTranslate, by it’s nature, does not do anything to tamper or even interact with the outside system except for the usage of the camera. The AI will mostly be able to work offline, not connecting to internet unless there is an update to the AI available.</a:t>
            </a:r>
            <a:endParaRPr lang="en-US" sz="1800" b="0" strike="noStrike" spc="-1">
              <a:solidFill>
                <a:srgbClr val="000000"/>
              </a:solidFill>
              <a:latin typeface="Calibri"/>
            </a:endParaRPr>
          </a:p>
        </p:txBody>
      </p:sp>
    </p:spTree>
  </p:cSld>
  <p:clrMapOvr>
    <a:masterClrMapping/>
  </p:clrMapOvr>
  <p:transition>
    <p:fade/>
  </p:transition>
</p:sld>
</file>

<file path=ppt/theme/theme1.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TEMPLATE">
  <a:themeElements>
    <a:clrScheme name="Imagine Cup 2020">
      <a:dk1>
        <a:srgbClr val="1A1A1A"/>
      </a:dk1>
      <a:lt1>
        <a:srgbClr val="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D0D0D"/>
      </a:dk2>
      <a:lt2>
        <a:srgbClr val="E6E6E6"/>
      </a:lt2>
      <a:accent1>
        <a:srgbClr val="5C2D91"/>
      </a:accent1>
      <a:accent2>
        <a:srgbClr val="0078D4"/>
      </a:accent2>
      <a:accent3>
        <a:srgbClr val="8661C5"/>
      </a:accent3>
      <a:accent4>
        <a:srgbClr val="50E6FF"/>
      </a:accent4>
      <a:accent5>
        <a:srgbClr val="9BF00B"/>
      </a:accent5>
      <a:accent6>
        <a:srgbClr val="FFB900"/>
      </a:accent6>
      <a:hlink>
        <a:srgbClr val="0078D4"/>
      </a:hlink>
      <a:folHlink>
        <a:srgbClr val="0078D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5339</Words>
  <Application>WPS Presentation</Application>
  <PresentationFormat/>
  <Paragraphs>100</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10</vt:i4>
      </vt:variant>
    </vt:vector>
  </HeadingPairs>
  <TitlesOfParts>
    <vt:vector size="30" baseType="lpstr">
      <vt:lpstr>Arial</vt:lpstr>
      <vt:lpstr>SimSun</vt:lpstr>
      <vt:lpstr>Wingdings</vt:lpstr>
      <vt:lpstr>Calibri</vt:lpstr>
      <vt:lpstr>DejaVu Sans</vt:lpstr>
      <vt:lpstr>Segoe UI</vt:lpstr>
      <vt:lpstr>Segoe UI</vt:lpstr>
      <vt:lpstr>Symbol</vt:lpstr>
      <vt:lpstr>Segoe UI Semibold</vt:lpstr>
      <vt:lpstr>Montserrat Thin</vt:lpstr>
      <vt:lpstr>Arial</vt:lpstr>
      <vt:lpstr>DejaVu Sans</vt:lpstr>
      <vt:lpstr>Microsoft YaHei</vt:lpstr>
      <vt:lpstr>思源黑体 CN</vt:lpstr>
      <vt:lpstr>Arial Unicode MS</vt:lpstr>
      <vt:lpstr>OpenSymbol</vt:lpstr>
      <vt:lpstr>Noto Sans Symbols2</vt:lpstr>
      <vt:lpstr>WHITE TEMPLATE</vt:lpstr>
      <vt:lpstr>WHITE TEMPLATE</vt:lpstr>
      <vt:lpstr>WHITE TEMPLATE</vt:lpstr>
      <vt:lpstr>Submission Template</vt:lpstr>
      <vt:lpstr>Imagine Cup Junior Submission – all of the below information is required:  Submitting institution/school: Independent (KOSEN King Mongkut's Institute of Technology Ladkrabang), 	Thailand Student team name: The R The idea in a sentence: AI translation for deaf people  Number of team members: 2 Age range of team members: 14 AI for Good initiative (select one from: Accessibility/Earth/Cultural Heritage/Humanitarian Action/Health): Accessibility Team video link:</vt:lpstr>
      <vt:lpstr>The Problem</vt:lpstr>
      <vt:lpstr>Your AI Concept</vt:lpstr>
      <vt:lpstr>DeafTranslate</vt:lpstr>
      <vt:lpstr>DeafTranslate</vt:lpstr>
      <vt:lpstr>DeafTranslate</vt:lpstr>
      <vt:lpstr>Impact</vt:lpstr>
      <vt:lpstr>Ethics</vt:lpstr>
      <vt:lpstr>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iwant2tryhard</cp:lastModifiedBy>
  <cp:revision>62</cp:revision>
  <dcterms:created xsi:type="dcterms:W3CDTF">2023-04-23T07:02:26Z</dcterms:created>
  <dcterms:modified xsi:type="dcterms:W3CDTF">2023-04-23T07:02:26Z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0x0101000B1EBA41DF053A42A565843FD735DB52</vt:lpwstr>
  </property>
  <property fmtid="{D5CDD505-2E9C-101B-9397-08002B2CF9AE}" pid="4" name="ICV">
    <vt:lpwstr/>
  </property>
  <property fmtid="{D5CDD505-2E9C-101B-9397-08002B2CF9AE}" pid="5" name="KSOProductBuildVer">
    <vt:lpwstr>1033-11.1.0.11691</vt:lpwstr>
  </property>
  <property fmtid="{D5CDD505-2E9C-101B-9397-08002B2CF9AE}" pid="6" name="MediaServiceImageTags">
    <vt:lpwstr/>
  </property>
  <property fmtid="{D5CDD505-2E9C-101B-9397-08002B2CF9AE}" pid="7" name="Notes">
    <vt:i4>14</vt:i4>
  </property>
  <property fmtid="{D5CDD505-2E9C-101B-9397-08002B2CF9AE}" pid="8" name="Order">
    <vt:r8>2523000</vt:r8>
  </property>
  <property fmtid="{D5CDD505-2E9C-101B-9397-08002B2CF9AE}" pid="9" name="PresentationFormat">
    <vt:lpwstr>Widescreen</vt:lpwstr>
  </property>
  <property fmtid="{D5CDD505-2E9C-101B-9397-08002B2CF9AE}" pid="10" name="Slides">
    <vt:i4>15</vt:i4>
  </property>
  <property fmtid="{D5CDD505-2E9C-101B-9397-08002B2CF9AE}" pid="11" name="TemplateUrl">
    <vt:lpwstr/>
  </property>
  <property fmtid="{D5CDD505-2E9C-101B-9397-08002B2CF9AE}" pid="12" name="TriggerFlowInfo">
    <vt:lpwstr/>
  </property>
  <property fmtid="{D5CDD505-2E9C-101B-9397-08002B2CF9AE}" pid="13" name="_ExtendedDescription">
    <vt:lpwstr/>
  </property>
  <property fmtid="{D5CDD505-2E9C-101B-9397-08002B2CF9AE}" pid="14" name="xd_ProgID">
    <vt:lpwstr/>
  </property>
  <property fmtid="{D5CDD505-2E9C-101B-9397-08002B2CF9AE}" pid="15" name="xd_Signature">
    <vt:bool>false</vt:bool>
  </property>
</Properties>
</file>