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57" r:id="rId4"/>
    <p:sldId id="262" r:id="rId5"/>
    <p:sldId id="269" r:id="rId6"/>
    <p:sldId id="270" r:id="rId7"/>
    <p:sldId id="271" r:id="rId8"/>
    <p:sldId id="272" r:id="rId9"/>
    <p:sldId id="268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364" autoAdjust="0"/>
  </p:normalViewPr>
  <p:slideViewPr>
    <p:cSldViewPr snapToGrid="0">
      <p:cViewPr varScale="1">
        <p:scale>
          <a:sx n="88" d="100"/>
          <a:sy n="88" d="100"/>
        </p:scale>
        <p:origin x="-437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F28DA4C-B269-42AE-B2EC-7687E6FA54D0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47B9553-BEB2-4E49-A6BA-36DDEF8C7D7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5165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DA4C-B269-42AE-B2EC-7687E6FA54D0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B9553-BEB2-4E49-A6BA-36DDEF8C7D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41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DA4C-B269-42AE-B2EC-7687E6FA54D0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B9553-BEB2-4E49-A6BA-36DDEF8C7D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017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DA4C-B269-42AE-B2EC-7687E6FA54D0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B9553-BEB2-4E49-A6BA-36DDEF8C7D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496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DA4C-B269-42AE-B2EC-7687E6FA54D0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B9553-BEB2-4E49-A6BA-36DDEF8C7D7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18745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DA4C-B269-42AE-B2EC-7687E6FA54D0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B9553-BEB2-4E49-A6BA-36DDEF8C7D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1862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DA4C-B269-42AE-B2EC-7687E6FA54D0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B9553-BEB2-4E49-A6BA-36DDEF8C7D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7831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DA4C-B269-42AE-B2EC-7687E6FA54D0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B9553-BEB2-4E49-A6BA-36DDEF8C7D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210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DA4C-B269-42AE-B2EC-7687E6FA54D0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B9553-BEB2-4E49-A6BA-36DDEF8C7D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050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DA4C-B269-42AE-B2EC-7687E6FA54D0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B9553-BEB2-4E49-A6BA-36DDEF8C7D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07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DA4C-B269-42AE-B2EC-7687E6FA54D0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B9553-BEB2-4E49-A6BA-36DDEF8C7D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3172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F28DA4C-B269-42AE-B2EC-7687E6FA54D0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47B9553-BEB2-4E49-A6BA-36DDEF8C7D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268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534891" y="4918149"/>
            <a:ext cx="7051962" cy="2762595"/>
          </a:xfrm>
        </p:spPr>
        <p:txBody>
          <a:bodyPr>
            <a:normAutofit fontScale="90000"/>
          </a:bodyPr>
          <a:lstStyle/>
          <a:p>
            <a:pPr algn="l"/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Студентки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Коноваловой Анны Андреевны, гр.: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ИС-49 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Организация: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ООО «Развитие»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практики: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Катыгин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Максим Владиславович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99509" y="1293223"/>
            <a:ext cx="7602582" cy="3624927"/>
          </a:xfrm>
        </p:spPr>
        <p:txBody>
          <a:bodyPr>
            <a:normAutofit fontScale="40000" lnSpcReduction="20000"/>
          </a:bodyPr>
          <a:lstStyle/>
          <a:p>
            <a:pPr algn="ctr"/>
            <a:r>
              <a:rPr lang="ru-RU" sz="5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</a:t>
            </a:r>
          </a:p>
          <a:p>
            <a:pPr algn="ctr"/>
            <a:r>
              <a:rPr lang="ru-RU" sz="5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производственной технологической практике</a:t>
            </a:r>
          </a:p>
          <a:p>
            <a:pPr algn="ctr"/>
            <a:endParaRPr lang="ru-RU" sz="5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5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ПМ.06 СОПРОВОЖДЕНИЕ ИНФОРМАЦИОННЫХ СИСТЕМ</a:t>
            </a:r>
          </a:p>
          <a:p>
            <a:pPr algn="ctr"/>
            <a:r>
              <a:rPr lang="ru-RU" sz="5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ПМ.07 СОАДМИНИСТИРОВАНИЕ БАЗ ДАННЫХ И СЕРВЕРОВ</a:t>
            </a:r>
          </a:p>
          <a:p>
            <a:pPr algn="ctr"/>
            <a:endParaRPr lang="ru-RU" sz="5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5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09.02.07 «Информационные системы и программирование»</a:t>
            </a:r>
          </a:p>
          <a:p>
            <a:r>
              <a:rPr lang="ru-RU" b="1" dirty="0" smtClean="0"/>
              <a:t> </a:t>
            </a:r>
          </a:p>
          <a:p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798715" y="149934"/>
            <a:ext cx="8977745" cy="9170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 бюджетное профессиональное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общеобразовательное учреждение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«Кунгурский сельскохозяйственный колледж»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964872" y="619520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700655">
              <a:tabLst>
                <a:tab pos="6210935" algn="l"/>
              </a:tabLst>
            </a:pPr>
            <a:r>
              <a:rPr lang="ru-RU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2023 г</a:t>
            </a:r>
            <a:endParaRPr lang="ru-RU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01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0551" y="672859"/>
            <a:ext cx="10843403" cy="2070341"/>
          </a:xfrm>
        </p:spPr>
        <p:txBody>
          <a:bodyPr>
            <a:normAutofit/>
          </a:bodyPr>
          <a:lstStyle/>
          <a:p>
            <a:r>
              <a:rPr lang="ru-RU" sz="3400" dirty="0">
                <a:latin typeface="Times New Roman" pitchFamily="18" charset="0"/>
                <a:cs typeface="Times New Roman" pitchFamily="18" charset="0"/>
              </a:rPr>
              <a:t>Цель практики – сформировать общие и профессиональные компетенции, приобрести практический опыт по основным видам профессиональной </a:t>
            </a:r>
            <a:r>
              <a:rPr lang="ru-RU" sz="3400" dirty="0" smtClean="0">
                <a:latin typeface="Times New Roman" pitchFamily="18" charset="0"/>
                <a:cs typeface="Times New Roman" pitchFamily="18" charset="0"/>
              </a:rPr>
              <a:t>деятельности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/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393940" y="2967487"/>
            <a:ext cx="10742762" cy="27518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Задачи практики: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Анализ предметной области;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Разработка базы данных с использованием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SQL Server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Разработка интерфейса приложения в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WPF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329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45301" y="129397"/>
            <a:ext cx="5157159" cy="652120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Характеристика предприятия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9177" y="767751"/>
            <a:ext cx="11034623" cy="598673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ООО «Развитие» - фирма, которая осуществляет поставки и обслуживание компьютеров и комплектующих организациям г. Кунгура, Кунгурского, Березовского,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Ординского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Кишертского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Суксунского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Уинского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Октябрьского и смежных районов. </a:t>
            </a:r>
          </a:p>
          <a:p>
            <a:pPr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Фирма «Развитие» находится по адресу г. Кунгур, ул. Пугачёва, 31а.</a:t>
            </a:r>
          </a:p>
          <a:p>
            <a:pPr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Режим работы с 8.00 до 19.00. Суббота и воскресенье – с 9.00 до 17.00. В фирме располагаются несколько отделов. На первом этаже расположен магазин, где продаются компьютеры и комплектующие, мониторы, принтеры, сканеры, серверы, расходные материалы и многое другое. На цокольном расположен сервисный центр, который осуществляет техническое обслуживание и ремонт офисной техники, а также заправку картриджей. На втором этаже находится магазин канц. товаров, а также есть отдел внедрения и сопровождения программных продуктов по бухучету и расчету зарплаты таких разработчиков как: 1С, справочно-правовой системы Консультант Плюс, операционные системы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система электронной отчетности в контролирующие органы СБИС++.</a:t>
            </a:r>
          </a:p>
          <a:p>
            <a:pPr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Общая численность работников 25 человек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В сервисном центре – 10.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883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30571" y="181154"/>
            <a:ext cx="7503544" cy="544420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Прецедентов (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seCaseDiagram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:\Users\User\Desktop\ПП 0607 4 КУРС\Use Ca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836" y="810883"/>
            <a:ext cx="7545978" cy="5857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73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40838" y="276044"/>
            <a:ext cx="4190022" cy="664779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Структура базы данных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Рисунок 2"/>
          <p:cNvPicPr/>
          <p:nvPr/>
        </p:nvPicPr>
        <p:blipFill rotWithShape="1">
          <a:blip r:embed="rId2"/>
          <a:srcRect l="4621" r="3595"/>
          <a:stretch/>
        </p:blipFill>
        <p:spPr bwMode="auto">
          <a:xfrm>
            <a:off x="1899805" y="1101749"/>
            <a:ext cx="7804912" cy="543707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0301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1049" y="293299"/>
            <a:ext cx="2913313" cy="492250"/>
          </a:xfrm>
        </p:spPr>
        <p:txBody>
          <a:bodyPr>
            <a:normAutofit/>
          </a:bodyPr>
          <a:lstStyle/>
          <a:p>
            <a:pPr algn="ctr"/>
            <a:r>
              <a:rPr lang="ru-RU" sz="2500" dirty="0" smtClean="0">
                <a:latin typeface="Times New Roman" pitchFamily="18" charset="0"/>
                <a:cs typeface="Times New Roman" pitchFamily="18" charset="0"/>
              </a:rPr>
              <a:t>Таблица Сотрудники</a:t>
            </a:r>
            <a:endParaRPr lang="ru-RU" sz="25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269215" y="901190"/>
            <a:ext cx="5674385" cy="2851301"/>
          </a:xfrm>
          <a:prstGeom prst="rect">
            <a:avLst/>
          </a:prstGeom>
        </p:spPr>
      </p:pic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5943601" y="2829464"/>
            <a:ext cx="4856672" cy="3743864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6992915" y="2196861"/>
            <a:ext cx="2913313" cy="492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500" dirty="0" smtClean="0">
                <a:latin typeface="Times New Roman" pitchFamily="18" charset="0"/>
                <a:cs typeface="Times New Roman" pitchFamily="18" charset="0"/>
              </a:rPr>
              <a:t>Таблица Услуги</a:t>
            </a:r>
            <a:endParaRPr lang="ru-RU" sz="25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93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94273" y="17253"/>
            <a:ext cx="3465404" cy="51812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Страница авторизации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591837" y="620570"/>
            <a:ext cx="4680000" cy="2880000"/>
          </a:xfrm>
          <a:prstGeom prst="rect">
            <a:avLst/>
          </a:prstGeom>
        </p:spPr>
      </p:pic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6128989" y="620570"/>
            <a:ext cx="4680000" cy="2880000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6736287" y="0"/>
            <a:ext cx="3465404" cy="51812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Страница регистрации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4"/>
          <a:stretch>
            <a:fillRect/>
          </a:stretch>
        </p:blipFill>
        <p:spPr>
          <a:xfrm>
            <a:off x="3112983" y="3925498"/>
            <a:ext cx="5271891" cy="2846237"/>
          </a:xfrm>
          <a:prstGeom prst="rect">
            <a:avLst/>
          </a:prstGeom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4016226" y="3407370"/>
            <a:ext cx="3465404" cy="51812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Главная страница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3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44621" y="120768"/>
            <a:ext cx="3241117" cy="595767"/>
          </a:xfrm>
        </p:spPr>
        <p:txBody>
          <a:bodyPr>
            <a:normAutofit/>
          </a:bodyPr>
          <a:lstStyle/>
          <a:p>
            <a:pPr algn="ctr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Страница услуги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441080" y="702957"/>
            <a:ext cx="5040000" cy="3960000"/>
          </a:xfrm>
          <a:prstGeom prst="rect">
            <a:avLst/>
          </a:prstGeom>
        </p:spPr>
      </p:pic>
      <p:pic>
        <p:nvPicPr>
          <p:cNvPr id="4" name="Рисунок 3"/>
          <p:cNvPicPr/>
          <p:nvPr/>
        </p:nvPicPr>
        <p:blipFill>
          <a:blip r:embed="rId3"/>
          <a:stretch>
            <a:fillRect/>
          </a:stretch>
        </p:blipFill>
        <p:spPr>
          <a:xfrm>
            <a:off x="5771072" y="2403204"/>
            <a:ext cx="5040000" cy="3960000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5771072" y="1768416"/>
            <a:ext cx="5136201" cy="4917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Страница редактирования услуги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63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626816" y="4897016"/>
            <a:ext cx="6471297" cy="2595810"/>
          </a:xfrm>
        </p:spPr>
        <p:txBody>
          <a:bodyPr>
            <a:normAutofit fontScale="90000"/>
          </a:bodyPr>
          <a:lstStyle/>
          <a:p>
            <a:pPr algn="l"/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Студентки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Коноваловой Анны Андреевны, гр.: </a:t>
            </a:r>
            <a:r>
              <a:rPr lang="ru-RU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ИС-49 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Организация: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ООО «Развитие»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практики: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Катыгин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Максим Владиславович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759527" y="152400"/>
            <a:ext cx="8977745" cy="19533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 бюджетное профессиональное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общеобразовательное учреждение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«Кунгурский сельскохозяйственный колледж»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964872" y="619492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700655">
              <a:tabLst>
                <a:tab pos="6210935" algn="l"/>
              </a:tabLst>
            </a:pPr>
            <a:r>
              <a:rPr lang="ru-RU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2023 г</a:t>
            </a:r>
            <a:endParaRPr lang="ru-RU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2447108" y="1456385"/>
            <a:ext cx="7602582" cy="3624927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5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</a:t>
            </a:r>
          </a:p>
          <a:p>
            <a:pPr algn="ctr"/>
            <a:r>
              <a:rPr lang="ru-RU" sz="5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производственной технологической практике</a:t>
            </a:r>
          </a:p>
          <a:p>
            <a:pPr algn="ctr"/>
            <a:endParaRPr lang="ru-RU" sz="51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5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ПМ.06 СОПРОВОЖДЕНИЕ ИНФОРМАЦИОННЫХ СИСТЕМ</a:t>
            </a:r>
          </a:p>
          <a:p>
            <a:pPr algn="ctr"/>
            <a:r>
              <a:rPr lang="ru-RU" sz="5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ПМ.07 СОАДМИНИСТИРОВАНИЕ БАЗ ДАННЫХ И СЕРВЕРОВ</a:t>
            </a:r>
          </a:p>
          <a:p>
            <a:pPr algn="ctr"/>
            <a:endParaRPr lang="ru-RU" sz="51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5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09.02.07 «Информационные системы и программирование»</a:t>
            </a:r>
          </a:p>
          <a:p>
            <a:r>
              <a:rPr lang="ru-RU" b="1" dirty="0" smtClean="0"/>
              <a:t> 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991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71</TotalTime>
  <Words>315</Words>
  <Application>Microsoft Office PowerPoint</Application>
  <PresentationFormat>Произвольный</PresentationFormat>
  <Paragraphs>41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View</vt:lpstr>
      <vt:lpstr>Студентки Коноваловой Анны Андреевны, гр.: ИС-49  Организация: ООО «Развитие» Руководитель практики: Катыгин Максим Владиславович  </vt:lpstr>
      <vt:lpstr>Цель практики – сформировать общие и профессиональные компетенции, приобрести практический опыт по основным видам профессиональной деятельности.</vt:lpstr>
      <vt:lpstr>Характеристика предприятия</vt:lpstr>
      <vt:lpstr>Диаграмма Прецедентов (UseCaseDiagram).</vt:lpstr>
      <vt:lpstr>Структура базы данных</vt:lpstr>
      <vt:lpstr>Таблица Сотрудники</vt:lpstr>
      <vt:lpstr>Страница авторизации</vt:lpstr>
      <vt:lpstr>Страница услуги</vt:lpstr>
      <vt:lpstr>Студентки Коноваловой Анны Андреевны, гр.: ИС-49  Организация: ООО «Развитие» Руководитель практики: Катыгин Максим Владиславович  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Студентки Коноваловой Анны Андреевны, гр.: ИС-29  Организация: ООО «Развитие» Руководитель практики: Катыгин Максим Владиславович  </dc:title>
  <dc:creator>Пользователь Windows</dc:creator>
  <cp:lastModifiedBy>Пользователь</cp:lastModifiedBy>
  <cp:revision>26</cp:revision>
  <dcterms:created xsi:type="dcterms:W3CDTF">2021-06-23T19:20:46Z</dcterms:created>
  <dcterms:modified xsi:type="dcterms:W3CDTF">2023-05-15T13:33:45Z</dcterms:modified>
</cp:coreProperties>
</file>