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Quick Notes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95306" y="785794"/>
          <a:ext cx="19764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Resource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리소스 기반 클래스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Ref</a:t>
                      </a:r>
                      <a:r>
                        <a:rPr lang="ko-KR" altLang="en-US" sz="1000" dirty="0" smtClean="0"/>
                        <a:t>를 가짐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00430" y="785794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ResourceServer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43636" y="785794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PhysicsFs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 시스템 접근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읽기 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5500694" y="1000108"/>
            <a:ext cx="642942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>
            <a:off x="2571736" y="1000108"/>
            <a:ext cx="928694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09620" y="1785926"/>
          <a:ext cx="169067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7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Mesh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종류의 매시를 가짐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rot="5400000" flipH="1" flipV="1">
            <a:off x="1303641" y="1607331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4612" y="1785926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Texture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텍스쳐</a:t>
                      </a:r>
                      <a:r>
                        <a:rPr lang="ko-KR" altLang="en-US" sz="1000" dirty="0" smtClean="0"/>
                        <a:t> 일반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1500166" y="1643050"/>
            <a:ext cx="55007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929058" y="1785926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Effect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</a:t>
                      </a:r>
                      <a:r>
                        <a:rPr lang="ko-KR" altLang="en-US" sz="1000" dirty="0" err="1" smtClean="0"/>
                        <a:t>이펙트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143504" y="1785926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Skeleton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뼈대 정보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286512" y="1785926"/>
          <a:ext cx="171451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Keyframe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일정 길이의 키 프레임들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 rot="5400000">
            <a:off x="3143240" y="171448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4357686" y="171448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5643570" y="171448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6929454" y="171448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472" y="2786058"/>
            <a:ext cx="4833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typedef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ResourcePtr</a:t>
            </a:r>
            <a:r>
              <a:rPr lang="en-US" altLang="ko-KR" sz="1200" dirty="0" smtClean="0"/>
              <a:t>&lt;Mesh&gt; </a:t>
            </a:r>
            <a:r>
              <a:rPr lang="en-US" altLang="ko-KR" sz="1200" dirty="0" err="1" smtClean="0"/>
              <a:t>MeshPtr</a:t>
            </a:r>
            <a:r>
              <a:rPr lang="ko-KR" altLang="en-US" sz="1200" dirty="0" smtClean="0"/>
              <a:t>의 형태로 정의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ResourceServer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Renderer</a:t>
            </a:r>
            <a:r>
              <a:rPr lang="ko-KR" altLang="en-US" sz="1200" dirty="0" smtClean="0"/>
              <a:t>와 같은 쓰레드에서 동작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주기적인 </a:t>
            </a:r>
            <a:r>
              <a:rPr lang="en-US" altLang="ko-KR" sz="1200" dirty="0" smtClean="0"/>
              <a:t>Purge</a:t>
            </a:r>
            <a:r>
              <a:rPr lang="ko-KR" altLang="en-US" sz="1200" dirty="0" smtClean="0"/>
              <a:t>를 수행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On-demand purge </a:t>
            </a:r>
            <a:r>
              <a:rPr lang="ko-KR" altLang="en-US" sz="1200" dirty="0" smtClean="0"/>
              <a:t>수행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AsyncLoader</a:t>
            </a:r>
            <a:r>
              <a:rPr lang="ko-KR" altLang="en-US" sz="1200" dirty="0" smtClean="0"/>
              <a:t>를 두고 </a:t>
            </a:r>
            <a:r>
              <a:rPr lang="en-US" altLang="ko-KR" sz="1200" dirty="0" err="1" smtClean="0"/>
              <a:t>PhysicsFs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ResourceChunk</a:t>
            </a:r>
            <a:r>
              <a:rPr lang="ko-KR" altLang="en-US" sz="1200" dirty="0" smtClean="0"/>
              <a:t>를 읽어서 처리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err="1" smtClean="0"/>
              <a:t>ResourceChunk</a:t>
            </a:r>
            <a:r>
              <a:rPr lang="ko-KR" altLang="en-US" sz="1200" dirty="0" smtClean="0"/>
              <a:t>는 전체 리소스 파일의 내용을 다 포함함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모두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리소스를 정의할 수 있고 없으면 이를 기반으로 동작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그룹 대기 기능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개별 리소스 대기 기능 등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비동기</a:t>
            </a:r>
            <a:r>
              <a:rPr lang="ko-KR" altLang="en-US" sz="1200" dirty="0" smtClean="0"/>
              <a:t> 처리 전체에 대한 설계가 있어야 함</a:t>
            </a:r>
            <a:r>
              <a:rPr lang="en-US" altLang="ko-KR" sz="1200" dirty="0" smtClean="0"/>
              <a:t>!!! </a:t>
            </a:r>
            <a:r>
              <a:rPr lang="ko-KR" altLang="en-US" sz="1200" dirty="0" smtClean="0"/>
              <a:t>가장 중요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5306" y="785794"/>
          <a:ext cx="197643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GfxServer</a:t>
                      </a:r>
                      <a:r>
                        <a:rPr lang="en-US" altLang="ko-KR" sz="1000" dirty="0" smtClean="0"/>
                        <a:t> : Thread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렌더러를</a:t>
                      </a:r>
                      <a:r>
                        <a:rPr lang="ko-KR" altLang="en-US" sz="1000" dirty="0" smtClean="0"/>
                        <a:t> 가짐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ResourceServer</a:t>
                      </a:r>
                      <a:r>
                        <a:rPr lang="ko-KR" altLang="en-US" sz="1000" dirty="0" smtClean="0"/>
                        <a:t>생성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렌더링</a:t>
                      </a:r>
                      <a:r>
                        <a:rPr lang="ko-KR" altLang="en-US" sz="1000" dirty="0" smtClean="0"/>
                        <a:t> 명령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000364" y="785794"/>
          <a:ext cx="19764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ResourceServer</a:t>
                      </a:r>
                      <a:r>
                        <a:rPr lang="en-US" altLang="ko-KR" sz="1000" dirty="0" smtClean="0"/>
                        <a:t> : Thread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PhysicsFs</a:t>
                      </a:r>
                      <a:r>
                        <a:rPr lang="ko-KR" altLang="en-US" sz="1000" dirty="0" smtClean="0"/>
                        <a:t>를 통해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리소스 파일 로딩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2071678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Renderer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그리기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000364" y="2071678"/>
          <a:ext cx="197643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Scene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Octree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SceneGraph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렌더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타겟을</a:t>
                      </a:r>
                      <a:r>
                        <a:rPr lang="ko-KR" altLang="en-US" sz="1000" dirty="0" smtClean="0"/>
                        <a:t> 조정할 수 있어야 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rot="5400000">
            <a:off x="1321571" y="1821645"/>
            <a:ext cx="500066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71736" y="1214422"/>
            <a:ext cx="428628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43108" y="1571612"/>
            <a:ext cx="1214446" cy="500066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3286124"/>
            <a:ext cx="283994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App</a:t>
            </a:r>
            <a:r>
              <a:rPr lang="ko-KR" altLang="en-US" sz="1200" dirty="0" smtClean="0"/>
              <a:t>에서는 </a:t>
            </a:r>
            <a:r>
              <a:rPr lang="en-US" altLang="ko-KR" sz="1200" dirty="0" err="1" smtClean="0"/>
              <a:t>GfxServer</a:t>
            </a:r>
            <a:r>
              <a:rPr lang="ko-KR" altLang="en-US" sz="1200" dirty="0" smtClean="0"/>
              <a:t>에 메시지만 전송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CreateNode</a:t>
            </a:r>
            <a:r>
              <a:rPr lang="en-US" altLang="ko-KR" sz="1200" dirty="0" smtClean="0"/>
              <a:t> (Scene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생성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HideNode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TransformNode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UpdateNode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애니 변경 등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DestroyNode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3286124"/>
            <a:ext cx="3073021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App </a:t>
            </a:r>
            <a:r>
              <a:rPr lang="ko-KR" altLang="en-US" sz="1200" dirty="0" smtClean="0"/>
              <a:t>단으로 정보 전송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BvUpdate</a:t>
            </a:r>
            <a:r>
              <a:rPr lang="en-US" altLang="ko-KR" sz="1200" dirty="0" smtClean="0"/>
              <a:t> (AABB, OBB, Bounding Sphere)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NodeCreated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NodeDestroyed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NodeUpdated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EventGenerated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좀 더 정교하게 만들어야 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Nebula </a:t>
            </a:r>
            <a:r>
              <a:rPr lang="ko-KR" altLang="en-US" sz="1200" dirty="0" smtClean="0"/>
              <a:t>참조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훨씬 더 많은 메시지가 필요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0034" y="500063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 </a:t>
            </a:r>
            <a:r>
              <a:rPr lang="ko-KR" altLang="en-US" sz="1200" dirty="0" smtClean="0"/>
              <a:t>기반의 </a:t>
            </a:r>
            <a:r>
              <a:rPr lang="ko-KR" altLang="en-US" sz="1200" dirty="0" err="1" smtClean="0"/>
              <a:t>메세징이</a:t>
            </a:r>
            <a:r>
              <a:rPr lang="ko-KR" altLang="en-US" sz="1200" dirty="0" smtClean="0"/>
              <a:t> 괜찮아 보인다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이렇게 해야 바로 보관하고 재사용 가능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그냥 필요한 내용을 추가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Entity</a:t>
            </a:r>
            <a:r>
              <a:rPr lang="ko-KR" altLang="en-US" sz="1200" dirty="0" smtClean="0"/>
              <a:t>를 다 붙이는 우를 범하지 말 것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66810" y="1369684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SimServer</a:t>
                      </a:r>
                      <a:r>
                        <a:rPr lang="en-US" altLang="ko-KR" sz="1000" dirty="0" smtClean="0"/>
                        <a:t> : Thread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시뮬레이션 서버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14744" y="1369684"/>
          <a:ext cx="21431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PhysXServer</a:t>
                      </a:r>
                      <a:r>
                        <a:rPr lang="en-US" altLang="ko-KR" sz="1000" dirty="0" smtClean="0"/>
                        <a:t> : Thread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충돌 처리 서버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PhysX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사용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빠른 충돌 처리를 위한 구조 필요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충돌 트리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en-US" altLang="ko-KR" sz="1000" baseline="0" dirty="0" err="1" smtClean="0"/>
                        <a:t>Octree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또는 </a:t>
                      </a:r>
                      <a:r>
                        <a:rPr lang="en-US" altLang="ko-KR" sz="1000" baseline="0" dirty="0" smtClean="0"/>
                        <a:t>k-d</a:t>
                      </a:r>
                      <a:r>
                        <a:rPr lang="ko-KR" altLang="en-US" sz="1000" baseline="0" dirty="0" smtClean="0"/>
                        <a:t>트리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6" y="2226940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Entity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엔티티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2976" y="3084196"/>
          <a:ext cx="19764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GuiWindow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Gui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처리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하위 윈도우 처리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GuiNode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처리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5400000" flipH="1" flipV="1">
            <a:off x="1875145" y="2905601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071670" y="2941320"/>
            <a:ext cx="550072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714744" y="301275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4929190" y="301275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6215074" y="301275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7500958" y="3012758"/>
            <a:ext cx="1428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214678" y="3084196"/>
          <a:ext cx="142876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PlayerBase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일반 플레이어 기반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42976" y="4000504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GuiScheme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폰트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스킨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rot="5400000">
            <a:off x="1934987" y="3863821"/>
            <a:ext cx="273366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1893075" y="2048345"/>
            <a:ext cx="357190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43240" y="1643050"/>
            <a:ext cx="571504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714744" y="2226940"/>
          <a:ext cx="197643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InputServer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 메시지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 rot="16200000" flipH="1">
            <a:off x="3143240" y="1785926"/>
            <a:ext cx="571504" cy="571504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714744" y="726742"/>
          <a:ext cx="142876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TerrainServer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지형 관련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3143240" y="1012494"/>
            <a:ext cx="571504" cy="428628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57290" y="642918"/>
          <a:ext cx="142876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NetClient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네트워크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 rot="5400000" flipH="1" flipV="1">
            <a:off x="1964513" y="1250141"/>
            <a:ext cx="214314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8728" y="4786322"/>
            <a:ext cx="3767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전체 네 개 정도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로 동작한다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err="1" smtClean="0"/>
              <a:t>NetClient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내부에서 더 많은 </a:t>
            </a:r>
            <a:r>
              <a:rPr lang="ko-KR" altLang="en-US" sz="1200" dirty="0" err="1" smtClean="0"/>
              <a:t>쓰레드가</a:t>
            </a:r>
            <a:r>
              <a:rPr lang="ko-KR" altLang="en-US" sz="1200" dirty="0" smtClean="0"/>
              <a:t> 있을 수 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메시지 종류를 깔끔하게 만드는 게 중요하다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충돌 매시</a:t>
            </a:r>
            <a:r>
              <a:rPr lang="en-US" altLang="ko-KR" sz="1200" dirty="0" smtClean="0"/>
              <a:t>, AABB, OBB </a:t>
            </a:r>
            <a:r>
              <a:rPr lang="ko-KR" altLang="en-US" sz="1200" dirty="0" smtClean="0"/>
              <a:t>기반으로 </a:t>
            </a:r>
            <a:r>
              <a:rPr lang="en-US" altLang="ko-KR" sz="1200" dirty="0" smtClean="0"/>
              <a:t>Occlusion </a:t>
            </a:r>
            <a:r>
              <a:rPr lang="ko-KR" altLang="en-US" sz="1200" dirty="0" err="1" smtClean="0"/>
              <a:t>컬링</a:t>
            </a:r>
            <a:endParaRPr lang="en-US" altLang="ko-KR" sz="1200" dirty="0" smtClean="0"/>
          </a:p>
          <a:p>
            <a:r>
              <a:rPr lang="en-US" altLang="ko-KR" sz="1200" dirty="0" smtClean="0"/>
              <a:t>Node</a:t>
            </a:r>
            <a:r>
              <a:rPr lang="ko-KR" altLang="en-US" sz="1200" dirty="0" smtClean="0"/>
              <a:t>에 인터페이스로 추가한다</a:t>
            </a:r>
            <a:endParaRPr lang="en-US" altLang="ko-KR" sz="1200" dirty="0" smtClean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357554" y="4000504"/>
          <a:ext cx="19764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GuiFont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TextNode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렌더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타겟별로</a:t>
                      </a:r>
                      <a:r>
                        <a:rPr lang="ko-KR" altLang="en-US" sz="1000" dirty="0" smtClean="0"/>
                        <a:t> 묶어야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5306" y="785794"/>
          <a:ext cx="19764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World </a:t>
                      </a:r>
                      <a:r>
                        <a:rPr lang="ko-KR" altLang="en-US" sz="1000" dirty="0" smtClean="0"/>
                        <a:t>데이터 구조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엔티티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Id</a:t>
                      </a:r>
                      <a:r>
                        <a:rPr lang="ko-KR" altLang="en-US" sz="1000" baseline="0" dirty="0" smtClean="0"/>
                        <a:t>와 충돌 정보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지형 정보와 속성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NaviMesh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 smtClean="0"/>
                        <a:t>Way points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엔티티</a:t>
                      </a:r>
                      <a:r>
                        <a:rPr lang="ko-KR" altLang="en-US" sz="1000" baseline="0" dirty="0" smtClean="0"/>
                        <a:t> 배치 정보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14678" y="785794"/>
          <a:ext cx="19764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AiCell</a:t>
                      </a:r>
                      <a:r>
                        <a:rPr lang="ko-KR" altLang="en-US" sz="1000" dirty="0" smtClean="0"/>
                        <a:t>을 내부에 가짐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Npc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Monster, Projectile </a:t>
                      </a:r>
                      <a:r>
                        <a:rPr lang="ko-KR" altLang="en-US" sz="1000" baseline="0" dirty="0" smtClean="0"/>
                        <a:t>처리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두 개 </a:t>
                      </a:r>
                      <a:r>
                        <a:rPr lang="ko-KR" altLang="en-US" sz="1000" baseline="0" dirty="0" err="1" smtClean="0"/>
                        <a:t>쓰레드로</a:t>
                      </a:r>
                      <a:r>
                        <a:rPr lang="ko-KR" altLang="en-US" sz="1000" baseline="0" dirty="0" smtClean="0"/>
                        <a:t> 작은 지역 처리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인접 셀들에 최종 메시지 전파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셀 내부에 작은 </a:t>
                      </a:r>
                      <a:r>
                        <a:rPr lang="en-US" altLang="ko-KR" sz="1000" baseline="0" dirty="0" err="1" smtClean="0"/>
                        <a:t>Octree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트래픽</a:t>
                      </a:r>
                      <a:r>
                        <a:rPr lang="ko-KR" altLang="en-US" sz="1000" baseline="0" dirty="0" smtClean="0"/>
                        <a:t> 전파에 사용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2928934"/>
          <a:ext cx="221457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트래픽</a:t>
                      </a:r>
                      <a:r>
                        <a:rPr lang="ko-KR" altLang="en-US" sz="1000" dirty="0" smtClean="0"/>
                        <a:t> 전파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Player in/out, </a:t>
                      </a:r>
                      <a:r>
                        <a:rPr lang="ko-KR" altLang="en-US" sz="1000" baseline="0" dirty="0" smtClean="0"/>
                        <a:t>커뮤니티 기능 처리 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428992" y="2928934"/>
          <a:ext cx="197643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AiCell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전투 일반 처리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게임 기능 일반 처리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주기적인 처리 포함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143380"/>
            <a:ext cx="414466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 </a:t>
            </a:r>
            <a:r>
              <a:rPr lang="ko-KR" altLang="en-US" sz="1200" dirty="0" err="1" smtClean="0"/>
              <a:t>엔티티들은</a:t>
            </a:r>
            <a:r>
              <a:rPr lang="ko-KR" altLang="en-US" sz="1200" dirty="0" smtClean="0"/>
              <a:t> 복사 기능을 갖는다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가벼운 데이터만 포함하는 기능을 갖는다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Player, </a:t>
            </a:r>
            <a:r>
              <a:rPr lang="en-US" altLang="ko-KR" sz="1200" dirty="0" err="1" smtClean="0"/>
              <a:t>PlayerLight</a:t>
            </a:r>
            <a:r>
              <a:rPr lang="en-US" altLang="ko-KR" sz="1200" dirty="0" smtClean="0"/>
              <a:t>, Monster, </a:t>
            </a:r>
            <a:r>
              <a:rPr lang="en-US" altLang="ko-KR" sz="1200" dirty="0" err="1" smtClean="0"/>
              <a:t>MonsterLight</a:t>
            </a:r>
            <a:r>
              <a:rPr lang="ko-KR" altLang="en-US" sz="1200" dirty="0" smtClean="0"/>
              <a:t>의 쌍으로 구성</a:t>
            </a:r>
            <a:endParaRPr lang="en-US" altLang="ko-KR" sz="1200" dirty="0" smtClean="0"/>
          </a:p>
          <a:p>
            <a:r>
              <a:rPr lang="en-US" altLang="ko-KR" sz="1200" dirty="0" smtClean="0"/>
              <a:t>Player::Copy(), Player::</a:t>
            </a:r>
            <a:r>
              <a:rPr lang="en-US" altLang="ko-KR" sz="1200" dirty="0" err="1" smtClean="0"/>
              <a:t>CopyLight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ViewPlayer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ViewPlayerLight</a:t>
            </a:r>
            <a:r>
              <a:rPr lang="ko-KR" altLang="en-US" sz="1200" dirty="0" smtClean="0"/>
              <a:t>의 쌍으로 구성 가능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00364" y="3214686"/>
            <a:ext cx="428628" cy="0"/>
          </a:xfrm>
          <a:prstGeom prst="line">
            <a:avLst/>
          </a:prstGeom>
          <a:ln>
            <a:headEnd type="diamon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9339" y="4143380"/>
            <a:ext cx="328743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월드는 </a:t>
            </a:r>
            <a:r>
              <a:rPr lang="en-US" altLang="ko-KR" sz="1200" dirty="0" smtClean="0"/>
              <a:t>2D </a:t>
            </a:r>
            <a:r>
              <a:rPr lang="ko-KR" altLang="en-US" sz="1200" dirty="0" smtClean="0"/>
              <a:t>형태로 구성 가능하다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던전과</a:t>
            </a:r>
            <a:r>
              <a:rPr lang="ko-KR" altLang="en-US" sz="1200" dirty="0" smtClean="0"/>
              <a:t> 같은 경우 다른 지역의 경계가 좀 다른 구조일 수 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이를 반영하여 설계하고 구성해야 한다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28794" y="3286124"/>
            <a:ext cx="4857784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4678" y="5000636"/>
          <a:ext cx="221457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Node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앞 단 </a:t>
                      </a:r>
                      <a:r>
                        <a:rPr lang="ko-KR" altLang="en-US" sz="1000" dirty="0" err="1" smtClean="0"/>
                        <a:t>노드들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앞 단 셀들 구성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86182" y="4214818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지역별 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14546" y="3643314"/>
          <a:ext cx="12858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WorldServer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Read only </a:t>
                      </a:r>
                      <a:r>
                        <a:rPr lang="ko-KR" altLang="en-US" sz="1000" dirty="0" smtClean="0"/>
                        <a:t>정보들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786182" y="3571876"/>
          <a:ext cx="121444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AiCell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지역 </a:t>
                      </a:r>
                      <a:r>
                        <a:rPr lang="en-US" altLang="ko-KR" sz="1000" dirty="0" smtClean="0"/>
                        <a:t>AI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43504" y="4214818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지역별 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43504" y="3571876"/>
          <a:ext cx="121444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AiCell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지역 </a:t>
                      </a:r>
                      <a:r>
                        <a:rPr lang="en-US" altLang="ko-KR" sz="1000" dirty="0" smtClean="0"/>
                        <a:t>AI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928794" y="571480"/>
            <a:ext cx="4857784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14678" y="2155502"/>
          <a:ext cx="221457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Node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Center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또는 </a:t>
                      </a:r>
                      <a:r>
                        <a:rPr lang="en-US" altLang="ko-KR" sz="1000" baseline="0" dirty="0" smtClean="0"/>
                        <a:t>Backend </a:t>
                      </a:r>
                      <a:r>
                        <a:rPr lang="ko-KR" altLang="en-US" sz="1000" baseline="0" dirty="0" smtClean="0"/>
                        <a:t>서버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071802" y="1500174"/>
          <a:ext cx="10001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길드 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28926" y="857232"/>
          <a:ext cx="121444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GuildCell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길드 별 처리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429124" y="1500174"/>
          <a:ext cx="128588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Cell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채팅 셀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단순 전파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위쪽/아래쪽 화살표 15"/>
          <p:cNvSpPr/>
          <p:nvPr/>
        </p:nvSpPr>
        <p:spPr>
          <a:xfrm>
            <a:off x="4286248" y="2857496"/>
            <a:ext cx="500066" cy="571504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514</Words>
  <Application>Microsoft Office PowerPoint</Application>
  <PresentationFormat>화면 슬라이드 쇼(4:3)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Quick Notes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Notes</dc:title>
  <dc:creator>Microsoft Corporation</dc:creator>
  <cp:lastModifiedBy>Digital NEX</cp:lastModifiedBy>
  <cp:revision>76</cp:revision>
  <dcterms:created xsi:type="dcterms:W3CDTF">2006-10-05T04:04:58Z</dcterms:created>
  <dcterms:modified xsi:type="dcterms:W3CDTF">2009-12-16T07:28:55Z</dcterms:modified>
</cp:coreProperties>
</file>