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F17-5308-4144-8A47-9CD48FFD8307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B65-77EB-419D-95A0-44775D212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F17-5308-4144-8A47-9CD48FFD8307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B65-77EB-419D-95A0-44775D212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8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F17-5308-4144-8A47-9CD48FFD8307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B65-77EB-419D-95A0-44775D212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90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F17-5308-4144-8A47-9CD48FFD8307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B65-77EB-419D-95A0-44775D212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0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F17-5308-4144-8A47-9CD48FFD8307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B65-77EB-419D-95A0-44775D212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3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F17-5308-4144-8A47-9CD48FFD8307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B65-77EB-419D-95A0-44775D212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4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F17-5308-4144-8A47-9CD48FFD8307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B65-77EB-419D-95A0-44775D212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5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F17-5308-4144-8A47-9CD48FFD8307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B65-77EB-419D-95A0-44775D212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1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F17-5308-4144-8A47-9CD48FFD8307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B65-77EB-419D-95A0-44775D212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6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F17-5308-4144-8A47-9CD48FFD8307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B65-77EB-419D-95A0-44775D212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4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F17-5308-4144-8A47-9CD48FFD8307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B65-77EB-419D-95A0-44775D212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43F17-5308-4144-8A47-9CD48FFD8307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44B65-77EB-419D-95A0-44775D212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7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test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7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test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Daniel</dc:creator>
  <cp:lastModifiedBy>Daniel</cp:lastModifiedBy>
  <cp:revision>1</cp:revision>
  <dcterms:created xsi:type="dcterms:W3CDTF">2017-01-12T00:56:40Z</dcterms:created>
  <dcterms:modified xsi:type="dcterms:W3CDTF">2017-01-12T00:57:29Z</dcterms:modified>
</cp:coreProperties>
</file>