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292" r:id="rId4"/>
    <p:sldId id="293" r:id="rId5"/>
    <p:sldId id="294" r:id="rId6"/>
    <p:sldId id="295" r:id="rId7"/>
    <p:sldId id="282" r:id="rId8"/>
    <p:sldId id="300" r:id="rId9"/>
    <p:sldId id="275" r:id="rId10"/>
    <p:sldId id="276" r:id="rId11"/>
    <p:sldId id="301" r:id="rId12"/>
    <p:sldId id="284" r:id="rId13"/>
    <p:sldId id="302" r:id="rId14"/>
    <p:sldId id="285" r:id="rId15"/>
    <p:sldId id="303" r:id="rId16"/>
    <p:sldId id="286" r:id="rId17"/>
    <p:sldId id="296" r:id="rId18"/>
    <p:sldId id="297" r:id="rId19"/>
    <p:sldId id="298" r:id="rId20"/>
    <p:sldId id="299" r:id="rId21"/>
    <p:sldId id="265" r:id="rId22"/>
    <p:sldId id="267" r:id="rId23"/>
    <p:sldId id="268" r:id="rId24"/>
    <p:sldId id="266" r:id="rId25"/>
    <p:sldId id="273" r:id="rId26"/>
    <p:sldId id="269" r:id="rId27"/>
    <p:sldId id="270" r:id="rId28"/>
    <p:sldId id="271" r:id="rId29"/>
    <p:sldId id="272" r:id="rId30"/>
    <p:sldId id="274" r:id="rId31"/>
  </p:sldIdLst>
  <p:sldSz cx="12192000" cy="6858000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4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91B98-89C9-490E-AD70-DC45E8E01629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2F4D9-88C9-462F-A867-A65E5757B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7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3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7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5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6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10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5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F4D9-88C9-462F-A867-A65E5757B6C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9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5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2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6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6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7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33BE-A926-42D6-A0B8-6671C04C98C8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9A20-E229-4B7F-90BF-2D510C13C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689100"/>
            <a:ext cx="1010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72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4678842-D9E4-45BE-BB4C-0242407E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2" y="1488010"/>
            <a:ext cx="7196115" cy="4414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6300" y="3683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그래프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3889" y="1488010"/>
            <a:ext cx="4393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일별</a:t>
            </a:r>
            <a:r>
              <a:rPr lang="en-US" altLang="ko-KR" dirty="0"/>
              <a:t>, </a:t>
            </a:r>
            <a:r>
              <a:rPr lang="ko-KR" altLang="en-US" dirty="0"/>
              <a:t>월별로 그래프 나타냄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fontAlgn="base" latinLnBrk="0"/>
            <a:r>
              <a:rPr lang="en-US" altLang="ko-KR" dirty="0"/>
              <a:t>2. </a:t>
            </a:r>
            <a:r>
              <a:rPr lang="ko-KR" altLang="en-US" dirty="0"/>
              <a:t>보고 싶은 영양소를 선택해 그래프로</a:t>
            </a:r>
            <a:endParaRPr lang="en-US" altLang="ko-KR" dirty="0"/>
          </a:p>
          <a:p>
            <a:pPr fontAlgn="base" latinLnBrk="0"/>
            <a:r>
              <a:rPr lang="en-US" altLang="ko-KR" dirty="0"/>
              <a:t>   </a:t>
            </a:r>
            <a:r>
              <a:rPr lang="ko-KR" altLang="en-US" dirty="0"/>
              <a:t>확인 가능 </a:t>
            </a:r>
          </a:p>
          <a:p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958282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7BDF99-5190-4CA5-B6C0-873419113526}"/>
              </a:ext>
            </a:extLst>
          </p:cNvPr>
          <p:cNvSpPr/>
          <p:nvPr/>
        </p:nvSpPr>
        <p:spPr>
          <a:xfrm>
            <a:off x="299702" y="1988874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A547E0-BA3C-4016-9576-6B877C83CEA3}"/>
              </a:ext>
            </a:extLst>
          </p:cNvPr>
          <p:cNvSpPr/>
          <p:nvPr/>
        </p:nvSpPr>
        <p:spPr>
          <a:xfrm>
            <a:off x="611219" y="2122312"/>
            <a:ext cx="1669137" cy="3838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0C7054-BE4A-4FFD-890D-4360AF4DDB46}"/>
              </a:ext>
            </a:extLst>
          </p:cNvPr>
          <p:cNvSpPr/>
          <p:nvPr/>
        </p:nvSpPr>
        <p:spPr>
          <a:xfrm>
            <a:off x="695886" y="4986168"/>
            <a:ext cx="6641892" cy="7824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92C704-B0DF-4EB3-A36F-2C17E9383A48}"/>
              </a:ext>
            </a:extLst>
          </p:cNvPr>
          <p:cNvSpPr/>
          <p:nvPr/>
        </p:nvSpPr>
        <p:spPr>
          <a:xfrm>
            <a:off x="363592" y="4852730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90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, 사진, 화면, 플레이트이(가) 표시된 사진&#10;&#10;자동 생성된 설명">
            <a:extLst>
              <a:ext uri="{FF2B5EF4-FFF2-40B4-BE49-F238E27FC236}">
                <a16:creationId xmlns:a16="http://schemas.microsoft.com/office/drawing/2014/main" id="{D33BDF86-710A-4991-8A8F-5C2DBA38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2" y="1650730"/>
            <a:ext cx="6675115" cy="40951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6300" y="36830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가게 추천</a:t>
            </a:r>
            <a:r>
              <a:rPr lang="en-US" altLang="ko-KR" sz="3600" dirty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49631" y="1863469"/>
            <a:ext cx="4393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사용자가 균형 잡힌 영양소를 섭취할 수 있는 점심</a:t>
            </a:r>
            <a:r>
              <a:rPr lang="en-US" altLang="ko-KR" dirty="0"/>
              <a:t>, </a:t>
            </a:r>
            <a:r>
              <a:rPr lang="ko-KR" altLang="en-US" dirty="0"/>
              <a:t>저녁 식단을 랜덤으로 추천해줌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상세보기 페이지로 이동</a:t>
            </a:r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833592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CD43E5-ACD3-447F-8E97-6D2B99E0A646}"/>
              </a:ext>
            </a:extLst>
          </p:cNvPr>
          <p:cNvSpPr/>
          <p:nvPr/>
        </p:nvSpPr>
        <p:spPr>
          <a:xfrm>
            <a:off x="1145177" y="2740632"/>
            <a:ext cx="5556068" cy="325521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7F4ED8-5EFD-44E9-925E-32536FEF7FEA}"/>
              </a:ext>
            </a:extLst>
          </p:cNvPr>
          <p:cNvSpPr/>
          <p:nvPr/>
        </p:nvSpPr>
        <p:spPr>
          <a:xfrm>
            <a:off x="992148" y="2607194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BD8B7A-CEBA-4393-BFB7-6628BE001567}"/>
              </a:ext>
            </a:extLst>
          </p:cNvPr>
          <p:cNvSpPr/>
          <p:nvPr/>
        </p:nvSpPr>
        <p:spPr>
          <a:xfrm>
            <a:off x="1888018" y="2874069"/>
            <a:ext cx="1887148" cy="16195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8B9FA9-95B6-4913-87A5-DA5D1741CE29}"/>
              </a:ext>
            </a:extLst>
          </p:cNvPr>
          <p:cNvSpPr/>
          <p:nvPr/>
        </p:nvSpPr>
        <p:spPr>
          <a:xfrm>
            <a:off x="1792230" y="2796922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30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36830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가게 추천</a:t>
            </a:r>
            <a:r>
              <a:rPr lang="en-US" altLang="ko-KR" sz="3600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3889" y="1488010"/>
            <a:ext cx="439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가게 정보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스크롤 내리면 가게 위치 보여줌</a:t>
            </a:r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833592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93523A3-31FD-4481-AC17-D85D7862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4" y="1488010"/>
            <a:ext cx="6472908" cy="39711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12010-583E-43D3-8F8C-FEF8A9FBC50A}"/>
              </a:ext>
            </a:extLst>
          </p:cNvPr>
          <p:cNvSpPr/>
          <p:nvPr/>
        </p:nvSpPr>
        <p:spPr>
          <a:xfrm>
            <a:off x="1473368" y="2566449"/>
            <a:ext cx="4966621" cy="23843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177064-4575-4A9D-8F70-F30B83329359}"/>
              </a:ext>
            </a:extLst>
          </p:cNvPr>
          <p:cNvSpPr/>
          <p:nvPr/>
        </p:nvSpPr>
        <p:spPr>
          <a:xfrm>
            <a:off x="1339166" y="2433011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F64E7-8022-49EC-8E58-C239A63EF495}"/>
              </a:ext>
            </a:extLst>
          </p:cNvPr>
          <p:cNvSpPr/>
          <p:nvPr/>
        </p:nvSpPr>
        <p:spPr>
          <a:xfrm>
            <a:off x="1343578" y="5157326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85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9A9B0C-98A6-4470-8634-738C24899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19" y="2088174"/>
            <a:ext cx="5532647" cy="33942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6300" y="36830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가게 추천</a:t>
            </a:r>
            <a:r>
              <a:rPr lang="en-US" altLang="ko-KR" sz="3600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3889" y="1488010"/>
            <a:ext cx="439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가게 위치 </a:t>
            </a:r>
            <a:r>
              <a:rPr lang="ko-KR" altLang="en-US" dirty="0" err="1"/>
              <a:t>툴팁으로</a:t>
            </a:r>
            <a:r>
              <a:rPr lang="ko-KR" altLang="en-US" dirty="0"/>
              <a:t> 제공</a:t>
            </a:r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833592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A12010-583E-43D3-8F8C-FEF8A9FBC50A}"/>
              </a:ext>
            </a:extLst>
          </p:cNvPr>
          <p:cNvSpPr/>
          <p:nvPr/>
        </p:nvSpPr>
        <p:spPr>
          <a:xfrm>
            <a:off x="1929862" y="3435157"/>
            <a:ext cx="1009281" cy="8886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177064-4575-4A9D-8F70-F30B83329359}"/>
              </a:ext>
            </a:extLst>
          </p:cNvPr>
          <p:cNvSpPr/>
          <p:nvPr/>
        </p:nvSpPr>
        <p:spPr>
          <a:xfrm>
            <a:off x="1795660" y="3301719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62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A96103-D029-4D52-BC89-4879CCFB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31" y="1552148"/>
            <a:ext cx="6937824" cy="44080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6300" y="368300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음식추천</a:t>
            </a:r>
            <a:r>
              <a:rPr lang="en-US" altLang="ko-KR" sz="3600" dirty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1017" y="691465"/>
            <a:ext cx="439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클릭 시 레시피 페이지로 이동</a:t>
            </a:r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833592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13317-0A1E-4636-90B9-74A62B23850C}"/>
              </a:ext>
            </a:extLst>
          </p:cNvPr>
          <p:cNvSpPr/>
          <p:nvPr/>
        </p:nvSpPr>
        <p:spPr>
          <a:xfrm>
            <a:off x="2821577" y="2325941"/>
            <a:ext cx="1240972" cy="11030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992C96-061B-48B9-943F-233188087510}"/>
              </a:ext>
            </a:extLst>
          </p:cNvPr>
          <p:cNvSpPr/>
          <p:nvPr/>
        </p:nvSpPr>
        <p:spPr>
          <a:xfrm>
            <a:off x="2687375" y="2192503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04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368300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음식추천</a:t>
            </a:r>
            <a:r>
              <a:rPr lang="en-US" altLang="ko-KR" sz="3600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71017" y="691465"/>
            <a:ext cx="4393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음식 조리 시 필요한 재료 보여줌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스크롤 이동하면 요리과정 확인 가능</a:t>
            </a:r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833592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2A214544-EBB1-45E8-A9D8-EB384134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11" y="1707127"/>
            <a:ext cx="6060068" cy="37178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13317-0A1E-4636-90B9-74A62B23850C}"/>
              </a:ext>
            </a:extLst>
          </p:cNvPr>
          <p:cNvSpPr/>
          <p:nvPr/>
        </p:nvSpPr>
        <p:spPr>
          <a:xfrm>
            <a:off x="1766761" y="2677886"/>
            <a:ext cx="4581788" cy="1933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992C96-061B-48B9-943F-233188087510}"/>
              </a:ext>
            </a:extLst>
          </p:cNvPr>
          <p:cNvSpPr/>
          <p:nvPr/>
        </p:nvSpPr>
        <p:spPr>
          <a:xfrm>
            <a:off x="1632559" y="2544448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ECC73-7BB9-4486-A91F-4384BD0E03A4}"/>
              </a:ext>
            </a:extLst>
          </p:cNvPr>
          <p:cNvSpPr/>
          <p:nvPr/>
        </p:nvSpPr>
        <p:spPr>
          <a:xfrm>
            <a:off x="1677541" y="4796762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61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368300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음식추천</a:t>
            </a:r>
            <a:r>
              <a:rPr lang="en-US" altLang="ko-KR" sz="3600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61585" y="1474775"/>
            <a:ext cx="439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레시피 제공</a:t>
            </a:r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833592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F20DD9B7-501A-49E8-BB64-54CC8EBA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581899"/>
            <a:ext cx="6272893" cy="38484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30B4FB-37C7-4CBD-B4B6-EA364230D3C4}"/>
              </a:ext>
            </a:extLst>
          </p:cNvPr>
          <p:cNvSpPr/>
          <p:nvPr/>
        </p:nvSpPr>
        <p:spPr>
          <a:xfrm>
            <a:off x="2429691" y="1998617"/>
            <a:ext cx="3122019" cy="36575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BC0E05-CEE9-4DC4-96F6-CBE472113382}"/>
              </a:ext>
            </a:extLst>
          </p:cNvPr>
          <p:cNvSpPr/>
          <p:nvPr/>
        </p:nvSpPr>
        <p:spPr>
          <a:xfrm>
            <a:off x="2295489" y="1865179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96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E8BF0A2-D2E8-4012-B5D4-6B96699E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3" y="1450622"/>
            <a:ext cx="7481735" cy="45900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6300" y="368300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리뷰</a:t>
            </a:r>
            <a:r>
              <a:rPr lang="en-US" altLang="ko-KR" sz="3600" dirty="0"/>
              <a:t>+</a:t>
            </a:r>
            <a:r>
              <a:rPr lang="ko-KR" altLang="en-US" sz="3600" dirty="0"/>
              <a:t>게시판</a:t>
            </a:r>
            <a:r>
              <a:rPr lang="en-US" altLang="ko-KR" sz="3600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15557" y="774700"/>
            <a:ext cx="299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r>
              <a:rPr lang="en-US" altLang="ko-KR" dirty="0"/>
              <a:t>1-1 </a:t>
            </a:r>
            <a:r>
              <a:rPr lang="ko-KR" altLang="en-US" dirty="0"/>
              <a:t>위치표시에 마우스를 갖다 대면 음식점이름의 </a:t>
            </a:r>
            <a:r>
              <a:rPr lang="ko-KR" altLang="en-US" dirty="0" err="1"/>
              <a:t>툴팁이</a:t>
            </a:r>
            <a:r>
              <a:rPr lang="ko-KR" altLang="en-US" dirty="0"/>
              <a:t> 뜸</a:t>
            </a:r>
            <a:endParaRPr lang="en-US" altLang="ko-KR" dirty="0"/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/>
              <a:t>     1-2 </a:t>
            </a:r>
            <a:r>
              <a:rPr lang="ko-KR" altLang="en-US" dirty="0"/>
              <a:t>클릭 시 리뷰</a:t>
            </a:r>
            <a:r>
              <a:rPr lang="en-US" altLang="ko-KR" dirty="0"/>
              <a:t>2</a:t>
            </a:r>
            <a:r>
              <a:rPr lang="ko-KR" altLang="en-US" dirty="0"/>
              <a:t>페이         지로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7F8BEF-884F-4AF6-99AA-9AFBCDFA9CC7}"/>
              </a:ext>
            </a:extLst>
          </p:cNvPr>
          <p:cNvSpPr/>
          <p:nvPr/>
        </p:nvSpPr>
        <p:spPr>
          <a:xfrm>
            <a:off x="5365630" y="3390900"/>
            <a:ext cx="396815" cy="318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F8F22-598F-4F4C-944C-5B0FE099CE34}"/>
              </a:ext>
            </a:extLst>
          </p:cNvPr>
          <p:cNvSpPr txBox="1"/>
          <p:nvPr/>
        </p:nvSpPr>
        <p:spPr>
          <a:xfrm>
            <a:off x="5727939" y="3550129"/>
            <a:ext cx="302744" cy="3105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F94B642-55BC-4DA9-BC46-5134D3BB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20" y="1425545"/>
            <a:ext cx="7378781" cy="45268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6300" y="368300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리뷰</a:t>
            </a:r>
            <a:r>
              <a:rPr lang="en-US" altLang="ko-KR" sz="3600" dirty="0"/>
              <a:t>+</a:t>
            </a:r>
            <a:r>
              <a:rPr lang="ko-KR" altLang="en-US" sz="3600" dirty="0"/>
              <a:t>게시판</a:t>
            </a:r>
            <a:r>
              <a:rPr lang="en-US" altLang="ko-KR" sz="3600" dirty="0"/>
              <a:t>2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13800" y="774700"/>
            <a:ext cx="299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음식점 대표사진과 기본정보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메뉴별</a:t>
            </a:r>
            <a:r>
              <a:rPr lang="ko-KR" altLang="en-US" dirty="0"/>
              <a:t> 상세정보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이미지 클릭 시 리뷰</a:t>
            </a:r>
            <a:r>
              <a:rPr lang="en-US" altLang="ko-KR" dirty="0"/>
              <a:t>3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스크롤로 다른 메뉴 확인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7F8BEF-884F-4AF6-99AA-9AFBCDFA9CC7}"/>
              </a:ext>
            </a:extLst>
          </p:cNvPr>
          <p:cNvSpPr/>
          <p:nvPr/>
        </p:nvSpPr>
        <p:spPr>
          <a:xfrm>
            <a:off x="4081170" y="2376625"/>
            <a:ext cx="2532591" cy="1017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F8F22-598F-4F4C-944C-5B0FE099CE34}"/>
              </a:ext>
            </a:extLst>
          </p:cNvPr>
          <p:cNvSpPr txBox="1"/>
          <p:nvPr/>
        </p:nvSpPr>
        <p:spPr>
          <a:xfrm>
            <a:off x="6462389" y="2188903"/>
            <a:ext cx="302744" cy="3105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8CA28-DA65-4D53-A2FA-7CE0E8E5FF9D}"/>
              </a:ext>
            </a:extLst>
          </p:cNvPr>
          <p:cNvSpPr txBox="1"/>
          <p:nvPr/>
        </p:nvSpPr>
        <p:spPr>
          <a:xfrm>
            <a:off x="845042" y="2033628"/>
            <a:ext cx="302744" cy="3105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0CC73E-2E0D-4633-913E-89CEAA398BC1}"/>
              </a:ext>
            </a:extLst>
          </p:cNvPr>
          <p:cNvSpPr/>
          <p:nvPr/>
        </p:nvSpPr>
        <p:spPr>
          <a:xfrm>
            <a:off x="996414" y="2403307"/>
            <a:ext cx="2532591" cy="2721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C275E-280F-41BA-A0BE-55C42BA3C0AB}"/>
              </a:ext>
            </a:extLst>
          </p:cNvPr>
          <p:cNvSpPr txBox="1"/>
          <p:nvPr/>
        </p:nvSpPr>
        <p:spPr>
          <a:xfrm>
            <a:off x="4160238" y="2578906"/>
            <a:ext cx="30274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0D952-4F31-4FD1-9F06-F874166F1801}"/>
              </a:ext>
            </a:extLst>
          </p:cNvPr>
          <p:cNvSpPr/>
          <p:nvPr/>
        </p:nvSpPr>
        <p:spPr>
          <a:xfrm>
            <a:off x="5928909" y="5715916"/>
            <a:ext cx="567875" cy="236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CFC89-CDBF-49FF-95D0-0DB8961690A4}"/>
              </a:ext>
            </a:extLst>
          </p:cNvPr>
          <p:cNvSpPr txBox="1"/>
          <p:nvPr/>
        </p:nvSpPr>
        <p:spPr>
          <a:xfrm>
            <a:off x="6411617" y="5526383"/>
            <a:ext cx="30274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2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03BAD8E-628F-46CC-9A4C-D9D81A9B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12" y="1320976"/>
            <a:ext cx="7562589" cy="4639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6300" y="368300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리뷰</a:t>
            </a:r>
            <a:r>
              <a:rPr lang="en-US" altLang="ko-KR" sz="3600" dirty="0"/>
              <a:t>+</a:t>
            </a:r>
            <a:r>
              <a:rPr lang="ko-KR" altLang="en-US" sz="3600" dirty="0"/>
              <a:t>게시판</a:t>
            </a:r>
            <a:r>
              <a:rPr lang="en-US" altLang="ko-KR" sz="3600" dirty="0"/>
              <a:t>3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13800" y="774700"/>
            <a:ext cx="299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사용자가 올린 게시글 확인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텍스트를 누를 시 리뷰</a:t>
            </a:r>
            <a:r>
              <a:rPr lang="en-US" altLang="ko-KR" dirty="0"/>
              <a:t>4</a:t>
            </a:r>
            <a:r>
              <a:rPr lang="ko-KR" altLang="en-US" dirty="0"/>
              <a:t>페이지로 이동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페이징으로 게시글 페이지 이동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0D952-4F31-4FD1-9F06-F874166F1801}"/>
              </a:ext>
            </a:extLst>
          </p:cNvPr>
          <p:cNvSpPr/>
          <p:nvPr/>
        </p:nvSpPr>
        <p:spPr>
          <a:xfrm>
            <a:off x="2746578" y="2001663"/>
            <a:ext cx="3447188" cy="922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CFC89-CDBF-49FF-95D0-0DB8961690A4}"/>
              </a:ext>
            </a:extLst>
          </p:cNvPr>
          <p:cNvSpPr txBox="1"/>
          <p:nvPr/>
        </p:nvSpPr>
        <p:spPr>
          <a:xfrm>
            <a:off x="6000601" y="1847774"/>
            <a:ext cx="30274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E31E46-F2FF-4243-8691-0D8ECDB87465}"/>
              </a:ext>
            </a:extLst>
          </p:cNvPr>
          <p:cNvSpPr/>
          <p:nvPr/>
        </p:nvSpPr>
        <p:spPr>
          <a:xfrm>
            <a:off x="3761117" y="2154063"/>
            <a:ext cx="1570008" cy="218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D56DB-260A-4B43-86F4-A12CD4880169}"/>
              </a:ext>
            </a:extLst>
          </p:cNvPr>
          <p:cNvSpPr txBox="1"/>
          <p:nvPr/>
        </p:nvSpPr>
        <p:spPr>
          <a:xfrm>
            <a:off x="5393058" y="2064487"/>
            <a:ext cx="30274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4F3A50-B84B-498C-8A62-327A12D01421}"/>
              </a:ext>
            </a:extLst>
          </p:cNvPr>
          <p:cNvSpPr/>
          <p:nvPr/>
        </p:nvSpPr>
        <p:spPr>
          <a:xfrm>
            <a:off x="4079488" y="5549854"/>
            <a:ext cx="1104181" cy="410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8D0DA-32EA-4EEA-A6D2-D79919ECAC12}"/>
              </a:ext>
            </a:extLst>
          </p:cNvPr>
          <p:cNvSpPr txBox="1"/>
          <p:nvPr/>
        </p:nvSpPr>
        <p:spPr>
          <a:xfrm>
            <a:off x="5032297" y="5383135"/>
            <a:ext cx="30274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7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6300" y="36830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메인 화면</a:t>
            </a:r>
            <a:r>
              <a:rPr lang="en-US" altLang="ko-KR" sz="3600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13800" y="774700"/>
            <a:ext cx="299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네비게이션드로어</a:t>
            </a:r>
            <a:r>
              <a:rPr lang="ko-KR" altLang="en-US" dirty="0"/>
              <a:t> 나타남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,  </a:t>
            </a:r>
            <a:r>
              <a:rPr lang="ko-KR" altLang="en-US" dirty="0"/>
              <a:t>회원가입 페이지로 이동</a:t>
            </a:r>
            <a:r>
              <a:rPr lang="en-US" altLang="ko-KR" dirty="0"/>
              <a:t>(</a:t>
            </a:r>
            <a:r>
              <a:rPr lang="ko-KR" altLang="en-US" dirty="0" err="1"/>
              <a:t>로그인시</a:t>
            </a:r>
            <a:r>
              <a:rPr lang="ko-KR" altLang="en-US" dirty="0"/>
              <a:t> 로그아웃으로 변경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서비스 사용유도 문구</a:t>
            </a:r>
            <a:r>
              <a:rPr lang="en-US" altLang="ko-KR" dirty="0"/>
              <a:t>(</a:t>
            </a:r>
            <a:r>
              <a:rPr lang="ko-KR" altLang="en-US" dirty="0"/>
              <a:t>서비스 대표 문구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로그인 시 마이페이지로 이동 로그아웃시 </a:t>
            </a:r>
            <a:r>
              <a:rPr lang="ko-KR" altLang="en-US" dirty="0" err="1"/>
              <a:t>로그인페이지로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서비스 소개 페이지로 이동</a:t>
            </a:r>
            <a:r>
              <a:rPr lang="en-US" altLang="ko-KR" dirty="0"/>
              <a:t>(</a:t>
            </a:r>
            <a:r>
              <a:rPr lang="ko-KR" altLang="en-US" dirty="0"/>
              <a:t>스크롤 사용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85C494-4265-4E9C-A7BE-D15A52D3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67" y="1580446"/>
            <a:ext cx="6677517" cy="40966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B2C074-04C8-4E99-80EA-72F1ABD5CF43}"/>
              </a:ext>
            </a:extLst>
          </p:cNvPr>
          <p:cNvSpPr/>
          <p:nvPr/>
        </p:nvSpPr>
        <p:spPr>
          <a:xfrm>
            <a:off x="759377" y="1580446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EB0BA-2DA3-470B-8330-E627DB7E14B8}"/>
              </a:ext>
            </a:extLst>
          </p:cNvPr>
          <p:cNvSpPr/>
          <p:nvPr/>
        </p:nvSpPr>
        <p:spPr>
          <a:xfrm>
            <a:off x="6819109" y="1580446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8D6C7B-815E-4B5A-9AA4-0377913A16B0}"/>
              </a:ext>
            </a:extLst>
          </p:cNvPr>
          <p:cNvSpPr/>
          <p:nvPr/>
        </p:nvSpPr>
        <p:spPr>
          <a:xfrm>
            <a:off x="3190204" y="2556935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9B5F4F-F19A-4D77-8057-63F9CDD2C395}"/>
              </a:ext>
            </a:extLst>
          </p:cNvPr>
          <p:cNvSpPr/>
          <p:nvPr/>
        </p:nvSpPr>
        <p:spPr>
          <a:xfrm>
            <a:off x="4499987" y="3395931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1E41A-8CB7-4A38-81B7-E35232EF07CA}"/>
              </a:ext>
            </a:extLst>
          </p:cNvPr>
          <p:cNvSpPr/>
          <p:nvPr/>
        </p:nvSpPr>
        <p:spPr>
          <a:xfrm>
            <a:off x="3896032" y="5410206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170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B3241BA-DC44-430E-9FCB-4F199EB2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77" y="1448732"/>
            <a:ext cx="7282189" cy="4475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6300" y="368300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리뷰</a:t>
            </a:r>
            <a:r>
              <a:rPr lang="en-US" altLang="ko-KR" sz="3600" dirty="0"/>
              <a:t>+</a:t>
            </a:r>
            <a:r>
              <a:rPr lang="ko-KR" altLang="en-US" sz="3600" dirty="0"/>
              <a:t>게시판</a:t>
            </a:r>
            <a:r>
              <a:rPr lang="en-US" altLang="ko-KR" sz="3600" dirty="0"/>
              <a:t>4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13800" y="774700"/>
            <a:ext cx="299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게시글 상세내용 확인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댓글 쓰기와 확인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페이징으로 댓글 페이지 이동 가능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4F3A50-B84B-498C-8A62-327A12D01421}"/>
              </a:ext>
            </a:extLst>
          </p:cNvPr>
          <p:cNvSpPr/>
          <p:nvPr/>
        </p:nvSpPr>
        <p:spPr>
          <a:xfrm>
            <a:off x="876300" y="2082679"/>
            <a:ext cx="3833723" cy="2282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8D0DA-32EA-4EEA-A6D2-D79919ECAC12}"/>
              </a:ext>
            </a:extLst>
          </p:cNvPr>
          <p:cNvSpPr txBox="1"/>
          <p:nvPr/>
        </p:nvSpPr>
        <p:spPr>
          <a:xfrm>
            <a:off x="4558651" y="1928790"/>
            <a:ext cx="30274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705898-4D99-427F-8F35-05BD1FB80433}"/>
              </a:ext>
            </a:extLst>
          </p:cNvPr>
          <p:cNvSpPr/>
          <p:nvPr/>
        </p:nvSpPr>
        <p:spPr>
          <a:xfrm>
            <a:off x="876301" y="4621434"/>
            <a:ext cx="7051374" cy="1347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2672F-7290-46FA-9700-BEA1F388C0FF}"/>
              </a:ext>
            </a:extLst>
          </p:cNvPr>
          <p:cNvSpPr txBox="1"/>
          <p:nvPr/>
        </p:nvSpPr>
        <p:spPr>
          <a:xfrm>
            <a:off x="7753467" y="4483300"/>
            <a:ext cx="30274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CF83CF-618D-4BAC-BEB2-EAD2951B3EAB}"/>
              </a:ext>
            </a:extLst>
          </p:cNvPr>
          <p:cNvSpPr/>
          <p:nvPr/>
        </p:nvSpPr>
        <p:spPr>
          <a:xfrm>
            <a:off x="3804249" y="5555411"/>
            <a:ext cx="1371600" cy="342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2246C7-CD26-4199-85A5-0E55054D03A5}"/>
              </a:ext>
            </a:extLst>
          </p:cNvPr>
          <p:cNvSpPr txBox="1"/>
          <p:nvPr/>
        </p:nvSpPr>
        <p:spPr>
          <a:xfrm>
            <a:off x="5070465" y="5332456"/>
            <a:ext cx="302744" cy="3077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689100"/>
            <a:ext cx="1010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08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213AAF8-A3FA-224C-B9FC-60A306DA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09" y="722328"/>
            <a:ext cx="2743857" cy="5617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300" y="2794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로그인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535603" y="4318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09209" y="3251200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28204" y="3622309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28204" y="4113568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28204" y="4469168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62230" y="638338"/>
            <a:ext cx="337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Input: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아이디 입력란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입력 양식에 맞지 않을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올바른 아이디 입력 요구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Input: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비밀번호 입력란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클릭 시 로그인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성공 시 메인 페이지로 이동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실패 시 에러 팝업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회원가입 페이지로 이동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https://lh4.googleusercontent.com/OpONhcSp1aZU4gzqKW70cPLfJZxGwSW2wricNjmzrBPG_B1tBYcBpn3CVmMcuc7uM2mNfy-M3h5om79Dr-7EspMPYPTPbuUf457mwzetsjqQhA3QS9sQAIWDrpEQQLX85LCQB6E9">
            <a:extLst>
              <a:ext uri="{FF2B5EF4-FFF2-40B4-BE49-F238E27FC236}">
                <a16:creationId xmlns:a16="http://schemas.microsoft.com/office/drawing/2014/main" id="{61DC5205-DD78-1A44-B754-C5A9EF10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54" y="2273191"/>
            <a:ext cx="2312168" cy="8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99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25B69C2-174F-44E6-965C-08750997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034092"/>
            <a:ext cx="3155214" cy="5354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300" y="279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회원가입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19782" y="1833159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19782" y="2424216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19782" y="3040862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19782" y="3642712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9782" y="4244562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93336" y="267963"/>
            <a:ext cx="43931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Input: text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r>
              <a:rPr lang="ko-KR" altLang="en-US" dirty="0"/>
              <a:t>정보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Input: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비밀번호 입력란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Input: password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비밀번호 확인란</a:t>
            </a:r>
            <a:r>
              <a:rPr lang="en-US" altLang="ko-KR" dirty="0"/>
              <a:t> 2</a:t>
            </a:r>
            <a:r>
              <a:rPr lang="ko-KR" altLang="en-US" dirty="0"/>
              <a:t>에 입력된 값과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Input: text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입력란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Input: text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전화번호</a:t>
            </a:r>
            <a:r>
              <a:rPr lang="en-US" altLang="ko-KR" dirty="0"/>
              <a:t> </a:t>
            </a:r>
            <a:r>
              <a:rPr lang="ko-KR" altLang="en-US" dirty="0"/>
              <a:t>입력란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Check Box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성별 </a:t>
            </a:r>
            <a:r>
              <a:rPr lang="ko-KR" altLang="en-US" dirty="0" err="1"/>
              <a:t>선택란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Drop Down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생년월일 </a:t>
            </a:r>
            <a:r>
              <a:rPr lang="ko-KR" altLang="en-US" dirty="0" err="1"/>
              <a:t>선택란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클릭 시 가입 완료 요청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23213B-A9BE-4BD5-9E4C-DBCD3926F801}"/>
              </a:ext>
            </a:extLst>
          </p:cNvPr>
          <p:cNvSpPr/>
          <p:nvPr/>
        </p:nvSpPr>
        <p:spPr>
          <a:xfrm>
            <a:off x="2259925" y="4748655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113E4F-C3B8-4707-AFBC-3AD33BD58010}"/>
              </a:ext>
            </a:extLst>
          </p:cNvPr>
          <p:cNvSpPr/>
          <p:nvPr/>
        </p:nvSpPr>
        <p:spPr>
          <a:xfrm>
            <a:off x="3777514" y="5316331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A74B96-1681-44A4-8B26-F05336C9F888}"/>
              </a:ext>
            </a:extLst>
          </p:cNvPr>
          <p:cNvSpPr/>
          <p:nvPr/>
        </p:nvSpPr>
        <p:spPr>
          <a:xfrm>
            <a:off x="3885463" y="6032500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DE1E7C-1101-4A40-850E-40218DCF1B3E}"/>
              </a:ext>
            </a:extLst>
          </p:cNvPr>
          <p:cNvCxnSpPr/>
          <p:nvPr/>
        </p:nvCxnSpPr>
        <p:spPr>
          <a:xfrm>
            <a:off x="7535603" y="4318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4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300" y="279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메인화면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2958" y="602565"/>
            <a:ext cx="40147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Button</a:t>
            </a:r>
          </a:p>
          <a:p>
            <a:r>
              <a:rPr lang="en-US" altLang="ko-KR" dirty="0"/>
              <a:t>   </a:t>
            </a:r>
            <a:r>
              <a:rPr lang="ko-KR" altLang="en-US" dirty="0" err="1"/>
              <a:t>메인화면</a:t>
            </a:r>
            <a:r>
              <a:rPr lang="ko-KR" altLang="en-US" dirty="0"/>
              <a:t>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Button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카메라 앱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Button</a:t>
            </a:r>
          </a:p>
          <a:p>
            <a:r>
              <a:rPr lang="ko-KR" altLang="en-US" dirty="0"/>
              <a:t>주변 음식점 소개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Button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식비 계산 캘린더로 이동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5. Button</a:t>
            </a:r>
          </a:p>
          <a:p>
            <a:r>
              <a:rPr lang="ko-KR" altLang="en-US" dirty="0"/>
              <a:t>프로필 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Chart</a:t>
            </a:r>
          </a:p>
          <a:p>
            <a:r>
              <a:rPr lang="ko-KR" altLang="en-US" dirty="0"/>
              <a:t>아침</a:t>
            </a:r>
            <a:r>
              <a:rPr lang="en-US" altLang="ko-KR" dirty="0"/>
              <a:t>, </a:t>
            </a:r>
            <a:r>
              <a:rPr lang="ko-KR" altLang="en-US" dirty="0"/>
              <a:t>점심</a:t>
            </a:r>
            <a:r>
              <a:rPr lang="en-US" altLang="ko-KR" dirty="0"/>
              <a:t>, </a:t>
            </a:r>
            <a:r>
              <a:rPr lang="ko-KR" altLang="en-US" dirty="0"/>
              <a:t>저녁 섭취 영양소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Bar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권장 칼로리 표시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ADCE296-3902-4E53-9705-0E52BAF01148}"/>
              </a:ext>
            </a:extLst>
          </p:cNvPr>
          <p:cNvCxnSpPr/>
          <p:nvPr/>
        </p:nvCxnSpPr>
        <p:spPr>
          <a:xfrm>
            <a:off x="7535603" y="4318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7C3D50-BBCB-094A-A670-DA669804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25" y="925731"/>
            <a:ext cx="2641392" cy="5407864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1BC78AE-0B7F-4C0C-91DE-D9BE8D286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6" t="16357" r="116" b="11873"/>
          <a:stretch/>
        </p:blipFill>
        <p:spPr>
          <a:xfrm>
            <a:off x="2860869" y="2291837"/>
            <a:ext cx="2226904" cy="2845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804057" y="5946733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04039" y="5939534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75119" y="5946733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59504" y="5946733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41602" y="5946733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E9F9C2-5039-4F4C-8DCF-9AF76448A8EB}"/>
              </a:ext>
            </a:extLst>
          </p:cNvPr>
          <p:cNvSpPr/>
          <p:nvPr/>
        </p:nvSpPr>
        <p:spPr>
          <a:xfrm>
            <a:off x="2860869" y="1936237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E55920-B905-47F2-B035-F00B84C5F4AB}"/>
              </a:ext>
            </a:extLst>
          </p:cNvPr>
          <p:cNvSpPr/>
          <p:nvPr/>
        </p:nvSpPr>
        <p:spPr>
          <a:xfrm>
            <a:off x="3652678" y="4501606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6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2300" y="27940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사진 촬영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9704" y="845218"/>
            <a:ext cx="299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사진 촬영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클릭 시 갤러리로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Popup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촬영 시 </a:t>
            </a:r>
            <a:r>
              <a:rPr lang="ko-KR" altLang="en-US" dirty="0" err="1"/>
              <a:t>주의문</a:t>
            </a:r>
            <a:r>
              <a:rPr lang="ko-KR" altLang="en-US" dirty="0"/>
              <a:t> 안내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Overlay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촬영 시 물체 위치 인식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Button</a:t>
            </a:r>
          </a:p>
          <a:p>
            <a:r>
              <a:rPr lang="ko-KR" altLang="en-US" dirty="0"/>
              <a:t>   카메라 화면 전환</a:t>
            </a:r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2E7BE36-90DA-46F9-AA2B-CB9FEC142FE5}"/>
              </a:ext>
            </a:extLst>
          </p:cNvPr>
          <p:cNvCxnSpPr/>
          <p:nvPr/>
        </p:nvCxnSpPr>
        <p:spPr>
          <a:xfrm>
            <a:off x="7567688" y="561704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000F9B5-A7EF-274F-81D3-E6ADBB06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135" y="1314071"/>
            <a:ext cx="2398429" cy="49104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52EC72-6517-45F5-B427-C49E7DD3A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28589" r="25699" b="34159"/>
          <a:stretch/>
        </p:blipFill>
        <p:spPr>
          <a:xfrm>
            <a:off x="2829155" y="3236330"/>
            <a:ext cx="2102244" cy="927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30153" y="5166338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95379" y="5521938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05952" y="3219117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77EFD1-C668-4B6A-94EE-9D1D6E9E5170}"/>
              </a:ext>
            </a:extLst>
          </p:cNvPr>
          <p:cNvSpPr/>
          <p:nvPr/>
        </p:nvSpPr>
        <p:spPr>
          <a:xfrm>
            <a:off x="2830314" y="1916254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8FFE3-6E0B-F449-A410-582DA2068DDB}"/>
              </a:ext>
            </a:extLst>
          </p:cNvPr>
          <p:cNvSpPr/>
          <p:nvPr/>
        </p:nvSpPr>
        <p:spPr>
          <a:xfrm>
            <a:off x="3370443" y="4873548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94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2300" y="27940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주변 음식점 소개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60C27C-DD49-48FB-8DE3-9EED6EA602A7}"/>
              </a:ext>
            </a:extLst>
          </p:cNvPr>
          <p:cNvCxnSpPr/>
          <p:nvPr/>
        </p:nvCxnSpPr>
        <p:spPr>
          <a:xfrm>
            <a:off x="7535603" y="4318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48AEB8-825B-444E-9B0F-F619C42B0726}"/>
              </a:ext>
            </a:extLst>
          </p:cNvPr>
          <p:cNvSpPr/>
          <p:nvPr/>
        </p:nvSpPr>
        <p:spPr>
          <a:xfrm>
            <a:off x="7660399" y="557287"/>
            <a:ext cx="4813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Image Button</a:t>
            </a:r>
          </a:p>
          <a:p>
            <a:r>
              <a:rPr lang="ko-KR" altLang="en-US" dirty="0"/>
              <a:t>   클릭 시 가게 상세 정보 페이지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주변 음식점 소개 페이지로 이동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7C9496-EC8B-854C-AFC0-8BEAD603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174" y="925731"/>
            <a:ext cx="2830009" cy="5794029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2C8C63B-59C1-49DB-AC09-25ECE572C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87" b="10444"/>
          <a:stretch/>
        </p:blipFill>
        <p:spPr>
          <a:xfrm>
            <a:off x="2706538" y="1400535"/>
            <a:ext cx="2531355" cy="45819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75FA35-4A7B-4349-9E45-BC24E8A7ADDF}"/>
              </a:ext>
            </a:extLst>
          </p:cNvPr>
          <p:cNvSpPr/>
          <p:nvPr/>
        </p:nvSpPr>
        <p:spPr>
          <a:xfrm>
            <a:off x="3775365" y="6279454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E6E32-E746-479B-A25B-A4CC2AD2FED4}"/>
              </a:ext>
            </a:extLst>
          </p:cNvPr>
          <p:cNvSpPr/>
          <p:nvPr/>
        </p:nvSpPr>
        <p:spPr>
          <a:xfrm>
            <a:off x="2384893" y="2006592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33A2D0-F192-416C-A2F8-AA9F2DB714EC}"/>
              </a:ext>
            </a:extLst>
          </p:cNvPr>
          <p:cNvSpPr/>
          <p:nvPr/>
        </p:nvSpPr>
        <p:spPr>
          <a:xfrm>
            <a:off x="2706538" y="1400535"/>
            <a:ext cx="2524666" cy="415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29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169FC0F-AAFE-453C-AB38-3D212148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97" y="1092828"/>
            <a:ext cx="3242244" cy="565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299" y="279400"/>
            <a:ext cx="766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주변 음식점 소개 </a:t>
            </a:r>
            <a:r>
              <a:rPr lang="en-US" altLang="ko-KR" sz="3600" dirty="0"/>
              <a:t>-</a:t>
            </a:r>
            <a:r>
              <a:rPr lang="ko-KR" altLang="en-US" sz="3600" dirty="0"/>
              <a:t>이미지 클릭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81246" y="1930690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10792" y="4597778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36839" y="1092828"/>
            <a:ext cx="4201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Map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가게 위치 </a:t>
            </a:r>
            <a:r>
              <a:rPr lang="en-US" altLang="ko-KR" dirty="0"/>
              <a:t>GPS</a:t>
            </a:r>
            <a:r>
              <a:rPr lang="ko-KR" altLang="en-US" dirty="0"/>
              <a:t>로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Text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가게 상세 페이지 표시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endParaRPr lang="en-US" altLang="ko-KR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0DCFD9-AC30-4C22-BA24-1356D48121A4}"/>
              </a:ext>
            </a:extLst>
          </p:cNvPr>
          <p:cNvCxnSpPr/>
          <p:nvPr/>
        </p:nvCxnSpPr>
        <p:spPr>
          <a:xfrm>
            <a:off x="7535603" y="4318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67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2300" y="27940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식비 계산 캘린더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02D2A79-E6A3-417E-A580-FD2D14A7C0F7}"/>
              </a:ext>
            </a:extLst>
          </p:cNvPr>
          <p:cNvCxnSpPr/>
          <p:nvPr/>
        </p:nvCxnSpPr>
        <p:spPr>
          <a:xfrm>
            <a:off x="7455393" y="514684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63A2A0-0D8A-46CC-89AD-33267362A5F4}"/>
              </a:ext>
            </a:extLst>
          </p:cNvPr>
          <p:cNvSpPr/>
          <p:nvPr/>
        </p:nvSpPr>
        <p:spPr>
          <a:xfrm>
            <a:off x="7646540" y="137263"/>
            <a:ext cx="5222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Button</a:t>
            </a:r>
          </a:p>
          <a:p>
            <a:r>
              <a:rPr lang="ko-KR" altLang="en-US" dirty="0"/>
              <a:t> 식비 계산 캘린더로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클릭 시 한달 전으로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클릭 시 한달 후로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Calendar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날짜별로 영양성분섭취량이 </a:t>
            </a:r>
            <a:r>
              <a:rPr lang="ko-KR" altLang="en-US" dirty="0" err="1"/>
              <a:t>적절량일시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O</a:t>
            </a:r>
            <a:r>
              <a:rPr lang="ko-KR" altLang="en-US" dirty="0"/>
              <a:t>로 적절하지 않으면 </a:t>
            </a:r>
            <a:r>
              <a:rPr lang="en-US" altLang="ko-KR" dirty="0"/>
              <a:t>O</a:t>
            </a:r>
            <a:r>
              <a:rPr lang="ko-KR" altLang="en-US" dirty="0"/>
              <a:t>에 선을 그어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2F1E2F-C81C-2543-ABF0-E6EC3C6E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54" y="948791"/>
            <a:ext cx="2770040" cy="5671251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198CC154-D28B-454F-84F7-08EBF437C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4004" r="849" b="11764"/>
          <a:stretch/>
        </p:blipFill>
        <p:spPr>
          <a:xfrm>
            <a:off x="2035372" y="1667416"/>
            <a:ext cx="2500668" cy="392373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4EFC1-1852-406F-A892-A4B22E80CEFC}"/>
              </a:ext>
            </a:extLst>
          </p:cNvPr>
          <p:cNvSpPr/>
          <p:nvPr/>
        </p:nvSpPr>
        <p:spPr>
          <a:xfrm>
            <a:off x="3558494" y="6223000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14D436-0AFC-4ECF-865B-270DE0CAE544}"/>
              </a:ext>
            </a:extLst>
          </p:cNvPr>
          <p:cNvSpPr/>
          <p:nvPr/>
        </p:nvSpPr>
        <p:spPr>
          <a:xfrm>
            <a:off x="2035372" y="1466556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82590-7812-424C-BC2A-663DAB1641C6}"/>
              </a:ext>
            </a:extLst>
          </p:cNvPr>
          <p:cNvSpPr/>
          <p:nvPr/>
        </p:nvSpPr>
        <p:spPr>
          <a:xfrm>
            <a:off x="4114383" y="1432658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C8006E-477D-4DA8-844C-32456DAA3E32}"/>
              </a:ext>
            </a:extLst>
          </p:cNvPr>
          <p:cNvSpPr/>
          <p:nvPr/>
        </p:nvSpPr>
        <p:spPr>
          <a:xfrm>
            <a:off x="1817334" y="2339921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10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5B9B35-9931-134F-91C9-85AD5EB2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560" y="782737"/>
            <a:ext cx="2890125" cy="5917108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A7774EE-C22D-4D55-8654-3E7B4CF4E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78"/>
          <a:stretch/>
        </p:blipFill>
        <p:spPr>
          <a:xfrm>
            <a:off x="2551770" y="1724090"/>
            <a:ext cx="2478220" cy="3977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300" y="279400"/>
            <a:ext cx="642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식비 계산 캘린더 </a:t>
            </a:r>
            <a:r>
              <a:rPr lang="en-US" altLang="ko-KR" sz="3600" dirty="0"/>
              <a:t>-</a:t>
            </a:r>
            <a:r>
              <a:rPr lang="ko-KR" altLang="en-US" sz="3600" dirty="0"/>
              <a:t> 날짜 클릭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D62D4F-2512-4A09-8554-6676D24CCD77}"/>
              </a:ext>
            </a:extLst>
          </p:cNvPr>
          <p:cNvSpPr/>
          <p:nvPr/>
        </p:nvSpPr>
        <p:spPr>
          <a:xfrm>
            <a:off x="2551770" y="6321815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C2F5AA-EC0C-4AE5-9197-FECBCABA53CF}"/>
              </a:ext>
            </a:extLst>
          </p:cNvPr>
          <p:cNvSpPr/>
          <p:nvPr/>
        </p:nvSpPr>
        <p:spPr>
          <a:xfrm>
            <a:off x="3085241" y="6319113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9B9145-1EA1-42CA-BFC3-A5E357B6BBA2}"/>
              </a:ext>
            </a:extLst>
          </p:cNvPr>
          <p:cNvSpPr/>
          <p:nvPr/>
        </p:nvSpPr>
        <p:spPr>
          <a:xfrm>
            <a:off x="3594030" y="6321815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0A3E7F-9001-4BF4-B455-4398B0B7E304}"/>
              </a:ext>
            </a:extLst>
          </p:cNvPr>
          <p:cNvSpPr/>
          <p:nvPr/>
        </p:nvSpPr>
        <p:spPr>
          <a:xfrm>
            <a:off x="4127501" y="6321815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F953E0-3937-48CE-9419-67837823B249}"/>
              </a:ext>
            </a:extLst>
          </p:cNvPr>
          <p:cNvSpPr/>
          <p:nvPr/>
        </p:nvSpPr>
        <p:spPr>
          <a:xfrm>
            <a:off x="4672965" y="6319113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216EB1-9B67-4EDF-AB7E-A2CD375C92B5}"/>
              </a:ext>
            </a:extLst>
          </p:cNvPr>
          <p:cNvSpPr/>
          <p:nvPr/>
        </p:nvSpPr>
        <p:spPr>
          <a:xfrm>
            <a:off x="2237579" y="4140753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E43EAC-394E-4BA2-B5CE-3712FCDABD61}"/>
              </a:ext>
            </a:extLst>
          </p:cNvPr>
          <p:cNvSpPr/>
          <p:nvPr/>
        </p:nvSpPr>
        <p:spPr>
          <a:xfrm>
            <a:off x="2238177" y="4561992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E9F807-06A5-418A-8301-D32EBA43CE7A}"/>
              </a:ext>
            </a:extLst>
          </p:cNvPr>
          <p:cNvCxnSpPr/>
          <p:nvPr/>
        </p:nvCxnSpPr>
        <p:spPr>
          <a:xfrm>
            <a:off x="7579543" y="505215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899C56-17AF-4F6B-8515-22CC3B144CFA}"/>
              </a:ext>
            </a:extLst>
          </p:cNvPr>
          <p:cNvSpPr/>
          <p:nvPr/>
        </p:nvSpPr>
        <p:spPr>
          <a:xfrm>
            <a:off x="7696885" y="86360"/>
            <a:ext cx="503251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Button</a:t>
            </a:r>
          </a:p>
          <a:p>
            <a:r>
              <a:rPr lang="en-US" altLang="ko-KR" dirty="0"/>
              <a:t>   </a:t>
            </a:r>
            <a:r>
              <a:rPr lang="ko-KR" altLang="en-US" dirty="0" err="1"/>
              <a:t>메인화면</a:t>
            </a:r>
            <a:r>
              <a:rPr lang="ko-KR" altLang="en-US" dirty="0"/>
              <a:t>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Button</a:t>
            </a:r>
          </a:p>
          <a:p>
            <a:r>
              <a:rPr lang="ko-KR" altLang="en-US" dirty="0"/>
              <a:t>   카메라 페이지로 이동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3. Button</a:t>
            </a:r>
          </a:p>
          <a:p>
            <a:r>
              <a:rPr lang="ko-KR" altLang="en-US" dirty="0"/>
              <a:t>주변 음식점 소개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식비 계산 캘린더로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프로필 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Chart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아침</a:t>
            </a:r>
            <a:r>
              <a:rPr lang="en-US" altLang="ko-KR" dirty="0"/>
              <a:t>, </a:t>
            </a:r>
            <a:r>
              <a:rPr lang="ko-KR" altLang="en-US" dirty="0"/>
              <a:t>점심</a:t>
            </a:r>
            <a:r>
              <a:rPr lang="en-US" altLang="ko-KR" dirty="0"/>
              <a:t>, </a:t>
            </a:r>
            <a:r>
              <a:rPr lang="ko-KR" altLang="en-US" dirty="0"/>
              <a:t>저녁 섭취 영양소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Bar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권장 칼로리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Table and Text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아침</a:t>
            </a:r>
            <a:r>
              <a:rPr lang="en-US" altLang="ko-KR" dirty="0"/>
              <a:t>, </a:t>
            </a:r>
            <a:r>
              <a:rPr lang="ko-KR" altLang="en-US" dirty="0"/>
              <a:t>점심</a:t>
            </a:r>
            <a:r>
              <a:rPr lang="en-US" altLang="ko-KR" dirty="0"/>
              <a:t>, </a:t>
            </a:r>
            <a:r>
              <a:rPr lang="ko-KR" altLang="en-US" dirty="0"/>
              <a:t>저녁 식단 확인 및 식비 표시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41C1D2-480A-3743-99C1-312A2086A952}"/>
              </a:ext>
            </a:extLst>
          </p:cNvPr>
          <p:cNvSpPr/>
          <p:nvPr/>
        </p:nvSpPr>
        <p:spPr>
          <a:xfrm>
            <a:off x="2354920" y="2118208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3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6300" y="368300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메인 화면</a:t>
            </a:r>
            <a:r>
              <a:rPr lang="en-US" altLang="ko-KR" sz="3600" dirty="0"/>
              <a:t>1_1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13800" y="774700"/>
            <a:ext cx="299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네비게이션드로어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유저네임과</a:t>
            </a:r>
            <a:r>
              <a:rPr lang="ko-KR" altLang="en-US" dirty="0"/>
              <a:t> 유저와 관리자로 분리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클리시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F3CBD-B232-4FE3-AC27-40ADB332D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8" y="1542792"/>
            <a:ext cx="7178751" cy="444084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36935B-01DB-4D50-9687-8A09E63FE62C}"/>
              </a:ext>
            </a:extLst>
          </p:cNvPr>
          <p:cNvSpPr/>
          <p:nvPr/>
        </p:nvSpPr>
        <p:spPr>
          <a:xfrm>
            <a:off x="246798" y="1253338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573964-2778-4E9E-8BBE-12E420816E60}"/>
              </a:ext>
            </a:extLst>
          </p:cNvPr>
          <p:cNvSpPr/>
          <p:nvPr/>
        </p:nvSpPr>
        <p:spPr>
          <a:xfrm>
            <a:off x="390443" y="1520214"/>
            <a:ext cx="1754437" cy="4553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6FF4F0-3260-4D81-BEFB-1D71A7BE6EDD}"/>
              </a:ext>
            </a:extLst>
          </p:cNvPr>
          <p:cNvSpPr/>
          <p:nvPr/>
        </p:nvSpPr>
        <p:spPr>
          <a:xfrm>
            <a:off x="1765153" y="1642804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A0F43B-7F65-46B1-B0DD-A40AEB331B71}"/>
              </a:ext>
            </a:extLst>
          </p:cNvPr>
          <p:cNvSpPr/>
          <p:nvPr/>
        </p:nvSpPr>
        <p:spPr>
          <a:xfrm>
            <a:off x="1765153" y="2304403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0847F2-650C-4EB4-BEA2-AD412AB320C6}"/>
              </a:ext>
            </a:extLst>
          </p:cNvPr>
          <p:cNvSpPr/>
          <p:nvPr/>
        </p:nvSpPr>
        <p:spPr>
          <a:xfrm>
            <a:off x="515202" y="2085063"/>
            <a:ext cx="1222310" cy="7055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15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8B3451-9843-AE4E-AA90-1DE7A1959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40" y="886222"/>
            <a:ext cx="2780359" cy="5692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300" y="27940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계정 관리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BD6CA80-1656-4F7C-8D4F-1DBE5A7D6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3" b="12130"/>
          <a:stretch/>
        </p:blipFill>
        <p:spPr>
          <a:xfrm>
            <a:off x="2216726" y="2131126"/>
            <a:ext cx="2487974" cy="27876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9B152C-F625-4454-B7B1-41BB683B5425}"/>
              </a:ext>
            </a:extLst>
          </p:cNvPr>
          <p:cNvSpPr/>
          <p:nvPr/>
        </p:nvSpPr>
        <p:spPr>
          <a:xfrm>
            <a:off x="4311000" y="6192263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02150F-7B1F-426F-AAE8-A62CCC564245}"/>
              </a:ext>
            </a:extLst>
          </p:cNvPr>
          <p:cNvSpPr/>
          <p:nvPr/>
        </p:nvSpPr>
        <p:spPr>
          <a:xfrm>
            <a:off x="2815529" y="2170635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F0350A-802B-4B0C-9997-E3591DE1655E}"/>
              </a:ext>
            </a:extLst>
          </p:cNvPr>
          <p:cNvSpPr/>
          <p:nvPr/>
        </p:nvSpPr>
        <p:spPr>
          <a:xfrm>
            <a:off x="2618679" y="3976166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C0ED68-F505-4446-AF3D-8FDF4C1F9562}"/>
              </a:ext>
            </a:extLst>
          </p:cNvPr>
          <p:cNvCxnSpPr/>
          <p:nvPr/>
        </p:nvCxnSpPr>
        <p:spPr>
          <a:xfrm>
            <a:off x="7535603" y="4318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B0325-DF3D-48DF-98F5-13FB4C8FC79C}"/>
              </a:ext>
            </a:extLst>
          </p:cNvPr>
          <p:cNvSpPr/>
          <p:nvPr/>
        </p:nvSpPr>
        <p:spPr>
          <a:xfrm>
            <a:off x="7782698" y="431800"/>
            <a:ext cx="56089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프로필 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Image and Text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프로필 사진 및 자기소개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Button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클릭 시 프로필 편집 페이지로 이동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6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6300" y="36830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메인 화면</a:t>
            </a:r>
            <a:r>
              <a:rPr lang="en-US" altLang="ko-KR" sz="3600" dirty="0"/>
              <a:t>2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13800" y="774700"/>
            <a:ext cx="299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서비스 소개</a:t>
            </a:r>
            <a:r>
              <a:rPr lang="en-US" altLang="ko-KR" dirty="0"/>
              <a:t>(</a:t>
            </a:r>
            <a:r>
              <a:rPr lang="ko-KR" altLang="en-US" dirty="0"/>
              <a:t>서비스 이름</a:t>
            </a:r>
            <a:r>
              <a:rPr lang="en-US" altLang="ko-KR" dirty="0"/>
              <a:t>, </a:t>
            </a:r>
            <a:r>
              <a:rPr lang="ko-KR" altLang="en-US" dirty="0"/>
              <a:t>서비스 유도 설명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앱 다운로드 유도 페이지로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D11AAB-16B4-43F9-A9E1-BB430EE1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1" y="1409814"/>
            <a:ext cx="7316465" cy="44886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A1C19C-645D-4BD2-8D4F-FC25236055C2}"/>
              </a:ext>
            </a:extLst>
          </p:cNvPr>
          <p:cNvSpPr/>
          <p:nvPr/>
        </p:nvSpPr>
        <p:spPr>
          <a:xfrm>
            <a:off x="1083733" y="2478393"/>
            <a:ext cx="6762045" cy="24661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BB157C-C07B-44A7-B13A-9F4A22F913D6}"/>
              </a:ext>
            </a:extLst>
          </p:cNvPr>
          <p:cNvSpPr/>
          <p:nvPr/>
        </p:nvSpPr>
        <p:spPr>
          <a:xfrm>
            <a:off x="876300" y="2211517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F5228-EABF-4343-8594-560217AC6588}"/>
              </a:ext>
            </a:extLst>
          </p:cNvPr>
          <p:cNvSpPr/>
          <p:nvPr/>
        </p:nvSpPr>
        <p:spPr>
          <a:xfrm>
            <a:off x="3966486" y="5448186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8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6300" y="36830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메인 화면</a:t>
            </a:r>
            <a:r>
              <a:rPr lang="en-US" altLang="ko-KR" sz="3600" dirty="0"/>
              <a:t>3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13800" y="774700"/>
            <a:ext cx="299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앱 다운로드 유도 문구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스크롤 이동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8D83B4-7988-421F-8812-A95B3360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23" y="1591593"/>
            <a:ext cx="6596944" cy="40472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5EC797-4781-47F3-8713-3A3109C1D015}"/>
              </a:ext>
            </a:extLst>
          </p:cNvPr>
          <p:cNvSpPr/>
          <p:nvPr/>
        </p:nvSpPr>
        <p:spPr>
          <a:xfrm>
            <a:off x="1275645" y="2388081"/>
            <a:ext cx="3194756" cy="15630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061FD1-3B04-42D9-B448-1BB227D66D6C}"/>
              </a:ext>
            </a:extLst>
          </p:cNvPr>
          <p:cNvSpPr/>
          <p:nvPr/>
        </p:nvSpPr>
        <p:spPr>
          <a:xfrm>
            <a:off x="1141443" y="2254643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784F36-9074-4B53-9802-846CFDBCA81C}"/>
              </a:ext>
            </a:extLst>
          </p:cNvPr>
          <p:cNvSpPr/>
          <p:nvPr/>
        </p:nvSpPr>
        <p:spPr>
          <a:xfrm>
            <a:off x="3870532" y="5266407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6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6300" y="368300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메인 화면</a:t>
            </a:r>
            <a:r>
              <a:rPr lang="en-US" altLang="ko-KR" sz="3600" dirty="0"/>
              <a:t>3_2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13800" y="774700"/>
            <a:ext cx="299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서비스 소개 끝난 후 다시 서비스 사용 유도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로그인 시 마이페이지로 이동 로그아웃 시 </a:t>
            </a:r>
            <a:r>
              <a:rPr lang="ko-KR" altLang="en-US" dirty="0" err="1"/>
              <a:t>로그인페이지로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푸터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3504E-1770-4D82-B203-D06ED5D4C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55"/>
          <a:stretch/>
        </p:blipFill>
        <p:spPr>
          <a:xfrm>
            <a:off x="1101119" y="1704221"/>
            <a:ext cx="6549888" cy="4419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E5D6F6-D6E2-44E0-AA03-1EBAFB68D739}"/>
              </a:ext>
            </a:extLst>
          </p:cNvPr>
          <p:cNvSpPr/>
          <p:nvPr/>
        </p:nvSpPr>
        <p:spPr>
          <a:xfrm>
            <a:off x="3190204" y="4369071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C0E7BA-6AE2-4B00-9A80-435A82D6799D}"/>
              </a:ext>
            </a:extLst>
          </p:cNvPr>
          <p:cNvSpPr/>
          <p:nvPr/>
        </p:nvSpPr>
        <p:spPr>
          <a:xfrm>
            <a:off x="1175663" y="5325537"/>
            <a:ext cx="6400799" cy="5559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0E205E-CE66-489A-825C-34362A7C171A}"/>
              </a:ext>
            </a:extLst>
          </p:cNvPr>
          <p:cNvSpPr/>
          <p:nvPr/>
        </p:nvSpPr>
        <p:spPr>
          <a:xfrm>
            <a:off x="3579671" y="4713866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F542BC-3C62-4F4B-9226-8E5935E5879A}"/>
              </a:ext>
            </a:extLst>
          </p:cNvPr>
          <p:cNvSpPr/>
          <p:nvPr/>
        </p:nvSpPr>
        <p:spPr>
          <a:xfrm>
            <a:off x="1004189" y="5153779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58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76300" y="36830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로그인 화면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509000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13800" y="774700"/>
            <a:ext cx="299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로그인 정보 입력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로그인 처리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회원가입페이지로 이동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D114D84-6267-49D0-BE41-39466B84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8" y="1565504"/>
            <a:ext cx="6989089" cy="42877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1702E6-5F00-4B47-A931-4B6B0EA31F9F}"/>
              </a:ext>
            </a:extLst>
          </p:cNvPr>
          <p:cNvSpPr/>
          <p:nvPr/>
        </p:nvSpPr>
        <p:spPr>
          <a:xfrm>
            <a:off x="4702915" y="3124024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C0617-12C7-444C-9D48-B1FFAB86AFF2}"/>
              </a:ext>
            </a:extLst>
          </p:cNvPr>
          <p:cNvSpPr/>
          <p:nvPr/>
        </p:nvSpPr>
        <p:spPr>
          <a:xfrm>
            <a:off x="4702915" y="4221780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C3A97E-18C9-4805-9E0B-A314404E2DD4}"/>
              </a:ext>
            </a:extLst>
          </p:cNvPr>
          <p:cNvSpPr/>
          <p:nvPr/>
        </p:nvSpPr>
        <p:spPr>
          <a:xfrm>
            <a:off x="4702915" y="4577380"/>
            <a:ext cx="268404" cy="26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41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0543EE1-FE46-4389-8D81-92BD3D1C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93" y="1490580"/>
            <a:ext cx="6966943" cy="42741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6300" y="368300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회원가입 화면</a:t>
            </a:r>
            <a:r>
              <a:rPr lang="en-US" altLang="ko-KR" sz="3600" dirty="0"/>
              <a:t>1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124536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37729" y="2803702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37729" y="3459484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37729" y="4130274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37729" y="4701775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37729" y="5265732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49228" y="1670134"/>
            <a:ext cx="4393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r>
              <a:rPr lang="ko-KR" altLang="en-US" dirty="0"/>
              <a:t>정보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비밀번호 입력란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비밀번호 확인란</a:t>
            </a:r>
            <a:r>
              <a:rPr lang="en-US" altLang="ko-KR" dirty="0"/>
              <a:t> 2</a:t>
            </a:r>
            <a:r>
              <a:rPr lang="ko-KR" altLang="en-US" dirty="0"/>
              <a:t>에 입력된 값과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입력란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전화번호</a:t>
            </a:r>
            <a:r>
              <a:rPr lang="en-US" altLang="ko-KR" dirty="0"/>
              <a:t> </a:t>
            </a:r>
            <a:r>
              <a:rPr lang="ko-KR" altLang="en-US" dirty="0"/>
              <a:t>입력란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741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368300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회원가입 화면</a:t>
            </a:r>
            <a:r>
              <a:rPr lang="en-US" altLang="ko-KR" sz="3600" dirty="0"/>
              <a:t>2</a:t>
            </a:r>
            <a:endParaRPr lang="ko-KR" altLang="en-US" dirty="0"/>
          </a:p>
        </p:txBody>
      </p:sp>
      <p:pic>
        <p:nvPicPr>
          <p:cNvPr id="2050" name="Picture 2" descr="C:\Users\Admin\Desktop\일요일까지\[캡스톤 웹3] 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9" y="1490580"/>
            <a:ext cx="7632000" cy="468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237729" y="1878911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37729" y="2648993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33819" y="3564546"/>
            <a:ext cx="3937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599" y="1878911"/>
            <a:ext cx="4393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성별 </a:t>
            </a:r>
            <a:r>
              <a:rPr lang="ko-KR" altLang="en-US" dirty="0" err="1"/>
              <a:t>선택란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생년월일 </a:t>
            </a:r>
            <a:r>
              <a:rPr lang="ko-KR" altLang="en-US" dirty="0" err="1"/>
              <a:t>선택란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클릭 시 가입 완료 요청</a:t>
            </a:r>
            <a:endParaRPr lang="en-US" altLang="ko-KR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355609" y="393700"/>
            <a:ext cx="0" cy="599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0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853</Words>
  <Application>Microsoft Office PowerPoint</Application>
  <PresentationFormat>와이드스크린</PresentationFormat>
  <Paragraphs>359</Paragraphs>
  <Slides>30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수정 권</cp:lastModifiedBy>
  <cp:revision>86</cp:revision>
  <dcterms:modified xsi:type="dcterms:W3CDTF">2020-04-13T12:46:27Z</dcterms:modified>
</cp:coreProperties>
</file>