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8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D845A-19A7-82EE-8B5C-1E6CE07F1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7FDB54-BEDF-D7CB-4489-9924625A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F891C-7307-6050-D7AD-89EC1B42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C6B3F-590F-20B3-3135-6789014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EE095-1694-D0DE-9A13-2EF9F54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793B-582D-63B7-47AA-84B4A4D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F930C6-D4E5-EAE0-13E2-EB6229AA1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4500-7178-61EE-5599-0FA7B29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9021C-883D-C93E-7C66-520C08AA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4CBD3-F455-8A5A-CE5D-D976E3F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DE432B-2912-B31D-32A1-360FE54B2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9A45A-6BF5-83DC-679B-BA6A372A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FC9BF-B8B5-EEA6-A46C-FE6CD9D7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69C39-4524-DD86-0558-2BAFB846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BC01B-E421-34A4-B1B0-A93B509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CAE9-1F59-C7D2-53FD-68833739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DC5BE-7A0D-24D4-62EC-FDD8246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C36BC-67F4-422B-31D4-54DE2D9E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34E92-B0C0-F9A4-0B2A-56FE21F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3AA1-633E-0072-1457-5D7AD5D4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20759-D7F2-6690-618E-DC1C6B6D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C9F4FD-1432-E2CE-37AF-89C37B4E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A16F7-9915-0639-90FB-BA9AE0E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54F84-2FB3-0FA4-F589-4E82885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13F3F-7C75-AD0D-ECAB-1328D50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7AFE-8468-92F1-CDF6-6469143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AE05D-8A29-3B84-5899-CFCCEC188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D0925A-5567-BEFE-9D4E-057D2B47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0625D-6A9C-D570-5EE8-ED72D4B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ACD47-D013-37BE-FD47-F2E873D6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6F41A-2D02-BC8B-110E-3D909754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1E51-DA52-6DA6-75DD-26EAD32F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353CD-1AD5-53F6-7055-96492EF5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9C5B2-66B9-F5FD-D3E6-2C4661EA8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520CD-80BC-6405-F508-80864A61E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991A11-E562-97DB-0105-9454FE7F3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9F0999-3497-4072-6E8C-1E925733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DE3B2A-1954-640E-A549-C8FD65D9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5849CD-754E-76F2-EA49-F12A3960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5E44-E77D-1D8A-CD28-332254FB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E22074-45B8-E665-6F2F-D5B23ECD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645F1A-0597-19CA-1C40-F28530CD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2735C-40F1-448D-A0F8-F8106B74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863CDA-2DF5-D515-16F3-6A45179E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CE7D3F-4E6F-51FD-BBE7-CA1E2DB4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063B4A-ADD8-5AD5-50EE-75A46A58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341EF-76B7-4AD2-6098-007A5513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F3D79-A4F6-C841-8868-D4CB9D54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2329BE-D8E3-EF5D-F7AB-45F252ED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E8C73-8087-757B-2FA4-A88831E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D1695-8D9E-8E1D-91DF-9E31B6AE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1669E-5FBB-45F1-563E-AC6CBE5F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0B4ED-6672-58E2-2066-779F967A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DA328B-43D9-BD24-18D5-897D7594A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73E478-E797-E7BD-14CC-76D3C7573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9340F-C103-FBEE-E26E-7D1BC7C6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9CF0B-02D5-BBDD-66C0-67F66AC1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2351BC-BBFB-B353-6AC7-96E0013F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FA597B-B7D7-CB5B-A1AE-17BE0DB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14B2F-BE44-23B9-3FAD-CEFB07F2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4D071-A81D-5905-2176-53D7B64DA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5082-7018-46C9-8728-B3292E3C6F0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17A41-4C81-690B-6364-BBF49919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F388F-9D52-3B81-0092-39D3430D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B9C3-FCC0-47A9-AB8E-ABFBED759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5192EA-8A1B-1148-886C-DFE461E0A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4500"/>
              <a:t>MLOps in Recommender Systems: </a:t>
            </a:r>
            <a:br>
              <a:rPr lang="de-DE" sz="4500"/>
            </a:br>
            <a:r>
              <a:rPr lang="de-DE" sz="4500"/>
              <a:t>Building a Continuous Training Pipeline with Concept Drift Awareness</a:t>
            </a:r>
            <a:endParaRPr lang="en-US" sz="4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8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AFC9F2-DE75-AC50-0771-27FD552B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7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MLOps in Recommender Systems:  Building a Continuous Training Pipeline with Concept Drift Awareness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in Recommender Systems:  Building a Continuous Training Pipeline with Concept Drift Awareness</dc:title>
  <dc:creator>Sebastian Sätzler</dc:creator>
  <cp:lastModifiedBy>Sebastian Sätzler</cp:lastModifiedBy>
  <cp:revision>1</cp:revision>
  <dcterms:created xsi:type="dcterms:W3CDTF">2022-08-19T10:42:18Z</dcterms:created>
  <dcterms:modified xsi:type="dcterms:W3CDTF">2022-08-19T10:54:48Z</dcterms:modified>
</cp:coreProperties>
</file>