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E7F4"/>
    <a:srgbClr val="1BD2F7"/>
    <a:srgbClr val="6FA2A1"/>
    <a:srgbClr val="8A3F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F3D4-DFBE-49CE-810B-FB2C9F424A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DBE8-4CFD-4E7E-B87E-1565ACE2EC1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49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F3D4-DFBE-49CE-810B-FB2C9F424A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DBE8-4CFD-4E7E-B87E-1565ACE2E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99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F3D4-DFBE-49CE-810B-FB2C9F424A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DBE8-4CFD-4E7E-B87E-1565ACE2E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85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F3D4-DFBE-49CE-810B-FB2C9F424A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DBE8-4CFD-4E7E-B87E-1565ACE2E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0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F3D4-DFBE-49CE-810B-FB2C9F424A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DBE8-4CFD-4E7E-B87E-1565ACE2EC1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14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F3D4-DFBE-49CE-810B-FB2C9F424A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DBE8-4CFD-4E7E-B87E-1565ACE2E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37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F3D4-DFBE-49CE-810B-FB2C9F424A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DBE8-4CFD-4E7E-B87E-1565ACE2E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72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F3D4-DFBE-49CE-810B-FB2C9F424A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DBE8-4CFD-4E7E-B87E-1565ACE2E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11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F3D4-DFBE-49CE-810B-FB2C9F424A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DBE8-4CFD-4E7E-B87E-1565ACE2E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68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83F3D4-DFBE-49CE-810B-FB2C9F424A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D5DBE8-4CFD-4E7E-B87E-1565ACE2E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68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F3D4-DFBE-49CE-810B-FB2C9F424A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DBE8-4CFD-4E7E-B87E-1565ACE2E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90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83F3D4-DFBE-49CE-810B-FB2C9F424A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D5DBE8-4CFD-4E7E-B87E-1565ACE2EC1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44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E7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5E401C-DA3F-4BC5-B330-94B71C39C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741" y="118196"/>
            <a:ext cx="2091809" cy="175822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49E7B07-BA2E-4A4E-A00D-2926D4B65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78" y="0"/>
            <a:ext cx="5219522" cy="6324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615AB21-47EB-4ADF-BB51-CB30EAC77FD7}"/>
              </a:ext>
            </a:extLst>
          </p:cNvPr>
          <p:cNvSpPr/>
          <p:nvPr/>
        </p:nvSpPr>
        <p:spPr>
          <a:xfrm>
            <a:off x="352861" y="1976735"/>
            <a:ext cx="6003567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The Main objective of </a:t>
            </a:r>
          </a:p>
          <a:p>
            <a:pPr algn="ctr"/>
            <a:r>
              <a:rPr lang="en-US" sz="36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this project is to analyze</a:t>
            </a:r>
          </a:p>
          <a:p>
            <a:pPr algn="ctr"/>
            <a:r>
              <a:rPr lang="en-US" sz="36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Sales data to gain </a:t>
            </a:r>
          </a:p>
          <a:p>
            <a:pPr algn="ctr"/>
            <a:r>
              <a:rPr lang="en-US" sz="36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actionable insights that</a:t>
            </a:r>
          </a:p>
          <a:p>
            <a:pPr algn="ctr"/>
            <a:r>
              <a:rPr lang="en-US" sz="36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Will enhance the</a:t>
            </a:r>
          </a:p>
          <a:p>
            <a:pPr algn="ctr"/>
            <a:r>
              <a:rPr lang="en-US" sz="36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 performance of the </a:t>
            </a:r>
          </a:p>
          <a:p>
            <a:pPr algn="ctr"/>
            <a:r>
              <a:rPr lang="en-US" sz="36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McDonald’s shop.</a:t>
            </a:r>
          </a:p>
        </p:txBody>
      </p:sp>
    </p:spTree>
    <p:extLst>
      <p:ext uri="{BB962C8B-B14F-4D97-AF65-F5344CB8AC3E}">
        <p14:creationId xmlns:p14="http://schemas.microsoft.com/office/powerpoint/2010/main" val="389846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E7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FAE1-1B54-40A0-A29B-EEDB7AED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25" y="575099"/>
            <a:ext cx="4577715" cy="1263226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tx1"/>
                </a:solidFill>
                <a:latin typeface="Baskerville Old Face" panose="02020602080505020303" pitchFamily="18" charset="0"/>
              </a:rPr>
              <a:t>Recommended Analysis</a:t>
            </a:r>
            <a:endParaRPr lang="en-IN" sz="3600" b="1" u="sng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9BA5-9627-4B31-9C25-5E7291191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95" y="2171699"/>
            <a:ext cx="5924550" cy="364976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. Key Performance Indicators :-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            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. Total sales in the year 2022.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            </a:t>
            </a:r>
            <a:r>
              <a:rPr lang="en-US" b="1" dirty="0">
                <a:solidFill>
                  <a:schemeClr val="tx1"/>
                </a:solidFill>
                <a:latin typeface="Constantia" panose="02030602050306030303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. Total profit in the year 2022.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            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3</a:t>
            </a: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. Amount of Customers.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. What is the total sales revenue for each month 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3</a:t>
            </a: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. How do sales vary across different country 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4</a:t>
            </a: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. What is the Customer Satisfaction Rate ?</a:t>
            </a:r>
            <a:endParaRPr lang="en-IN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722C591-D49E-409F-9447-7E0C77292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4" y="-1"/>
            <a:ext cx="5514975" cy="63341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2400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E7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BA31DD-4EDA-4532-9C7D-F3CB0C619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962025"/>
            <a:ext cx="11201400" cy="5200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6A7AF6-A2E3-47A7-BBB9-DD510A95D9FE}"/>
              </a:ext>
            </a:extLst>
          </p:cNvPr>
          <p:cNvSpPr/>
          <p:nvPr/>
        </p:nvSpPr>
        <p:spPr>
          <a:xfrm>
            <a:off x="4863933" y="38695"/>
            <a:ext cx="2464136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203215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E7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953344-247E-4B16-AB4E-D565D612B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3" y="1123950"/>
            <a:ext cx="11260793" cy="5019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3CDE28-6C7C-4056-8EF4-859C017A56C9}"/>
              </a:ext>
            </a:extLst>
          </p:cNvPr>
          <p:cNvSpPr txBox="1"/>
          <p:nvPr/>
        </p:nvSpPr>
        <p:spPr>
          <a:xfrm>
            <a:off x="3047999" y="231398"/>
            <a:ext cx="6096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2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26160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E7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19AD92-38B2-49A4-830D-148E90BBB4DE}"/>
              </a:ext>
            </a:extLst>
          </p:cNvPr>
          <p:cNvSpPr/>
          <p:nvPr/>
        </p:nvSpPr>
        <p:spPr>
          <a:xfrm>
            <a:off x="1933575" y="1951672"/>
            <a:ext cx="8324849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0145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96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Baskerville Old Face</vt:lpstr>
      <vt:lpstr>Calibri</vt:lpstr>
      <vt:lpstr>Calibri Light</vt:lpstr>
      <vt:lpstr>Constantia</vt:lpstr>
      <vt:lpstr>Lucida Fax</vt:lpstr>
      <vt:lpstr>Retrospect</vt:lpstr>
      <vt:lpstr>PowerPoint Presentation</vt:lpstr>
      <vt:lpstr>Recommended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Nagendra V Kini</dc:creator>
  <cp:lastModifiedBy>Nagendra V Kini</cp:lastModifiedBy>
  <cp:revision>2</cp:revision>
  <dcterms:created xsi:type="dcterms:W3CDTF">2024-02-17T17:39:27Z</dcterms:created>
  <dcterms:modified xsi:type="dcterms:W3CDTF">2024-02-17T18:35:26Z</dcterms:modified>
</cp:coreProperties>
</file>