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sldIdLst>
    <p:sldId id="308" r:id="rId5"/>
    <p:sldId id="309" r:id="rId6"/>
    <p:sldId id="310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A74"/>
    <a:srgbClr val="FFB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6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898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582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9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1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1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9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9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923A66-BD17-4953-9033-CB93D091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0"/>
            <a:ext cx="5124450" cy="63380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CC88BD-CA40-487C-922F-38AFE9BCE216}"/>
              </a:ext>
            </a:extLst>
          </p:cNvPr>
          <p:cNvSpPr/>
          <p:nvPr/>
        </p:nvSpPr>
        <p:spPr>
          <a:xfrm>
            <a:off x="1518152" y="881360"/>
            <a:ext cx="380264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Super-Store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7839DD-D177-4EE2-A7D0-43CD7AAB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149" y="2301856"/>
            <a:ext cx="504264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The Main objective of 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this project is to analyze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Sales data to gain 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actionable insights that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Will enhance the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 performance of the 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Super Store.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C404F-534D-489E-BE66-F76DDCF04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0925" y="0"/>
            <a:ext cx="4791075" cy="6343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E84F04-7F53-4274-83A6-987E68F3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20688"/>
            <a:ext cx="6094412" cy="1449387"/>
          </a:xfrm>
        </p:spPr>
        <p:txBody>
          <a:bodyPr/>
          <a:lstStyle/>
          <a:p>
            <a:r>
              <a:rPr lang="en-US" sz="4800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Recommended Analysis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8D341-E111-4315-92EF-43F869675190}"/>
              </a:ext>
            </a:extLst>
          </p:cNvPr>
          <p:cNvSpPr/>
          <p:nvPr/>
        </p:nvSpPr>
        <p:spPr>
          <a:xfrm>
            <a:off x="630238" y="2266950"/>
            <a:ext cx="6529388" cy="24622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0" i="0" dirty="0">
                <a:effectLst/>
                <a:latin typeface="Book Antiqua" panose="02040602050305030304" pitchFamily="18" charset="0"/>
              </a:rPr>
              <a:t>1. Which are the top 3 states contributing to the                    sales?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b="0" i="0" dirty="0">
                <a:effectLst/>
                <a:latin typeface="Book Antiqua" panose="02040602050305030304" pitchFamily="18" charset="0"/>
              </a:rPr>
              <a:t>2. Which Sub-category is getting highest sa</a:t>
            </a:r>
            <a:r>
              <a:rPr lang="en-US" sz="2200" dirty="0">
                <a:latin typeface="Book Antiqua" panose="02040602050305030304" pitchFamily="18" charset="0"/>
              </a:rPr>
              <a:t>les</a:t>
            </a:r>
            <a:r>
              <a:rPr lang="en-US" sz="2200" b="0" i="0" dirty="0">
                <a:effectLst/>
                <a:latin typeface="Book Antiqua" panose="02040602050305030304" pitchFamily="18" charset="0"/>
              </a:rPr>
              <a:t> 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b="0" i="0" dirty="0">
                <a:effectLst/>
                <a:latin typeface="Book Antiqua" panose="02040602050305030304" pitchFamily="18" charset="0"/>
              </a:rPr>
              <a:t>3. The count of customers </a:t>
            </a:r>
            <a:r>
              <a:rPr lang="en-US" sz="2200" dirty="0" err="1">
                <a:latin typeface="Book Antiqua" panose="02040602050305030304" pitchFamily="18" charset="0"/>
              </a:rPr>
              <a:t>i</a:t>
            </a:r>
            <a:r>
              <a:rPr lang="en-US" sz="2200" b="0" i="0" dirty="0" err="1">
                <a:effectLst/>
                <a:latin typeface="Book Antiqua" panose="02040602050305030304" pitchFamily="18" charset="0"/>
              </a:rPr>
              <a:t>ncresing</a:t>
            </a:r>
            <a:r>
              <a:rPr lang="en-US" sz="2200" b="0" i="0" dirty="0">
                <a:effectLst/>
                <a:latin typeface="Book Antiqua" panose="02040602050305030304" pitchFamily="18" charset="0"/>
              </a:rPr>
              <a:t> or decreasing 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dirty="0">
                <a:latin typeface="Book Antiqua" panose="02040602050305030304" pitchFamily="18" charset="0"/>
              </a:rPr>
              <a:t>4</a:t>
            </a:r>
            <a:r>
              <a:rPr lang="en-US" sz="2200" b="0" i="0" dirty="0">
                <a:effectLst/>
                <a:latin typeface="Book Antiqua" panose="02040602050305030304" pitchFamily="18" charset="0"/>
              </a:rPr>
              <a:t>. In which month we are getting highest sales?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dirty="0">
                <a:latin typeface="Book Antiqua" panose="02040602050305030304" pitchFamily="18" charset="0"/>
              </a:rPr>
              <a:t>5</a:t>
            </a:r>
            <a:r>
              <a:rPr lang="en-US" sz="2200" b="0" i="0" dirty="0">
                <a:effectLst/>
                <a:latin typeface="Book Antiqua" panose="02040602050305030304" pitchFamily="18" charset="0"/>
              </a:rPr>
              <a:t>. Which channel had the highest sales contribution?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8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C9FCB1-68BB-46BB-AEA2-6C1DCF19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4922837" cy="1449387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Key Insights :-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180C8-B616-43B0-8098-BC252E906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0"/>
            <a:ext cx="5124450" cy="633804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F3807-8F2A-4C5A-B3FF-C34312A6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6" y="1952627"/>
            <a:ext cx="6410324" cy="4466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man Old Style" panose="02050604050505020204" pitchFamily="18" charset="0"/>
              </a:rPr>
              <a:t>The top 3 states contributing to sales are California, New York, Texas.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man Old Style" panose="02050604050505020204" pitchFamily="18" charset="0"/>
              </a:rPr>
              <a:t>The sales are high in the month of November, September.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man Old Style" panose="02050604050505020204" pitchFamily="18" charset="0"/>
              </a:rPr>
              <a:t>In the category of technology phones are contributed the most to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man Old Style" panose="02050604050505020204" pitchFamily="18" charset="0"/>
              </a:rPr>
              <a:t>The Count of customers in 2020 was 595 and which is increased to 693 in the year 2023.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man Old Style" panose="02050604050505020204" pitchFamily="18" charset="0"/>
              </a:rPr>
              <a:t>In the Field of technology the store getting the highest sales in the every year.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</a:br>
            <a:endParaRPr lang="en-US" sz="22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4FD1-1A81-4356-8C58-1FB19652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264834"/>
            <a:ext cx="5667375" cy="3697816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</a:rPr>
              <a:t>1. Focus more on technological field from the state like California, New York, Texas for marketing.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</a:rPr>
              <a:t>2. Implementing distinct sales, advertisements and coupons during the month of February could prove beneficial in boosting sales and enhancing customer engagement.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</a:rPr>
              <a:t>3. Improve order status for better customer satisfaction and efficiency.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33650E-19FA-40E7-84EF-4A75BE308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0925" y="0"/>
            <a:ext cx="4791075" cy="6343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F7CD96-D779-4736-B77D-249F4EB0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05872"/>
            <a:ext cx="6905626" cy="1449387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Conclusion of the Analysis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9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0E4AC-742D-41DB-A400-F67CF49EFB27}"/>
              </a:ext>
            </a:extLst>
          </p:cNvPr>
          <p:cNvSpPr txBox="1"/>
          <p:nvPr/>
        </p:nvSpPr>
        <p:spPr>
          <a:xfrm>
            <a:off x="3171824" y="172818"/>
            <a:ext cx="5848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279D8-D61D-437B-B83C-E148D6BD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6" y="904875"/>
            <a:ext cx="11658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157F8-F44E-4D47-8D98-853E79FFF19E}"/>
              </a:ext>
            </a:extLst>
          </p:cNvPr>
          <p:cNvSpPr/>
          <p:nvPr/>
        </p:nvSpPr>
        <p:spPr>
          <a:xfrm>
            <a:off x="1933575" y="2380297"/>
            <a:ext cx="832484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840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232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Baskerville Old Face</vt:lpstr>
      <vt:lpstr>Book Antiqua</vt:lpstr>
      <vt:lpstr>Bookman Old Style</vt:lpstr>
      <vt:lpstr>Calibri</vt:lpstr>
      <vt:lpstr>Calibri Light</vt:lpstr>
      <vt:lpstr>Lucida Fax</vt:lpstr>
      <vt:lpstr>Retrospect</vt:lpstr>
      <vt:lpstr>PowerPoint Presentation</vt:lpstr>
      <vt:lpstr>Recommended Analysis</vt:lpstr>
      <vt:lpstr>Key Insights :-</vt:lpstr>
      <vt:lpstr>Conclusion of the Analysis 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Nagendra V Kini</dc:creator>
  <cp:lastModifiedBy>Nagendra V Kini</cp:lastModifiedBy>
  <cp:revision>2</cp:revision>
  <dcterms:created xsi:type="dcterms:W3CDTF">2024-02-18T03:33:21Z</dcterms:created>
  <dcterms:modified xsi:type="dcterms:W3CDTF">2024-02-18T04:08:58Z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