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1" y="1955616"/>
            <a:ext cx="8668869" cy="319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Amazon Sales Dashboard</a:t>
            </a:r>
            <a:br>
              <a:rPr lang="en-US" sz="8000" dirty="0"/>
            </a:br>
            <a:r>
              <a:rPr lang="en-US" sz="1400" dirty="0"/>
              <a:t>Dynamic Visualization of Sales and Profit KPIs</a:t>
            </a:r>
            <a:br>
              <a:rPr lang="en-US" sz="1400" dirty="0"/>
            </a:br>
            <a:endParaRPr lang="en-US" sz="8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3671" y="1"/>
            <a:ext cx="3218330" cy="685799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9E152A-E2DB-4854-AC9F-D2D8C20E77EB}"/>
              </a:ext>
            </a:extLst>
          </p:cNvPr>
          <p:cNvCxnSpPr/>
          <p:nvPr/>
        </p:nvCxnSpPr>
        <p:spPr>
          <a:xfrm>
            <a:off x="744179" y="4497660"/>
            <a:ext cx="7368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B35D5C-28A9-4BB2-9FA6-F88784A3FABF}"/>
              </a:ext>
            </a:extLst>
          </p:cNvPr>
          <p:cNvSpPr txBox="1"/>
          <p:nvPr/>
        </p:nvSpPr>
        <p:spPr>
          <a:xfrm>
            <a:off x="6176682" y="4563285"/>
            <a:ext cx="3218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Presented By Nagendra V Kini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F24B-E4A0-45C6-86EA-A7F2B4E2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4" y="383385"/>
            <a:ext cx="5608320" cy="145075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Key Features :-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D4C78F-8337-4958-9D91-A9D25F5F2F80}"/>
              </a:ext>
            </a:extLst>
          </p:cNvPr>
          <p:cNvSpPr/>
          <p:nvPr/>
        </p:nvSpPr>
        <p:spPr>
          <a:xfrm>
            <a:off x="398034" y="2147605"/>
            <a:ext cx="7006814" cy="3787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Sales and Profit KPIs :- A snapshot of key performance indicators.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Category Drill-Down :- Detailed analysis of different product categories.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Regional and State-Wise Breakdown :- Performance metrics by region and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Monthly Insights :- Analysis of sales and profit trends month by month for each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PDF Download :- Easy sharing of the dashboard insights.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E4B01-57EC-4508-A702-E0F91A35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22" y="-46653"/>
            <a:ext cx="4382278" cy="64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F24B-E4A0-45C6-86EA-A7F2B4E2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4" y="430038"/>
            <a:ext cx="5608320" cy="145075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Objectives :-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D4C78F-8337-4958-9D91-A9D25F5F2F80}"/>
              </a:ext>
            </a:extLst>
          </p:cNvPr>
          <p:cNvSpPr/>
          <p:nvPr/>
        </p:nvSpPr>
        <p:spPr>
          <a:xfrm>
            <a:off x="398034" y="2147605"/>
            <a:ext cx="7006814" cy="3787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 showcase a dynamic visualization of   Amazon sales and profit KPIs.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 provide detailed insights broken down category-wise, state-wise, region-wise, and month-wise for each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Tools Used :- Tableau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E4B01-57EC-4508-A702-E0F91A35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22" y="-46653"/>
            <a:ext cx="4382278" cy="64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6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164-CE80-4E07-B60B-0C2B0B55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949076"/>
            <a:ext cx="3517567" cy="1448892"/>
          </a:xfrm>
        </p:spPr>
        <p:txBody>
          <a:bodyPr/>
          <a:lstStyle/>
          <a:p>
            <a:pPr algn="ctr"/>
            <a:r>
              <a:rPr lang="en-US" dirty="0"/>
              <a:t>Insights :-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FAA75D-F889-4805-A6A6-8B8909089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977" y="835119"/>
            <a:ext cx="7536023" cy="16768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440DC-7F5B-4FDF-A5ED-F3279A1C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397968"/>
            <a:ext cx="3517567" cy="3709587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IN" sz="2400" dirty="0">
                <a:latin typeface="Lucida Fax" panose="02060602050505020204" pitchFamily="18" charset="0"/>
              </a:rPr>
              <a:t>Sales and Profit KPIs And Filter</a:t>
            </a:r>
          </a:p>
          <a:p>
            <a:pPr algn="ctr"/>
            <a:r>
              <a:rPr lang="en-US" dirty="0"/>
              <a:t>Overview of how the KPIs provide a quick summary of overall performance.</a:t>
            </a:r>
          </a:p>
          <a:p>
            <a:pPr algn="ctr"/>
            <a:r>
              <a:rPr lang="en-US" dirty="0"/>
              <a:t>I have conducted an analysis on Amazon data using Tableau. In the filter section, I incorporated several dimension parameters, including region, product category, ship mode, subcategory, day of the week, and segment. Specifically, I focused on filtering by ship mode, region, category, and day of the week.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F18E-B45A-4DC2-81DA-83D0A933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49" y="2642038"/>
            <a:ext cx="1986678" cy="39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164-CE80-4E07-B60B-0C2B0B55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949076"/>
            <a:ext cx="3517567" cy="1448892"/>
          </a:xfrm>
        </p:spPr>
        <p:txBody>
          <a:bodyPr/>
          <a:lstStyle/>
          <a:p>
            <a:pPr algn="ctr"/>
            <a:r>
              <a:rPr lang="en-US" dirty="0"/>
              <a:t>Insights :-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440DC-7F5B-4FDF-A5ED-F3279A1C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397968"/>
            <a:ext cx="3517567" cy="3709587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Lucida Fax" panose="02060602050505020204" pitchFamily="18" charset="0"/>
              </a:rPr>
              <a:t>Category Drill-Down</a:t>
            </a:r>
          </a:p>
          <a:p>
            <a:pPr algn="ctr"/>
            <a:r>
              <a:rPr lang="en-US" dirty="0"/>
              <a:t>Explanation of how users can drill down into specific categories to get more detailed information.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BF1FF0-B029-42B4-BD49-77C443C9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4025" y="1954306"/>
            <a:ext cx="6714564" cy="2653553"/>
          </a:xfrm>
        </p:spPr>
      </p:pic>
    </p:spTree>
    <p:extLst>
      <p:ext uri="{BB962C8B-B14F-4D97-AF65-F5344CB8AC3E}">
        <p14:creationId xmlns:p14="http://schemas.microsoft.com/office/powerpoint/2010/main" val="398005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164-CE80-4E07-B60B-0C2B0B55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949076"/>
            <a:ext cx="3517567" cy="1448892"/>
          </a:xfrm>
        </p:spPr>
        <p:txBody>
          <a:bodyPr/>
          <a:lstStyle/>
          <a:p>
            <a:pPr algn="ctr"/>
            <a:r>
              <a:rPr lang="en-US" dirty="0"/>
              <a:t>Insights :-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440DC-7F5B-4FDF-A5ED-F3279A1C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397968"/>
            <a:ext cx="3517567" cy="3709587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Lucida Fax" panose="02060602050505020204" pitchFamily="18" charset="0"/>
              </a:rPr>
              <a:t>Regional and State-Wise Performance</a:t>
            </a:r>
          </a:p>
          <a:p>
            <a:pPr algn="ctr"/>
            <a:r>
              <a:rPr lang="en-US" dirty="0"/>
              <a:t>Highlights of how the dashboard breaks down performance metrics by geography.</a:t>
            </a:r>
          </a:p>
          <a:p>
            <a:pPr algn="ctr"/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8FBD04-85E8-4BB0-803B-766BE858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365" y="340658"/>
            <a:ext cx="4141693" cy="290904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3238F-FB97-498E-9991-5774C97D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484" y="3312459"/>
            <a:ext cx="676803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164-CE80-4E07-B60B-0C2B0B55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949076"/>
            <a:ext cx="3517567" cy="1448892"/>
          </a:xfrm>
        </p:spPr>
        <p:txBody>
          <a:bodyPr/>
          <a:lstStyle/>
          <a:p>
            <a:pPr algn="ctr"/>
            <a:r>
              <a:rPr lang="en-US" dirty="0"/>
              <a:t>Insights :-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440DC-7F5B-4FDF-A5ED-F3279A1C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397968"/>
            <a:ext cx="3517567" cy="3709587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Lucida Fax" panose="02060602050505020204" pitchFamily="18" charset="0"/>
              </a:rPr>
              <a:t>Monthly Insights</a:t>
            </a:r>
          </a:p>
          <a:p>
            <a:pPr algn="ctr"/>
            <a:r>
              <a:rPr lang="en-US" dirty="0"/>
              <a:t>Detailed view of sales and profit trends for each month across different years.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364520-BD69-480C-A8AF-97EA2E70A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569" y="2032147"/>
            <a:ext cx="6743453" cy="2793705"/>
          </a:xfrm>
        </p:spPr>
      </p:pic>
    </p:spTree>
    <p:extLst>
      <p:ext uri="{BB962C8B-B14F-4D97-AF65-F5344CB8AC3E}">
        <p14:creationId xmlns:p14="http://schemas.microsoft.com/office/powerpoint/2010/main" val="115238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F24B-E4A0-45C6-86EA-A7F2B4E2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4" y="476691"/>
            <a:ext cx="5608320" cy="145075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Conclusion :-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D4C78F-8337-4958-9D91-A9D25F5F2F80}"/>
              </a:ext>
            </a:extLst>
          </p:cNvPr>
          <p:cNvSpPr/>
          <p:nvPr/>
        </p:nvSpPr>
        <p:spPr>
          <a:xfrm>
            <a:off x="398034" y="2194258"/>
            <a:ext cx="7006814" cy="3787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project demonstrates the capability to transform raw data into meaningful insights using Tableau.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dashboard allows for comprehensive analysis, helping to uncover patterns and trends in Amazon sales data.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E4B01-57EC-4508-A702-E0F91A35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22" y="0"/>
            <a:ext cx="4382278" cy="64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0DE308-FF3F-4D30-BB7A-06F9D43B5D80}"/>
              </a:ext>
            </a:extLst>
          </p:cNvPr>
          <p:cNvSpPr txBox="1"/>
          <p:nvPr/>
        </p:nvSpPr>
        <p:spPr>
          <a:xfrm>
            <a:off x="2541494" y="2088775"/>
            <a:ext cx="7109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0983909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{28FAFC57-B267-4F21-91C1-CB59A6546C31}tf33845126_win32</Template>
  <TotalTime>189</TotalTime>
  <Words>292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Lucida Fax</vt:lpstr>
      <vt:lpstr>1_RetrospectVTI</vt:lpstr>
      <vt:lpstr>Amazon Sales Dashboard Dynamic Visualization of Sales and Profit KPIs </vt:lpstr>
      <vt:lpstr>Key Features :-</vt:lpstr>
      <vt:lpstr>Objectives :-</vt:lpstr>
      <vt:lpstr>Insights :-</vt:lpstr>
      <vt:lpstr>Insights :-</vt:lpstr>
      <vt:lpstr>Insights :-</vt:lpstr>
      <vt:lpstr>Insights :-</vt:lpstr>
      <vt:lpstr>Conclusion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Dashboard Dynamic Visualization of Sales and Profit KPIs </dc:title>
  <dc:creator>Nagendra V Kini</dc:creator>
  <cp:lastModifiedBy>Nagendra V Kini</cp:lastModifiedBy>
  <cp:revision>5</cp:revision>
  <dcterms:created xsi:type="dcterms:W3CDTF">2024-05-24T11:02:51Z</dcterms:created>
  <dcterms:modified xsi:type="dcterms:W3CDTF">2024-05-26T06:05:35Z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