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Superstore Sales Dashboard</a:t>
            </a:r>
            <a:br>
              <a:rPr lang="en-US" dirty="0"/>
            </a:br>
            <a:r>
              <a:rPr lang="en-US" sz="1600" dirty="0"/>
              <a:t>Comprehensive Analysis of Sales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7412" y="2613634"/>
            <a:ext cx="2027328" cy="468233"/>
          </a:xfrm>
        </p:spPr>
        <p:txBody>
          <a:bodyPr>
            <a:normAutofit/>
          </a:bodyPr>
          <a:lstStyle/>
          <a:p>
            <a:r>
              <a:rPr lang="en-US" dirty="0" err="1"/>
              <a:t>NagendrA</a:t>
            </a:r>
            <a:r>
              <a:rPr lang="en-US" dirty="0"/>
              <a:t> V KINI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CE4B8A-882D-4CE7-A147-79DCD9240996}"/>
              </a:ext>
            </a:extLst>
          </p:cNvPr>
          <p:cNvSpPr txBox="1"/>
          <p:nvPr/>
        </p:nvSpPr>
        <p:spPr>
          <a:xfrm>
            <a:off x="4733925" y="644009"/>
            <a:ext cx="2724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DASHBOARD</a:t>
            </a:r>
            <a:endParaRPr lang="en-I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E37DF-DCD9-4BFD-8698-AC02F9057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290340"/>
            <a:ext cx="9648826" cy="532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CE4B8A-882D-4CE7-A147-79DCD9240996}"/>
              </a:ext>
            </a:extLst>
          </p:cNvPr>
          <p:cNvSpPr txBox="1"/>
          <p:nvPr/>
        </p:nvSpPr>
        <p:spPr>
          <a:xfrm>
            <a:off x="4733925" y="644009"/>
            <a:ext cx="2724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DASHBOARD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59DEC-08D5-4F71-94AD-07DAA701A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4" y="1385590"/>
            <a:ext cx="9620251" cy="519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0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C0A33E-BD18-4782-ABD9-1F48CDE03A81}"/>
              </a:ext>
            </a:extLst>
          </p:cNvPr>
          <p:cNvSpPr txBox="1"/>
          <p:nvPr/>
        </p:nvSpPr>
        <p:spPr>
          <a:xfrm>
            <a:off x="3390900" y="2767280"/>
            <a:ext cx="541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THANK YOU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338188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32FD-1B76-45F2-88F6-F403D93A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22D62-10EB-4678-9297-90352B0E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Brief overview of the Superstore Sales Dashboard project.</a:t>
            </a:r>
          </a:p>
          <a:p>
            <a:r>
              <a:rPr lang="en-US" dirty="0"/>
              <a:t>To showcase dynamic visualization of sales and YOY growth KPIs.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DEF07D-CE69-43CC-9685-44C22951A26B}"/>
              </a:ext>
            </a:extLst>
          </p:cNvPr>
          <p:cNvSpPr/>
          <p:nvPr/>
        </p:nvSpPr>
        <p:spPr>
          <a:xfrm>
            <a:off x="4168588" y="1622612"/>
            <a:ext cx="7888941" cy="654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OBJECTIVES OF THE DASHBOARD :-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0E63E-8416-4592-85A9-5AE90CFDE487}"/>
              </a:ext>
            </a:extLst>
          </p:cNvPr>
          <p:cNvSpPr/>
          <p:nvPr/>
        </p:nvSpPr>
        <p:spPr>
          <a:xfrm>
            <a:off x="4671940" y="2562712"/>
            <a:ext cx="5970494" cy="2018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Dynamic visualization of sales and YOY growth KPIs.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Insight breakdown by category, segment, and top-selling products.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Detailed monthly analysis for each year.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30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A102-9170-4AA0-8F49-550D6299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32" y="2066925"/>
            <a:ext cx="3099293" cy="2724150"/>
          </a:xfrm>
        </p:spPr>
        <p:txBody>
          <a:bodyPr>
            <a:normAutofit/>
          </a:bodyPr>
          <a:lstStyle/>
          <a:p>
            <a:r>
              <a:rPr lang="en-US" sz="3600" dirty="0"/>
              <a:t>Key Features </a:t>
            </a:r>
            <a:br>
              <a:rPr lang="en-US" sz="3600" dirty="0"/>
            </a:br>
            <a:r>
              <a:rPr lang="en-US" sz="3600" dirty="0"/>
              <a:t>of the Dashboard</a:t>
            </a:r>
            <a:endParaRPr lang="en-IN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98B78-85A7-4F52-8716-2075E76CD827}"/>
              </a:ext>
            </a:extLst>
          </p:cNvPr>
          <p:cNvSpPr/>
          <p:nvPr/>
        </p:nvSpPr>
        <p:spPr>
          <a:xfrm>
            <a:off x="4775693" y="1771650"/>
            <a:ext cx="6657975" cy="37052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Sales and Profit KPIs at a glance.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Drill-down capability for detailed category analysis.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Insights on top-selling products.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Segment-wise performance breakdown.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Monthly insights for each year.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59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C488-3ED2-4404-99CF-044E34F7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961" y="2227579"/>
            <a:ext cx="2851643" cy="1201421"/>
          </a:xfrm>
        </p:spPr>
        <p:txBody>
          <a:bodyPr>
            <a:noAutofit/>
          </a:bodyPr>
          <a:lstStyle/>
          <a:p>
            <a:r>
              <a:rPr lang="en-US" sz="4000" dirty="0"/>
              <a:t>Insights :-</a:t>
            </a:r>
            <a:br>
              <a:rPr lang="en-US" sz="1600" dirty="0"/>
            </a:br>
            <a:br>
              <a:rPr lang="en-US" sz="1100" u="sng" dirty="0"/>
            </a:br>
            <a:br>
              <a:rPr lang="en-US" sz="1600" dirty="0"/>
            </a:br>
            <a:endParaRPr lang="en-IN" sz="105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C0BE99-6FD3-4CE3-AA22-A84B43B78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8951" y="1123950"/>
            <a:ext cx="2590800" cy="52482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E7AFC-937B-4321-8C20-1045436D4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941429"/>
            <a:ext cx="3031852" cy="30013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Sales and Profit KPIs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representation of overall sales and profit.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metrics highlighted for quick insights.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79FC13-FB33-401D-B06C-063C1A33579E}"/>
              </a:ext>
            </a:extLst>
          </p:cNvPr>
          <p:cNvSpPr/>
          <p:nvPr/>
        </p:nvSpPr>
        <p:spPr>
          <a:xfrm>
            <a:off x="5926001" y="733425"/>
            <a:ext cx="3913324" cy="390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SALES AND PROFIT KPI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4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737F-5D9A-4D26-A6C3-B53DE2F3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Insights :-</a:t>
            </a:r>
            <a:endParaRPr lang="en-IN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764D3-81BE-4967-A955-CD170B426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Drill Down into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Detailed breakdown of sales and profit by category.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Visuals showing category-wise performance.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469A8D-4905-4FFD-BAF1-F7F795386946}"/>
              </a:ext>
            </a:extLst>
          </p:cNvPr>
          <p:cNvSpPr/>
          <p:nvPr/>
        </p:nvSpPr>
        <p:spPr>
          <a:xfrm>
            <a:off x="6116501" y="1319212"/>
            <a:ext cx="3913324" cy="390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CATEGORY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A769B8-AD57-454E-B9D7-F3DAE1928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528" y="1926619"/>
            <a:ext cx="4801270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5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737F-5D9A-4D26-A6C3-B53DE2F3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Insights :-</a:t>
            </a:r>
            <a:endParaRPr lang="en-IN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764D3-81BE-4967-A955-CD170B426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 - Selling Products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List and visuals of the top-selling products.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Insights on why these products are top sellers.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469A8D-4905-4FFD-BAF1-F7F795386946}"/>
              </a:ext>
            </a:extLst>
          </p:cNvPr>
          <p:cNvSpPr/>
          <p:nvPr/>
        </p:nvSpPr>
        <p:spPr>
          <a:xfrm>
            <a:off x="6368186" y="1337459"/>
            <a:ext cx="3913324" cy="390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TOP - SELLING PRODUCTS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1F7E9-5E74-44B6-AA14-715CF501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161" y="1918702"/>
            <a:ext cx="4839375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7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737F-5D9A-4D26-A6C3-B53DE2F3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Insights :-</a:t>
            </a:r>
            <a:endParaRPr lang="en-IN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764D3-81BE-4967-A955-CD170B426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Segment - Wise Performance Breakdown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Analysis of sales and profit by customer segment.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Visual representation of segment performance.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469A8D-4905-4FFD-BAF1-F7F795386946}"/>
              </a:ext>
            </a:extLst>
          </p:cNvPr>
          <p:cNvSpPr/>
          <p:nvPr/>
        </p:nvSpPr>
        <p:spPr>
          <a:xfrm>
            <a:off x="6291987" y="1300162"/>
            <a:ext cx="3913324" cy="390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SEGMENT - WISE PERFORMANCE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62E610-7E40-462B-B2E3-E50E4387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014" y="1909175"/>
            <a:ext cx="4801270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8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737F-5D9A-4D26-A6C3-B53DE2F3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Insights :-</a:t>
            </a:r>
            <a:endParaRPr lang="en-IN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764D3-81BE-4967-A955-CD170B426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Monthly Insights for Each 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Monthly sales trends and patterns.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Year - over - year comparison to highlight growth trends.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469A8D-4905-4FFD-BAF1-F7F795386946}"/>
              </a:ext>
            </a:extLst>
          </p:cNvPr>
          <p:cNvSpPr/>
          <p:nvPr/>
        </p:nvSpPr>
        <p:spPr>
          <a:xfrm>
            <a:off x="6196738" y="1465243"/>
            <a:ext cx="3913324" cy="390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MONTHLY 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F1417-360C-4A9C-B1F2-17CC3D45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2122424"/>
            <a:ext cx="7581900" cy="365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3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CCA7-016A-4000-9423-55A20568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  <a:endParaRPr lang="en-IN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CD118-0BFC-423B-B6EC-0D097B4CEB3E}"/>
              </a:ext>
            </a:extLst>
          </p:cNvPr>
          <p:cNvSpPr/>
          <p:nvPr/>
        </p:nvSpPr>
        <p:spPr>
          <a:xfrm>
            <a:off x="4991098" y="1794659"/>
            <a:ext cx="6515100" cy="3771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Year-on-year sales growth.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Technological field showing the highest sales.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Importance of converting raw data into meaningful information.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Effectiveness of Tableau in creating insightful dashboards.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6CE64-AAC7-4FCF-A1E9-EAA8BC2F0D33}"/>
              </a:ext>
            </a:extLst>
          </p:cNvPr>
          <p:cNvSpPr/>
          <p:nvPr/>
        </p:nvSpPr>
        <p:spPr>
          <a:xfrm>
            <a:off x="6905622" y="1155860"/>
            <a:ext cx="268605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C8108-7C21-49DD-B867-3E38E4DA9210}"/>
              </a:ext>
            </a:extLst>
          </p:cNvPr>
          <p:cNvSpPr txBox="1"/>
          <p:nvPr/>
        </p:nvSpPr>
        <p:spPr>
          <a:xfrm>
            <a:off x="5788219" y="2178815"/>
            <a:ext cx="4920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SUMMARY OF KEY FINDINGS :-   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0540773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{5B873463-BDC1-4456-8FC9-ED40FB13D7C3}tf33552983_win32</Template>
  <TotalTime>84</TotalTime>
  <Words>270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Franklin Gothic Demi</vt:lpstr>
      <vt:lpstr>Wingdings 2</vt:lpstr>
      <vt:lpstr>DividendVTI</vt:lpstr>
      <vt:lpstr> Superstore Sales Dashboard Comprehensive Analysis of Sales Data</vt:lpstr>
      <vt:lpstr>iNTRODUCTION</vt:lpstr>
      <vt:lpstr>Key Features  of the Dashboard</vt:lpstr>
      <vt:lpstr>Insights :-   </vt:lpstr>
      <vt:lpstr>Insights :-</vt:lpstr>
      <vt:lpstr>Insights :-</vt:lpstr>
      <vt:lpstr>Insights :-</vt:lpstr>
      <vt:lpstr>Insights :-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Superstore Sales Dashboard Comprehensive Analysis of Sales Data</dc:title>
  <dc:creator>Nagendra V Kini</dc:creator>
  <cp:lastModifiedBy>Nagendra V Kini</cp:lastModifiedBy>
  <cp:revision>4</cp:revision>
  <dcterms:created xsi:type="dcterms:W3CDTF">2024-05-22T07:23:44Z</dcterms:created>
  <dcterms:modified xsi:type="dcterms:W3CDTF">2024-05-22T12:55:15Z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