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0B7"/>
    <a:srgbClr val="1ED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35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51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85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9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86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2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56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4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8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DDC4B4-9DA6-4A94-B542-721DD316B3BB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007417-B0F4-4647-9CE6-C9F1F28F29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3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6EEE-96E2-4EE8-AF87-2AD21EA5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7262"/>
            <a:ext cx="4814945" cy="900113"/>
          </a:xfrm>
          <a:noFill/>
        </p:spPr>
        <p:txBody>
          <a:bodyPr/>
          <a:lstStyle/>
          <a:p>
            <a:pPr algn="ctr"/>
            <a:r>
              <a:rPr lang="en-US" b="1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Vrinda</a:t>
            </a: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 Store</a:t>
            </a:r>
            <a:endParaRPr lang="en-IN" b="1" u="sng" dirty="0">
              <a:solidFill>
                <a:schemeClr val="tx1">
                  <a:lumMod val="95000"/>
                  <a:lumOff val="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0F9E-EAB3-46E6-B7DD-A4DB927B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8" y="2149456"/>
            <a:ext cx="5042647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The Main objective of </a:t>
            </a:r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this project is to analyze</a:t>
            </a:r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Sales data to gain </a:t>
            </a:r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actionable insights that</a:t>
            </a:r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Will enhance the</a:t>
            </a:r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 performance of the </a:t>
            </a:r>
          </a:p>
          <a:p>
            <a:pPr marL="0" indent="0" algn="ctr">
              <a:buNone/>
            </a:pPr>
            <a:r>
              <a:rPr lang="en-US" sz="2800" dirty="0" err="1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Vrinda</a:t>
            </a:r>
            <a:r>
              <a:rPr lang="en-US" sz="280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 Store.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AD4DC-08B9-4E70-9AD7-B4B4184E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76" y="0"/>
            <a:ext cx="5912224" cy="633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3335-E8EF-45EE-8EBD-810980DE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5" y="419953"/>
            <a:ext cx="5941695" cy="1450757"/>
          </a:xfrm>
        </p:spPr>
        <p:txBody>
          <a:bodyPr/>
          <a:lstStyle/>
          <a:p>
            <a:r>
              <a:rPr lang="en-US" sz="4800" b="1" u="sng" dirty="0">
                <a:solidFill>
                  <a:schemeClr val="tx1"/>
                </a:solidFill>
                <a:latin typeface="Baskerville Old Face" panose="02020602080505020303" pitchFamily="18" charset="0"/>
              </a:rPr>
              <a:t>Recommended Analysis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BE9BB5-60C1-4659-A4BA-09D350AE9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718" y="-76200"/>
            <a:ext cx="4485482" cy="641985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AAF189-5093-4956-819F-872CCB1C306B}"/>
              </a:ext>
            </a:extLst>
          </p:cNvPr>
          <p:cNvSpPr/>
          <p:nvPr/>
        </p:nvSpPr>
        <p:spPr>
          <a:xfrm>
            <a:off x="1095375" y="1990725"/>
            <a:ext cx="6381750" cy="415498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200" b="0" i="0" dirty="0">
                <a:effectLst/>
                <a:latin typeface="Book Antiqua" panose="02040602050305030304" pitchFamily="18" charset="0"/>
              </a:rPr>
              <a:t>1. How do the sales and orders of store compare using a single chart?</a:t>
            </a:r>
            <a:br>
              <a:rPr lang="en-US" sz="2200" dirty="0">
                <a:latin typeface="Book Antiqua" panose="02040602050305030304" pitchFamily="18" charset="0"/>
              </a:rPr>
            </a:br>
            <a:r>
              <a:rPr lang="en-US" sz="2200" b="0" i="0" dirty="0">
                <a:effectLst/>
                <a:latin typeface="Book Antiqua" panose="02040602050305030304" pitchFamily="18" charset="0"/>
              </a:rPr>
              <a:t>2. Who purchased more Men or Women in the year?</a:t>
            </a:r>
            <a:br>
              <a:rPr lang="en-US" sz="2200" dirty="0">
                <a:latin typeface="Book Antiqua" panose="02040602050305030304" pitchFamily="18" charset="0"/>
              </a:rPr>
            </a:br>
            <a:r>
              <a:rPr lang="en-US" sz="2200" b="0" i="0" dirty="0">
                <a:effectLst/>
                <a:latin typeface="Book Antiqua" panose="02040602050305030304" pitchFamily="18" charset="0"/>
              </a:rPr>
              <a:t>3. What were the different orders statuses in the year?</a:t>
            </a:r>
            <a:br>
              <a:rPr lang="en-US" sz="2200" dirty="0">
                <a:latin typeface="Book Antiqua" panose="02040602050305030304" pitchFamily="18" charset="0"/>
              </a:rPr>
            </a:br>
            <a:r>
              <a:rPr lang="en-US" sz="2200" b="0" i="0" dirty="0">
                <a:effectLst/>
                <a:latin typeface="Book Antiqua" panose="02040602050305030304" pitchFamily="18" charset="0"/>
              </a:rPr>
              <a:t>4. Which are the top 5 states contributing to the sales?</a:t>
            </a:r>
            <a:br>
              <a:rPr lang="en-US" sz="2200" dirty="0">
                <a:latin typeface="Book Antiqua" panose="02040602050305030304" pitchFamily="18" charset="0"/>
              </a:rPr>
            </a:br>
            <a:r>
              <a:rPr lang="en-US" sz="2200" b="0" i="0" dirty="0">
                <a:effectLst/>
                <a:latin typeface="Book Antiqua" panose="02040602050305030304" pitchFamily="18" charset="0"/>
              </a:rPr>
              <a:t>5. Show the relationship between age and gender based on several orders?</a:t>
            </a:r>
            <a:br>
              <a:rPr lang="en-US" sz="2200" dirty="0">
                <a:latin typeface="Book Antiqua" panose="02040602050305030304" pitchFamily="18" charset="0"/>
              </a:rPr>
            </a:br>
            <a:r>
              <a:rPr lang="en-US" sz="2200" b="0" i="0" dirty="0">
                <a:effectLst/>
                <a:latin typeface="Book Antiqua" panose="02040602050305030304" pitchFamily="18" charset="0"/>
              </a:rPr>
              <a:t>6. Which channel had the highest sales contribution?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2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3519-4FF0-4B2C-8B4A-98D353AA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10428"/>
            <a:ext cx="10058400" cy="1450757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Baskerville Old Face" panose="02020602080505020303" pitchFamily="18" charset="0"/>
              </a:rPr>
              <a:t>Key Insights 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598BA-DF8E-49AC-B02B-A6EE98192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74" y="0"/>
            <a:ext cx="5229225" cy="63531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60E047-4972-4D31-9F22-1071F6286906}"/>
              </a:ext>
            </a:extLst>
          </p:cNvPr>
          <p:cNvSpPr/>
          <p:nvPr/>
        </p:nvSpPr>
        <p:spPr>
          <a:xfrm>
            <a:off x="438150" y="2148185"/>
            <a:ext cx="6219825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The top 3 states contributing to sales are Maharashtra, Karnataka and Uttar </a:t>
            </a:r>
            <a:r>
              <a:rPr lang="en-US" sz="24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pradesh</a:t>
            </a: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 Women made more purchases compared to 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The adult age group(30-49 years) contributed the most to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Bookman Old Style" panose="02050604050505020204" pitchFamily="18" charset="0"/>
              </a:rPr>
              <a:t>The channels with the highest sales contribution were Amazon, Flipkart and Myntra.</a:t>
            </a:r>
            <a:endParaRPr lang="en-US" sz="2400" b="0" cap="none" spc="0" dirty="0">
              <a:ln w="0"/>
              <a:solidFill>
                <a:schemeClr val="bg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6031-58F1-4A14-82F4-903BCF1F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410428"/>
            <a:ext cx="7000874" cy="1450757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Conclusion of the Analysis 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4CD38-3848-4905-8A99-8D3A27985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575" y="-85724"/>
            <a:ext cx="4667250" cy="641985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AD2148-C631-4060-9F47-B41E968B16CC}"/>
              </a:ext>
            </a:extLst>
          </p:cNvPr>
          <p:cNvSpPr/>
          <p:nvPr/>
        </p:nvSpPr>
        <p:spPr>
          <a:xfrm>
            <a:off x="409677" y="2275671"/>
            <a:ext cx="6886473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</a:rPr>
              <a:t>1). Focus on women customer in the adult age group from Maharashtra, Karnataka and Uttar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</a:rPr>
              <a:t>pradesh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</a:rPr>
              <a:t> for marketing. 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</a:rPr>
              <a:t>2). Implementing distinct sales, advertisements and coupons during the month of March could prove beneficial in boosting sales and enhancing customer engagement. 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</a:b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skerville Old Face" panose="02020602080505020303" pitchFamily="18" charset="0"/>
              </a:rPr>
              <a:t>3). Improve order status for better customer satisfaction and efficiency.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</a:br>
            <a:endParaRPr lang="en-US" sz="24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EF316-58B2-4C54-B48B-F2ACC5E34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819149"/>
            <a:ext cx="11496676" cy="55817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E779F4-1D48-4726-91B7-1B9F192029EF}"/>
              </a:ext>
            </a:extLst>
          </p:cNvPr>
          <p:cNvSpPr txBox="1"/>
          <p:nvPr/>
        </p:nvSpPr>
        <p:spPr>
          <a:xfrm>
            <a:off x="3171824" y="172818"/>
            <a:ext cx="5848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942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0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D4C3CC-001C-48C3-9921-8F261BE9F562}"/>
              </a:ext>
            </a:extLst>
          </p:cNvPr>
          <p:cNvSpPr/>
          <p:nvPr/>
        </p:nvSpPr>
        <p:spPr>
          <a:xfrm>
            <a:off x="1933575" y="2380297"/>
            <a:ext cx="8324849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Fax" panose="02060602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627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236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Baskerville Old Face</vt:lpstr>
      <vt:lpstr>Book Antiqua</vt:lpstr>
      <vt:lpstr>Bookman Old Style</vt:lpstr>
      <vt:lpstr>Calibri</vt:lpstr>
      <vt:lpstr>Calibri Light</vt:lpstr>
      <vt:lpstr>Lucida Fax</vt:lpstr>
      <vt:lpstr>Retrospect</vt:lpstr>
      <vt:lpstr>Vrinda Store</vt:lpstr>
      <vt:lpstr>Recommended Analysis</vt:lpstr>
      <vt:lpstr>Key Insights :-</vt:lpstr>
      <vt:lpstr>Conclusion of the Analysis :-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</dc:title>
  <dc:creator>Nagendra V Kini</dc:creator>
  <cp:lastModifiedBy>Nagendra V Kini</cp:lastModifiedBy>
  <cp:revision>1</cp:revision>
  <dcterms:created xsi:type="dcterms:W3CDTF">2024-02-17T18:55:29Z</dcterms:created>
  <dcterms:modified xsi:type="dcterms:W3CDTF">2024-02-17T19:32:58Z</dcterms:modified>
</cp:coreProperties>
</file>