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61" r:id="rId6"/>
    <p:sldId id="258" r:id="rId7"/>
    <p:sldId id="260" r:id="rId8"/>
    <p:sldId id="265" r:id="rId9"/>
    <p:sldId id="259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C4AD-4625-43B6-87A7-2D4D3D569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1F67C-957E-4F3D-97E4-ABB8B4A4E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A9E63-8476-478A-BF61-1FDA024A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9E53-B996-487D-9E19-82497A6D7F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BA12-887D-4E38-9C76-3FCEC54D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96F4B-D464-41F6-8E57-77574665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5378-5F7E-4690-A3DB-F6005123B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3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8B61-D72C-47BC-A961-E2015FFA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608D0-6B28-4119-A94A-A12E074E9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98FA9-830D-441F-BDEA-F9FB1EA5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9E53-B996-487D-9E19-82497A6D7F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CFC4A-8927-490D-B732-52B20033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0BA8F-A629-421A-8FEC-7F5F81B5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5378-5F7E-4690-A3DB-F6005123B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6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EE765-F35A-45E9-807E-46FEEF4B8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DE45E-DE80-4B20-BD30-388B40EB2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C102A-F8A4-4137-A800-80D42EF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9E53-B996-487D-9E19-82497A6D7F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B6072-525B-43AF-8FCE-6EF67105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9862C-2546-4EA0-BCD5-83237442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5378-5F7E-4690-A3DB-F6005123B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7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F8FD-5A5B-4A89-9EE1-6002343D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318E-8FC9-4169-B74E-5D45C6A6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2057-18AA-4305-90C9-C010A4A0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9E53-B996-487D-9E19-82497A6D7F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D04E5-DD9C-42F8-B1E6-FE4EE3EA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89108-03C1-4F33-AC80-F03122C2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5378-5F7E-4690-A3DB-F6005123B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4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BA59-9136-446D-BE93-66C372BC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C97BF-B386-48A6-B906-1AE5AE36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076D5-232F-44A6-95DB-BCED8C7C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9E53-B996-487D-9E19-82497A6D7F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2ACB2-C6C0-4DF5-8533-33BD5459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F491-7CF9-4134-834B-B01CD408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5378-5F7E-4690-A3DB-F6005123B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8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6312-E982-41D5-B547-91863151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0EA8A-6001-475F-90A4-960AEF972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FD69F-5054-4925-8475-050A72EC9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7AD29-7447-4F51-B557-4EADAF14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9E53-B996-487D-9E19-82497A6D7F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485BB-5A98-402D-947A-8EC4322D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8A0DE-0E4B-4FC6-9BAE-0B880B23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5378-5F7E-4690-A3DB-F6005123B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70C9-7CDC-4F88-B8FF-C092189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BC7C3-373A-42C4-A07C-F4B30EFCA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5BC5E-6991-46DF-9FFB-48EEE1795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22B47-8667-4680-B6CC-6313DAF0E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84B30-6142-4B70-ABEA-9314AA4EA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8B4E2-6229-4A7D-B8BE-CF934F01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9E53-B996-487D-9E19-82497A6D7F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936E3-02B2-4ED7-AF2D-35D6E7C2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57215-AEDE-4458-BA8D-88E46A84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5378-5F7E-4690-A3DB-F6005123B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1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7B9B-0C98-49B5-AA38-BD038274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2A908-5AF2-4008-BE67-32D9DAC4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9E53-B996-487D-9E19-82497A6D7F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8751F-59FC-4EE8-83E6-F16CFF10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BC15E-5F38-46D6-8DCB-83AEEEE5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5378-5F7E-4690-A3DB-F6005123B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6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C148D-FC02-40A6-B22E-3A1665F0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9E53-B996-487D-9E19-82497A6D7F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487C9-22B8-41F5-9736-9BC045EA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122EE-958B-44B4-8D07-484BF938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5378-5F7E-4690-A3DB-F6005123B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1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40CF-08FD-475E-9897-2E5ABF66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0BA36-0608-407C-AEE1-9DD77D06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5F644-80DB-4AB8-A64A-19AB50FAF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0CD87-6449-444E-8A03-8834803A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9E53-B996-487D-9E19-82497A6D7F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3F500-120E-4DA4-82E7-DE319BE0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CA380-79EA-4694-AB88-BACC8FEC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5378-5F7E-4690-A3DB-F6005123B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EA86-B2F4-4A69-BFC3-A7C7A6BF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EDB79-2068-4F59-A55F-77846C7D6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1C577-FB79-4A1E-A798-CC2D9FBDE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32731-7DEB-47EB-AFCF-4C9B64CF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9E53-B996-487D-9E19-82497A6D7F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29B8A-0964-4DB9-BDFC-AECEB9B8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C3B35-0170-4229-B89F-617344FD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5378-5F7E-4690-A3DB-F6005123B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82E05-D2EB-4D5E-829D-16BC2B3B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B91E7-10D0-42C6-BBCB-437518FCF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2547-2B8A-4F0D-8837-40AC13E28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59E53-B996-487D-9E19-82497A6D7F3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2AD5D-6944-451C-8AE2-617498C99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DAAB-02E2-4B4A-AC50-E97319213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F5378-5F7E-4690-A3DB-F6005123B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4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7C24-31A3-40C5-8805-45A5708AB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0820" y="503124"/>
            <a:ext cx="6410359" cy="927655"/>
          </a:xfrm>
        </p:spPr>
        <p:txBody>
          <a:bodyPr/>
          <a:lstStyle/>
          <a:p>
            <a:r>
              <a:rPr lang="en-US" b="1" i="0" dirty="0">
                <a:solidFill>
                  <a:srgbClr val="4F4F4F"/>
                </a:solidFill>
                <a:effectLst/>
                <a:latin typeface="inherit"/>
              </a:rPr>
              <a:t>Decision Tree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B71C82A-F291-4315-8BD6-F70C1BD71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29" y="1301177"/>
            <a:ext cx="8090102" cy="44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76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1C8E-E70A-47F0-9655-CB8BD412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F8290-76B1-47A8-BEE7-23C2C4C61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654" y="1472257"/>
            <a:ext cx="8791763" cy="439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7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E34D-88D9-40C3-9388-880FAAFE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Terminologies: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B4F7-9172-464A-878D-E231A0A28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40100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n_estimators</a:t>
            </a:r>
            <a:endParaRPr lang="en-US" sz="4000" dirty="0">
              <a:effectLst/>
              <a:latin typeface="Aldhabi" panose="01000000000000000000" pitchFamily="2" charset="-78"/>
              <a:ea typeface="Times New Roman" panose="02020603050405020304" pitchFamily="18" charset="0"/>
              <a:cs typeface="+mj-cs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000" dirty="0" err="1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max_depth</a:t>
            </a:r>
            <a:r>
              <a:rPr lang="ar-EG" sz="40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	</a:t>
            </a:r>
            <a:r>
              <a:rPr lang="en-US" sz="40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		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000" dirty="0" err="1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min_samples_split</a:t>
            </a:r>
            <a:r>
              <a:rPr lang="ar-EG" sz="40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	</a:t>
            </a:r>
            <a:endParaRPr lang="en-US" sz="4000" dirty="0">
              <a:effectLst/>
              <a:latin typeface="Aldhabi" panose="01000000000000000000" pitchFamily="2" charset="-78"/>
              <a:ea typeface="Times New Roman" panose="02020603050405020304" pitchFamily="18" charset="0"/>
              <a:cs typeface="+mj-cs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000" dirty="0" err="1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max_features</a:t>
            </a:r>
            <a:r>
              <a:rPr lang="ar-EG" sz="40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		</a:t>
            </a:r>
            <a:endParaRPr lang="en-US" sz="4000" dirty="0">
              <a:effectLst/>
              <a:latin typeface="Aldhabi" panose="01000000000000000000" pitchFamily="2" charset="-78"/>
              <a:ea typeface="Times New Roman" panose="02020603050405020304" pitchFamily="18" charset="0"/>
              <a:cs typeface="+mj-cs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0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fit(X)	</a:t>
            </a:r>
            <a:r>
              <a:rPr lang="ar-EG" sz="40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		</a:t>
            </a:r>
            <a:r>
              <a:rPr lang="en-US" sz="40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	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0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predict(X)</a:t>
            </a:r>
            <a:r>
              <a:rPr lang="ar-EG" sz="18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	</a:t>
            </a:r>
            <a:endParaRPr lang="en-US" sz="1800" dirty="0">
              <a:solidFill>
                <a:srgbClr val="33339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score(X)</a:t>
            </a:r>
          </a:p>
        </p:txBody>
      </p:sp>
    </p:spTree>
    <p:extLst>
      <p:ext uri="{BB962C8B-B14F-4D97-AF65-F5344CB8AC3E}">
        <p14:creationId xmlns:p14="http://schemas.microsoft.com/office/powerpoint/2010/main" val="395929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9E50-EA0E-4932-A0FF-74CF73018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5233"/>
            <a:ext cx="10515600" cy="69563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426974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642F-EA35-40AE-9B60-8A69E173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1: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5630B9C-ED5A-4455-ADD2-290DC25C8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8" y="1690687"/>
            <a:ext cx="4984481" cy="388561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DCB487E-A744-4BB1-B207-13AB2F607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72" y="2179929"/>
            <a:ext cx="5982928" cy="29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91F9-AD1F-469C-90AD-D276C569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2: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541CE59-6403-4AF1-85D2-67635145B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86" y="1821040"/>
            <a:ext cx="7937824" cy="378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8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91F9-AD1F-469C-90AD-D276C569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3: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EF3A661-7A92-476A-B8EB-2658418DF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20" y="1910053"/>
            <a:ext cx="8731816" cy="374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6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A468-41BC-4062-BC20-50F7B8D4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choose the root node?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009A-F85F-4FD6-8A50-8F32D7419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98289" cy="3208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“</a:t>
            </a:r>
            <a:r>
              <a:rPr lang="en-US" dirty="0" err="1"/>
              <a:t>gini</a:t>
            </a:r>
            <a:r>
              <a:rPr lang="en-US" dirty="0"/>
              <a:t>”       </a:t>
            </a:r>
            <a:r>
              <a:rPr lang="en-US" dirty="0">
                <a:sym typeface="Wingdings" panose="05000000000000000000" pitchFamily="2" charset="2"/>
              </a:rPr>
              <a:t>   </a:t>
            </a:r>
            <a:r>
              <a:rPr lang="en-US" dirty="0"/>
              <a:t>faster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“entropy”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DE080-941F-4E85-AADF-2223381A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871" y="1690688"/>
            <a:ext cx="5378727" cy="4859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80FC6-C295-4A3C-98EE-0ED6C6644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95" y="4932508"/>
            <a:ext cx="213389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E34D-88D9-40C3-9388-880FAAFE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Terminologies: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B4F7-9172-464A-878D-E231A0A28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40100"/>
          </a:xfrm>
        </p:spPr>
        <p:txBody>
          <a:bodyPr/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000" dirty="0" err="1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max_depth</a:t>
            </a:r>
            <a:r>
              <a:rPr lang="ar-EG" sz="40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	</a:t>
            </a:r>
            <a:r>
              <a:rPr lang="en-US" sz="40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		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000" dirty="0" err="1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min_samples_split</a:t>
            </a:r>
            <a:r>
              <a:rPr lang="ar-EG" sz="40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	</a:t>
            </a:r>
            <a:endParaRPr lang="en-US" sz="4000" dirty="0">
              <a:effectLst/>
              <a:latin typeface="Aldhabi" panose="01000000000000000000" pitchFamily="2" charset="-78"/>
              <a:ea typeface="Times New Roman" panose="02020603050405020304" pitchFamily="18" charset="0"/>
              <a:cs typeface="+mj-cs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000" dirty="0" err="1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max_features</a:t>
            </a:r>
            <a:r>
              <a:rPr lang="ar-EG" sz="40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		</a:t>
            </a:r>
            <a:endParaRPr lang="en-US" sz="4000" dirty="0">
              <a:effectLst/>
              <a:latin typeface="Aldhabi" panose="01000000000000000000" pitchFamily="2" charset="-78"/>
              <a:ea typeface="Times New Roman" panose="02020603050405020304" pitchFamily="18" charset="0"/>
              <a:cs typeface="+mj-cs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0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fit(X)	</a:t>
            </a:r>
            <a:r>
              <a:rPr lang="ar-EG" sz="40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		</a:t>
            </a:r>
            <a:r>
              <a:rPr lang="en-US" sz="40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	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000" dirty="0"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predict(X)</a:t>
            </a:r>
            <a:r>
              <a:rPr lang="ar-EG" sz="18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	</a:t>
            </a:r>
            <a:endParaRPr lang="en-US" sz="1800" dirty="0">
              <a:solidFill>
                <a:srgbClr val="33339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dhabi" panose="01000000000000000000" pitchFamily="2" charset="-78"/>
                <a:ea typeface="Times New Roman" panose="02020603050405020304" pitchFamily="18" charset="0"/>
                <a:cs typeface="+mj-cs"/>
              </a:rPr>
              <a:t>score(X)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331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9E50-EA0E-4932-A0FF-74CF73018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5233"/>
            <a:ext cx="10515600" cy="69563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415743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FAAE-399F-4B60-B2F5-E1219A2B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873" y="374002"/>
            <a:ext cx="3707167" cy="1325563"/>
          </a:xfrm>
        </p:spPr>
        <p:txBody>
          <a:bodyPr/>
          <a:lstStyle/>
          <a:p>
            <a:r>
              <a:rPr lang="en-US" b="1" dirty="0"/>
              <a:t>Random Forest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51EF421-99F5-46BE-811D-9F01086E8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04" y="1556690"/>
            <a:ext cx="7530791" cy="35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1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1C8E-E70A-47F0-9655-CB8BD412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890797-6CD6-457D-8255-8229F12C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897" y="1255419"/>
            <a:ext cx="6636965" cy="468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5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5830</TotalTime>
  <Words>117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Aldhabi</vt:lpstr>
      <vt:lpstr>Arial</vt:lpstr>
      <vt:lpstr>Calibri</vt:lpstr>
      <vt:lpstr>Calibri Light</vt:lpstr>
      <vt:lpstr>inherit</vt:lpstr>
      <vt:lpstr>Symbol</vt:lpstr>
      <vt:lpstr>Times New Roman</vt:lpstr>
      <vt:lpstr>Office Theme</vt:lpstr>
      <vt:lpstr>Decision Tree</vt:lpstr>
      <vt:lpstr>Example 1:</vt:lpstr>
      <vt:lpstr>Example 2:</vt:lpstr>
      <vt:lpstr>Example 3:</vt:lpstr>
      <vt:lpstr>How to choose the root node? </vt:lpstr>
      <vt:lpstr>Some Terminologies: </vt:lpstr>
      <vt:lpstr>PowerPoint Presentation</vt:lpstr>
      <vt:lpstr>Random Forest</vt:lpstr>
      <vt:lpstr>Example:</vt:lpstr>
      <vt:lpstr>Example:</vt:lpstr>
      <vt:lpstr>Some Terminologies: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عبد المعز اشرف عبد الله احمد</dc:creator>
  <cp:lastModifiedBy>مجدى محمد السيد نصر</cp:lastModifiedBy>
  <cp:revision>7</cp:revision>
  <dcterms:created xsi:type="dcterms:W3CDTF">2022-02-22T16:33:35Z</dcterms:created>
  <dcterms:modified xsi:type="dcterms:W3CDTF">2022-03-02T07:30:44Z</dcterms:modified>
</cp:coreProperties>
</file>