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6" r:id="rId2"/>
    <p:sldId id="288" r:id="rId3"/>
    <p:sldId id="286" r:id="rId4"/>
    <p:sldId id="299" r:id="rId5"/>
    <p:sldId id="300" r:id="rId6"/>
    <p:sldId id="301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84" r:id="rId15"/>
    <p:sldId id="296" r:id="rId16"/>
    <p:sldId id="297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</p14:sldIdLst>
        </p14:section>
        <p14:section name="Conceptual Overview" id="{61CD44EF-FE3F-482D-BA66-DDE45C465576}">
          <p14:sldIdLst>
            <p14:sldId id="286"/>
            <p14:sldId id="299"/>
            <p14:sldId id="300"/>
            <p14:sldId id="301"/>
            <p14:sldId id="289"/>
            <p14:sldId id="290"/>
            <p14:sldId id="291"/>
            <p14:sldId id="292"/>
            <p14:sldId id="293"/>
            <p14:sldId id="294"/>
            <p14:sldId id="295"/>
            <p14:sldId id="284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119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7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12" Type="http://schemas.openxmlformats.org/officeDocument/2006/relationships/slide" Target="slides/slide16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9.xml"/><Relationship Id="rId10" Type="http://schemas.openxmlformats.org/officeDocument/2006/relationships/slide" Target="slides/slide14.xml"/><Relationship Id="rId4" Type="http://schemas.openxmlformats.org/officeDocument/2006/relationships/slide" Target="slides/slide8.xml"/><Relationship Id="rId9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56445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245057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73689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999122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242857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23960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34529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09888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5632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5207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31750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335557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117000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769715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2700" y="6608763"/>
            <a:ext cx="54277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0" dirty="0"/>
              <a:t>© </a:t>
            </a:r>
            <a:r>
              <a:rPr lang="en-US" sz="1200" b="0" dirty="0" smtClean="0"/>
              <a:t>2013 </a:t>
            </a:r>
            <a:r>
              <a:rPr lang="en-US" sz="1200" b="0" dirty="0"/>
              <a:t>E4D LTD. All rights reserved. Tel: 054-5-767-300, Email: Eyal@E4D.co.il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5" y="6500009"/>
            <a:ext cx="1307822" cy="3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3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8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4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2000" b="0" kern="1200" dirty="0" smtClean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lang="en-US" sz="1800" b="0" kern="1200" dirty="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J44hEr5DF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RQLWjYxXvg&amp;list=TL77Of8WZz1hGv7J_pDwo3LQV-dTlqqE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5346441"/>
            <a:ext cx="9144000" cy="1511559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6" descr="C:\Users\Eyal\Desktop\experts4dlogo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4" y="5464176"/>
            <a:ext cx="1392237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8427" y="5675313"/>
            <a:ext cx="957262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2"/>
          <p:cNvSpPr>
            <a:spLocks noGrp="1" noChangeArrowheads="1"/>
          </p:cNvSpPr>
          <p:nvPr>
            <p:ph type="subTitle" idx="4294967295"/>
          </p:nvPr>
        </p:nvSpPr>
        <p:spPr>
          <a:xfrm>
            <a:off x="1680754" y="5732888"/>
            <a:ext cx="4763588" cy="738664"/>
          </a:xfrm>
          <a:ln algn="ctr"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 smtClean="0"/>
              <a:t>Yair Cohen</a:t>
            </a:r>
            <a:endParaRPr lang="en-US" sz="1600" spc="120" dirty="0"/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spc="120" dirty="0"/>
              <a:t>CEO </a:t>
            </a:r>
            <a:r>
              <a:rPr lang="en-US" sz="1600" spc="120" dirty="0" smtClean="0"/>
              <a:t>Simple. Software &amp; Technologies</a:t>
            </a:r>
            <a:r>
              <a:rPr lang="en-US" sz="1600" spc="120" dirty="0"/>
              <a:t/>
            </a:r>
            <a:br>
              <a:rPr lang="en-US" sz="1600" spc="120" dirty="0"/>
            </a:br>
            <a:r>
              <a:rPr lang="en-US" sz="1600" spc="120" dirty="0" smtClean="0"/>
              <a:t>site</a:t>
            </a:r>
            <a:r>
              <a:rPr lang="en-US" sz="1600" spc="120" dirty="0" smtClean="0"/>
              <a:t>: </a:t>
            </a:r>
            <a:r>
              <a:rPr lang="en-US" sz="1600" spc="120" dirty="0" smtClean="0"/>
              <a:t>simpl.co.il</a:t>
            </a:r>
            <a:endParaRPr lang="en-US" sz="1600" spc="120" dirty="0"/>
          </a:p>
        </p:txBody>
      </p:sp>
      <p:sp>
        <p:nvSpPr>
          <p:cNvPr id="9" name="Rectangle 8"/>
          <p:cNvSpPr/>
          <p:nvPr/>
        </p:nvSpPr>
        <p:spPr>
          <a:xfrm>
            <a:off x="1423606" y="2857667"/>
            <a:ext cx="68269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Windows Azure Platform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11" y="479338"/>
            <a:ext cx="6220778" cy="1546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583" y="5464176"/>
            <a:ext cx="1829806" cy="13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SQL Azure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041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WebSites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974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Cloud Services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95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Mobile Services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776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	</a:t>
            </a:r>
            <a:r>
              <a:rPr lang="en-US" sz="7200" b="1" spc="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Video</a:t>
            </a:r>
            <a:endParaRPr lang="he-IL" sz="7200" b="1" spc="50" dirty="0">
              <a:ln w="0"/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itchFamily="34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80504" y="3301566"/>
            <a:ext cx="7772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Azure Data Centers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0504" y="4480560"/>
            <a:ext cx="4830810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>
                <a:hlinkClick r:id="rId3"/>
              </a:rPr>
              <a:t>http://www.youtube.com/watch?v=JJ44hEr5DFE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276625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3431309"/>
            <a:ext cx="77724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Communication Between Controllers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1970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3431309"/>
            <a:ext cx="77724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Communication Between Controllers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511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0088" y="1419225"/>
            <a:ext cx="257651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72884" y="3431309"/>
            <a:ext cx="77724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Communication Between Controllers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03008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4478149"/>
          </a:xfrm>
        </p:spPr>
        <p:txBody>
          <a:bodyPr/>
          <a:lstStyle/>
          <a:p>
            <a:r>
              <a:rPr lang="en-US" dirty="0" smtClean="0"/>
              <a:t>Overview of cloud computing</a:t>
            </a:r>
          </a:p>
          <a:p>
            <a:r>
              <a:rPr lang="en-US" dirty="0" smtClean="0"/>
              <a:t>Comparison – 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, SaaS, </a:t>
            </a:r>
            <a:r>
              <a:rPr lang="en-US" dirty="0" err="1" smtClean="0"/>
              <a:t>MBaaS</a:t>
            </a:r>
            <a:endParaRPr lang="en-US" dirty="0" smtClean="0"/>
          </a:p>
          <a:p>
            <a:r>
              <a:rPr lang="en-US" dirty="0" smtClean="0"/>
              <a:t>Azure Overview</a:t>
            </a:r>
          </a:p>
          <a:p>
            <a:r>
              <a:rPr lang="en-US" dirty="0" smtClean="0"/>
              <a:t>Storage – Tables, Queues, Blobs</a:t>
            </a:r>
          </a:p>
          <a:p>
            <a:r>
              <a:rPr lang="en-US" dirty="0" smtClean="0"/>
              <a:t>SQL Azure – Database in the cloud</a:t>
            </a:r>
          </a:p>
          <a:p>
            <a:r>
              <a:rPr lang="en-US" dirty="0" smtClean="0"/>
              <a:t>Websites – </a:t>
            </a:r>
            <a:r>
              <a:rPr lang="en-US" dirty="0" err="1" smtClean="0"/>
              <a:t>PaaS</a:t>
            </a:r>
            <a:r>
              <a:rPr lang="en-US" dirty="0" smtClean="0"/>
              <a:t> for websites</a:t>
            </a:r>
          </a:p>
          <a:p>
            <a:r>
              <a:rPr lang="en-US" dirty="0" smtClean="0"/>
              <a:t>Cloud Services – </a:t>
            </a:r>
            <a:r>
              <a:rPr lang="en-US" dirty="0" err="1" smtClean="0"/>
              <a:t>PaaS</a:t>
            </a:r>
            <a:r>
              <a:rPr lang="en-US" dirty="0" smtClean="0"/>
              <a:t> for cloud applications</a:t>
            </a:r>
          </a:p>
          <a:p>
            <a:r>
              <a:rPr lang="en-US" dirty="0" smtClean="0"/>
              <a:t>Mobile Services – Mobile Backend as a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Cloud Computing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103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276066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-98425" y="1419225"/>
            <a:ext cx="9375775" cy="133508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72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	</a:t>
            </a:r>
            <a:r>
              <a:rPr lang="en-US" sz="7200" b="1" spc="5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itchFamily="34" charset="0"/>
              </a:rPr>
              <a:t>Video</a:t>
            </a:r>
            <a:endParaRPr lang="he-IL" sz="7200" b="1" spc="50" dirty="0">
              <a:ln w="0"/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itchFamily="34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780504" y="3412366"/>
            <a:ext cx="77724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The </a:t>
            </a:r>
            <a:r>
              <a:rPr lang="en-US" sz="36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LowS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404" y="4762500"/>
            <a:ext cx="9828332" cy="276999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r>
              <a:rPr lang="en-US" dirty="0">
                <a:hlinkClick r:id="rId3"/>
              </a:rPr>
              <a:t>http://www.youtube.com/watch?v=rRQLWjYxXvg&amp;list=TL77Of8WZz1hGv7J_pDwo3LQV-dTlqqElL</a:t>
            </a:r>
            <a:endParaRPr lang="he-IL" dirty="0" err="1" smtClean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475770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 smtClean="0"/>
              <a:t>Power –Generators to Utility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5724644"/>
          </a:xfrm>
        </p:spPr>
        <p:txBody>
          <a:bodyPr/>
          <a:lstStyle/>
          <a:p>
            <a:r>
              <a:rPr lang="en-US" dirty="0" smtClean="0"/>
              <a:t>Generators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Amper</a:t>
            </a:r>
            <a:r>
              <a:rPr lang="en-US" dirty="0" smtClean="0"/>
              <a:t> is very expensive.</a:t>
            </a:r>
          </a:p>
          <a:p>
            <a:pPr lvl="1"/>
            <a:r>
              <a:rPr lang="en-US" dirty="0" smtClean="0"/>
              <a:t>Every factory requires new infrastructure.</a:t>
            </a:r>
          </a:p>
          <a:p>
            <a:pPr lvl="1"/>
            <a:r>
              <a:rPr lang="en-US" dirty="0" smtClean="0"/>
              <a:t>Unreliable by definition</a:t>
            </a:r>
          </a:p>
          <a:p>
            <a:pPr lvl="1"/>
            <a:r>
              <a:rPr lang="en-US" dirty="0" smtClean="0"/>
              <a:t>Limited availability</a:t>
            </a:r>
          </a:p>
          <a:p>
            <a:pPr lvl="1"/>
            <a:r>
              <a:rPr lang="en-US" dirty="0" smtClean="0"/>
              <a:t>Not in the core business</a:t>
            </a:r>
          </a:p>
          <a:p>
            <a:r>
              <a:rPr lang="en-US" dirty="0" smtClean="0"/>
              <a:t>Utilities</a:t>
            </a:r>
          </a:p>
          <a:p>
            <a:pPr lvl="1"/>
            <a:r>
              <a:rPr lang="en-US" dirty="0" smtClean="0"/>
              <a:t>Scalable – use as much as you like</a:t>
            </a:r>
          </a:p>
          <a:p>
            <a:pPr lvl="1"/>
            <a:r>
              <a:rPr lang="en-US" dirty="0" smtClean="0"/>
              <a:t>Wide spread infrastructure allow </a:t>
            </a:r>
            <a:r>
              <a:rPr lang="en-US" dirty="0" err="1" smtClean="0"/>
              <a:t>expanision</a:t>
            </a:r>
            <a:endParaRPr lang="en-US" dirty="0" smtClean="0"/>
          </a:p>
          <a:p>
            <a:pPr lvl="1"/>
            <a:r>
              <a:rPr lang="en-US" dirty="0" smtClean="0"/>
              <a:t>Multiple Generators, Multiple sites – much more reliable</a:t>
            </a:r>
          </a:p>
          <a:p>
            <a:pPr lvl="1"/>
            <a:r>
              <a:rPr lang="en-US" dirty="0"/>
              <a:t>Resources shared across companies</a:t>
            </a:r>
            <a:endParaRPr lang="he-IL" dirty="0"/>
          </a:p>
          <a:p>
            <a:pPr lvl="1"/>
            <a:r>
              <a:rPr lang="en-US" dirty="0" smtClean="0"/>
              <a:t>New use cases – who needs </a:t>
            </a:r>
            <a:r>
              <a:rPr lang="en-US" dirty="0" err="1" smtClean="0"/>
              <a:t>vacume</a:t>
            </a:r>
            <a:r>
              <a:rPr lang="en-US" dirty="0" smtClean="0"/>
              <a:t> cleaner?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47945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 smtClean="0"/>
              <a:t>Cloud – Mainframe to PC and Back ?</a:t>
            </a:r>
            <a:endParaRPr lang="he-IL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779222"/>
          </a:xfrm>
        </p:spPr>
        <p:txBody>
          <a:bodyPr/>
          <a:lstStyle/>
          <a:p>
            <a:r>
              <a:rPr lang="en-US" dirty="0" smtClean="0"/>
              <a:t>Computers –</a:t>
            </a:r>
            <a:r>
              <a:rPr lang="en-US" smtClean="0"/>
              <a:t>Mainframe </a:t>
            </a:r>
          </a:p>
          <a:p>
            <a:pPr lvl="1"/>
            <a:r>
              <a:rPr lang="en-US" smtClean="0"/>
              <a:t>Companies </a:t>
            </a:r>
            <a:r>
              <a:rPr lang="en-US" dirty="0" smtClean="0"/>
              <a:t>built full infrastructure to get computer resources to branches</a:t>
            </a:r>
          </a:p>
          <a:p>
            <a:pPr lvl="1"/>
            <a:r>
              <a:rPr lang="en-US" dirty="0" smtClean="0"/>
              <a:t>Very limited resources – network, storage, computation</a:t>
            </a:r>
          </a:p>
          <a:p>
            <a:pPr lvl="1"/>
            <a:r>
              <a:rPr lang="en-US" dirty="0"/>
              <a:t>Not in the core business</a:t>
            </a:r>
          </a:p>
          <a:p>
            <a:pPr lvl="1"/>
            <a:r>
              <a:rPr lang="en-US" dirty="0" smtClean="0"/>
              <a:t>Compromises – Missiles? Here? No way…</a:t>
            </a:r>
          </a:p>
          <a:p>
            <a:pPr lvl="1"/>
            <a:r>
              <a:rPr lang="en-US" dirty="0" smtClean="0"/>
              <a:t>Resources shared across companies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08192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" y="2424113"/>
            <a:ext cx="9143999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400" dirty="0" err="1"/>
              <a:t>IaaS</a:t>
            </a:r>
            <a:r>
              <a:rPr lang="en-US" sz="4400" dirty="0"/>
              <a:t>, </a:t>
            </a:r>
            <a:r>
              <a:rPr lang="en-US" sz="4400" dirty="0" err="1"/>
              <a:t>PaaS</a:t>
            </a:r>
            <a:r>
              <a:rPr lang="en-US" sz="4400" dirty="0"/>
              <a:t>, SaaS, </a:t>
            </a:r>
            <a:r>
              <a:rPr lang="en-US" sz="4400" dirty="0" err="1" smtClean="0"/>
              <a:t>MBaaS</a:t>
            </a:r>
            <a:r>
              <a:rPr lang="en-US" sz="4400" dirty="0" smtClean="0"/>
              <a:t>, *</a:t>
            </a:r>
            <a:r>
              <a:rPr lang="en-US" sz="4400" dirty="0" err="1" smtClean="0"/>
              <a:t>aaS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629984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Windows Azure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66806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Storage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706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215</Words>
  <Application>Microsoft Office PowerPoint</Application>
  <PresentationFormat>On-screen Show (4:3)</PresentationFormat>
  <Paragraphs>49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Agenda</vt:lpstr>
      <vt:lpstr>PowerPoint Presentation</vt:lpstr>
      <vt:lpstr>PowerPoint Presentation</vt:lpstr>
      <vt:lpstr>Power –Generators to Utility</vt:lpstr>
      <vt:lpstr>Cloud – Mainframe to PC and Back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E4D Solutions LTD</Company>
  <LinksUpToDate>false</LinksUpToDate>
  <SharedDoc>false</SharedDoc>
  <HyperlinkBase>www.E4D.co.il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subject>JavaScript</dc:subject>
  <dc:creator>Eyal Vardi</dc:creator>
  <cp:keywords>JavaScript</cp:keywords>
  <cp:lastModifiedBy>Yair Cohen</cp:lastModifiedBy>
  <cp:revision>131</cp:revision>
  <dcterms:created xsi:type="dcterms:W3CDTF">2013-04-27T14:17:45Z</dcterms:created>
  <dcterms:modified xsi:type="dcterms:W3CDTF">2013-12-03T07:04:17Z</dcterms:modified>
  <cp:category>JavaScript</cp:category>
</cp:coreProperties>
</file>