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BB0"/>
    <a:srgbClr val="09A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05" y="612307"/>
            <a:ext cx="11128343" cy="1233312"/>
          </a:xfrm>
        </p:spPr>
        <p:txBody>
          <a:bodyPr>
            <a:normAutofit fontScale="90000"/>
          </a:bodyPr>
          <a:lstStyle/>
          <a:p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המהפכה הדיגטילית בעיצומה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76DE8-DC5F-4506-A508-A2240250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317" y="3225570"/>
            <a:ext cx="1371600" cy="1371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8D814E-9F76-4AC9-BBF1-C67652A6B824}"/>
              </a:ext>
            </a:extLst>
          </p:cNvPr>
          <p:cNvSpPr txBox="1">
            <a:spLocks/>
          </p:cNvSpPr>
          <p:nvPr/>
        </p:nvSpPr>
        <p:spPr>
          <a:xfrm>
            <a:off x="10075102" y="4767943"/>
            <a:ext cx="1760029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הבנק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A0681D1-8816-4A46-8AD5-4E4D7DB3F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7989" y="3225570"/>
            <a:ext cx="1371600" cy="1371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EEF5BA-D249-4F77-B525-17DA2BCEF74D}"/>
              </a:ext>
            </a:extLst>
          </p:cNvPr>
          <p:cNvSpPr txBox="1">
            <a:spLocks/>
          </p:cNvSpPr>
          <p:nvPr/>
        </p:nvSpPr>
        <p:spPr>
          <a:xfrm>
            <a:off x="7248187" y="4767944"/>
            <a:ext cx="2631204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חברת האשראי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ADD8FD4-FA29-498E-BE6B-C16728B75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661" y="3225570"/>
            <a:ext cx="1371600" cy="13716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C67D835-B742-4884-BE12-DD34169BCB5D}"/>
              </a:ext>
            </a:extLst>
          </p:cNvPr>
          <p:cNvSpPr txBox="1">
            <a:spLocks/>
          </p:cNvSpPr>
          <p:nvPr/>
        </p:nvSpPr>
        <p:spPr>
          <a:xfrm>
            <a:off x="5486661" y="4767942"/>
            <a:ext cx="1760029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הסופר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9ADA798-3EC8-4A28-945F-1AF3E011D3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5333" y="3225570"/>
            <a:ext cx="1371600" cy="13716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BB6D41E-AC50-4951-A693-FC1D2C275775}"/>
              </a:ext>
            </a:extLst>
          </p:cNvPr>
          <p:cNvSpPr txBox="1">
            <a:spLocks/>
          </p:cNvSpPr>
          <p:nvPr/>
        </p:nvSpPr>
        <p:spPr>
          <a:xfrm>
            <a:off x="2901118" y="4767941"/>
            <a:ext cx="1760029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השליח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0BD9340-3291-4F90-BC27-3136977FEA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005" y="3225570"/>
            <a:ext cx="1371600" cy="13716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0224EF9-FCA5-480F-8CF0-93DB7996C7B5}"/>
              </a:ext>
            </a:extLst>
          </p:cNvPr>
          <p:cNvSpPr txBox="1">
            <a:spLocks/>
          </p:cNvSpPr>
          <p:nvPr/>
        </p:nvSpPr>
        <p:spPr>
          <a:xfrm>
            <a:off x="-308886" y="4767941"/>
            <a:ext cx="2967135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חברת הביטוח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612307"/>
            <a:ext cx="11571091" cy="201892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45% מחפשים מידע נדל"ן אונליין - מהסמארטפון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0224EF9-FCA5-480F-8CF0-93DB7996C7B5}"/>
              </a:ext>
            </a:extLst>
          </p:cNvPr>
          <p:cNvSpPr txBox="1">
            <a:spLocks/>
          </p:cNvSpPr>
          <p:nvPr/>
        </p:nvSpPr>
        <p:spPr>
          <a:xfrm>
            <a:off x="6838722" y="5126130"/>
            <a:ext cx="3238340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המגמה ברורה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1A4D48C-4FFB-4B80-8CD3-8C1479E9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4905" y="3085908"/>
            <a:ext cx="1587443" cy="158744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16CA255-B6C1-4BE6-BCD3-F8F112A93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4905" y="5128026"/>
            <a:ext cx="1509446" cy="150944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3DD961D-E2BC-4570-809C-03749E340F41}"/>
              </a:ext>
            </a:extLst>
          </p:cNvPr>
          <p:cNvSpPr txBox="1">
            <a:spLocks/>
          </p:cNvSpPr>
          <p:nvPr/>
        </p:nvSpPr>
        <p:spPr>
          <a:xfrm>
            <a:off x="5579705" y="3280032"/>
            <a:ext cx="4497356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דור חדש של לקוחות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348A5AB-D424-46DF-8D45-E08F7EEBA50C}"/>
              </a:ext>
            </a:extLst>
          </p:cNvPr>
          <p:cNvSpPr txBox="1">
            <a:spLocks/>
          </p:cNvSpPr>
          <p:nvPr/>
        </p:nvSpPr>
        <p:spPr>
          <a:xfrm>
            <a:off x="6494671" y="4071771"/>
            <a:ext cx="3582390" cy="981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הכל דיגיטלי, זמין ומחובר מהסמארטפון – תקשורת, הסכמים, תוכן ומידע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446396A-8C54-4905-8B18-D654F44AFF6D}"/>
              </a:ext>
            </a:extLst>
          </p:cNvPr>
          <p:cNvSpPr txBox="1">
            <a:spLocks/>
          </p:cNvSpPr>
          <p:nvPr/>
        </p:nvSpPr>
        <p:spPr>
          <a:xfrm>
            <a:off x="3464767" y="2579369"/>
            <a:ext cx="4876800" cy="5065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7% תלויים בסמאטרפון בצורה קשה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0AC9C05-C7DF-4CE4-B3EB-B28DEF922965}"/>
              </a:ext>
            </a:extLst>
          </p:cNvPr>
          <p:cNvSpPr txBox="1">
            <a:spLocks/>
          </p:cNvSpPr>
          <p:nvPr/>
        </p:nvSpPr>
        <p:spPr>
          <a:xfrm>
            <a:off x="6494671" y="5640411"/>
            <a:ext cx="3582390" cy="981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הזוגות הצעירים של המחר נולדו לעידן הסמארטפון. מי שלא יתקדם לדיגיטל לא וכל לתקשר איתם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3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3" y="205273"/>
            <a:ext cx="11765902" cy="2062066"/>
          </a:xfrm>
        </p:spPr>
        <p:txBody>
          <a:bodyPr>
            <a:normAutofit fontScale="90000"/>
          </a:bodyPr>
          <a:lstStyle/>
          <a:p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	יותר עסקאות פחות התעסקות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8D814E-9F76-4AC9-BBF1-C67652A6B824}"/>
              </a:ext>
            </a:extLst>
          </p:cNvPr>
          <p:cNvSpPr txBox="1">
            <a:spLocks/>
          </p:cNvSpPr>
          <p:nvPr/>
        </p:nvSpPr>
        <p:spPr>
          <a:xfrm>
            <a:off x="1884619" y="4882685"/>
            <a:ext cx="1510662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מעודכן תמיד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EEF5BA-D249-4F77-B525-17DA2BCEF74D}"/>
              </a:ext>
            </a:extLst>
          </p:cNvPr>
          <p:cNvSpPr txBox="1">
            <a:spLocks/>
          </p:cNvSpPr>
          <p:nvPr/>
        </p:nvSpPr>
        <p:spPr>
          <a:xfrm>
            <a:off x="9067363" y="4882686"/>
            <a:ext cx="1511825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איתור הסכם מיידי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C67D835-B742-4884-BE12-DD34169BCB5D}"/>
              </a:ext>
            </a:extLst>
          </p:cNvPr>
          <p:cNvSpPr txBox="1">
            <a:spLocks/>
          </p:cNvSpPr>
          <p:nvPr/>
        </p:nvSpPr>
        <p:spPr>
          <a:xfrm>
            <a:off x="6980934" y="4362951"/>
            <a:ext cx="1945869" cy="10450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סטטיסטיקות והמרה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B6D41E-AC50-4951-A693-FC1D2C275775}"/>
              </a:ext>
            </a:extLst>
          </p:cNvPr>
          <p:cNvSpPr txBox="1">
            <a:spLocks/>
          </p:cNvSpPr>
          <p:nvPr/>
        </p:nvSpPr>
        <p:spPr>
          <a:xfrm>
            <a:off x="3408201" y="4360173"/>
            <a:ext cx="1792180" cy="10450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המשרד בכף היד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0BD9340-3291-4F90-BC27-3136977F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1005" y="3262893"/>
            <a:ext cx="1097280" cy="109728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0224EF9-FCA5-480F-8CF0-93DB7996C7B5}"/>
              </a:ext>
            </a:extLst>
          </p:cNvPr>
          <p:cNvSpPr txBox="1">
            <a:spLocks/>
          </p:cNvSpPr>
          <p:nvPr/>
        </p:nvSpPr>
        <p:spPr>
          <a:xfrm>
            <a:off x="10719749" y="4360173"/>
            <a:ext cx="1319792" cy="10450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החתמה דיגיטלית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C0B7F2-36EF-46A2-BFFB-A9F6FDBBA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8117" y="3262893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A5563FA-B5B0-471B-89DE-BCBE304E5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5229" y="3262893"/>
            <a:ext cx="1097280" cy="10972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C2BD095-85BC-4028-BE66-86189A6F16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0393" y="3262893"/>
            <a:ext cx="1097280" cy="109728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B74F4C8-58A9-41FD-B490-723573058E57}"/>
              </a:ext>
            </a:extLst>
          </p:cNvPr>
          <p:cNvSpPr txBox="1">
            <a:spLocks/>
          </p:cNvSpPr>
          <p:nvPr/>
        </p:nvSpPr>
        <p:spPr>
          <a:xfrm>
            <a:off x="394455" y="4625207"/>
            <a:ext cx="1349603" cy="7799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חדשני וירוק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F055950-3B7F-4107-A961-89885D9F1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1310" y="3262893"/>
            <a:ext cx="1097280" cy="10972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9EC64D8-480B-47FF-99D0-7C06FD2B5A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206" y="3262893"/>
            <a:ext cx="1097280" cy="10972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50A412B-ADD8-4D80-AD24-9FCA180724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46858" y="3262893"/>
            <a:ext cx="1097280" cy="109728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FBA5290-2594-4A73-BAA9-9264E1A71026}"/>
              </a:ext>
            </a:extLst>
          </p:cNvPr>
          <p:cNvSpPr txBox="1">
            <a:spLocks/>
          </p:cNvSpPr>
          <p:nvPr/>
        </p:nvSpPr>
        <p:spPr>
          <a:xfrm>
            <a:off x="5305473" y="4360173"/>
            <a:ext cx="1792180" cy="10450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שת"פ מהיר ובטוח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1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612307"/>
            <a:ext cx="11571091" cy="2018926"/>
          </a:xfrm>
        </p:spPr>
        <p:txBody>
          <a:bodyPr>
            <a:normAutofit/>
          </a:bodyPr>
          <a:lstStyle/>
          <a:p>
            <a:pPr algn="ctr" rtl="1"/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0224EF9-FCA5-480F-8CF0-93DB7996C7B5}"/>
              </a:ext>
            </a:extLst>
          </p:cNvPr>
          <p:cNvSpPr txBox="1">
            <a:spLocks/>
          </p:cNvSpPr>
          <p:nvPr/>
        </p:nvSpPr>
        <p:spPr>
          <a:xfrm>
            <a:off x="-644430" y="6193792"/>
            <a:ext cx="4015891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המגמה ברורה ...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1A4D48C-4FFB-4B80-8CD3-8C1479E9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7951" y="3931190"/>
            <a:ext cx="1587443" cy="158744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16CA255-B6C1-4BE6-BCD3-F8F112A93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660" y="4138284"/>
            <a:ext cx="1901710" cy="190171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3DD961D-E2BC-4570-809C-03749E340F41}"/>
              </a:ext>
            </a:extLst>
          </p:cNvPr>
          <p:cNvSpPr txBox="1">
            <a:spLocks/>
          </p:cNvSpPr>
          <p:nvPr/>
        </p:nvSpPr>
        <p:spPr>
          <a:xfrm>
            <a:off x="4497354" y="3745695"/>
            <a:ext cx="4930858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דור חדש של לקוחות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348A5AB-D424-46DF-8D45-E08F7EEBA50C}"/>
              </a:ext>
            </a:extLst>
          </p:cNvPr>
          <p:cNvSpPr txBox="1">
            <a:spLocks/>
          </p:cNvSpPr>
          <p:nvPr/>
        </p:nvSpPr>
        <p:spPr>
          <a:xfrm>
            <a:off x="5412320" y="4537434"/>
            <a:ext cx="3582390" cy="981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הזוגות הצעירים של המחר נולדו לעידן הסמארטפון. מי שלא יתקדם לדיגיטל לא וכל לתקשר איתם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127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621</TotalTime>
  <Words>99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Century Gothic</vt:lpstr>
      <vt:lpstr>Wingdings 3</vt:lpstr>
      <vt:lpstr>Slice</vt:lpstr>
      <vt:lpstr>המהפכה הדיגטילית בעיצומה</vt:lpstr>
      <vt:lpstr>45% מחפשים מידע נדל"ן אונליין - מהסמארטפון</vt:lpstr>
      <vt:lpstr> יותר עסקאות פחות התעסקות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Cohen</dc:creator>
  <cp:lastModifiedBy>Yair Cohen</cp:lastModifiedBy>
  <cp:revision>20</cp:revision>
  <dcterms:created xsi:type="dcterms:W3CDTF">2018-06-26T04:41:36Z</dcterms:created>
  <dcterms:modified xsi:type="dcterms:W3CDTF">2018-06-26T15:03:47Z</dcterms:modified>
</cp:coreProperties>
</file>