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</a:t>
            </a:r>
            <a:r>
              <a:rPr lang="zh-CN" altLang="en-US" dirty="0" smtClean="0"/>
              <a:t>卓大作业介绍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6215" y="1934307"/>
            <a:ext cx="55520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分工</a:t>
            </a:r>
            <a:r>
              <a:rPr lang="en-US" altLang="zh-CN" sz="2000" dirty="0" smtClean="0"/>
              <a:t>: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张开舜：</a:t>
            </a:r>
            <a:r>
              <a:rPr lang="en-US" altLang="zh-CN" sz="2000" dirty="0" smtClean="0"/>
              <a:t>ViewPager2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网络</a:t>
            </a:r>
            <a:r>
              <a:rPr lang="zh-CN" altLang="en-US" sz="2000" dirty="0" smtClean="0"/>
              <a:t>，各种小控件等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刘翔宇：</a:t>
            </a:r>
            <a:r>
              <a:rPr lang="en-US" altLang="zh-CN" sz="2000" dirty="0" err="1" smtClean="0"/>
              <a:t>RecycleView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VideoPlayer</a:t>
            </a:r>
            <a:r>
              <a:rPr lang="zh-CN" altLang="en-US" sz="2000" dirty="0" smtClean="0"/>
              <a:t>，双击爱心等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326215" y="4258706"/>
            <a:ext cx="51881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遇到的困难：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视频播放黑屏（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问题，已解决）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视频切换短暂黑屏（</a:t>
            </a:r>
            <a:r>
              <a:rPr lang="en-US" altLang="zh-CN" dirty="0" smtClean="0"/>
              <a:t>ViewPager2</a:t>
            </a:r>
            <a:r>
              <a:rPr lang="zh-CN" altLang="en-US" dirty="0"/>
              <a:t>预</a:t>
            </a:r>
            <a:r>
              <a:rPr lang="zh-CN" altLang="en-US" dirty="0" smtClean="0"/>
              <a:t>加载，已解决）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爱心在屏幕上滞留（动画未播放完毕，已解决）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557796" y="2088195"/>
            <a:ext cx="3629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创新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r>
              <a:rPr lang="en-US" altLang="zh-CN" dirty="0" smtClean="0"/>
              <a:t> ViewPager2</a:t>
            </a:r>
            <a:r>
              <a:rPr lang="zh-CN" altLang="en-US" dirty="0" smtClean="0"/>
              <a:t>预加载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借助</a:t>
            </a:r>
            <a:r>
              <a:rPr lang="en-US" altLang="zh-CN" dirty="0" err="1" smtClean="0"/>
              <a:t>VideoInfoManger</a:t>
            </a:r>
            <a:r>
              <a:rPr lang="zh-CN" altLang="en-US" dirty="0" smtClean="0"/>
              <a:t>来管理视频信</a:t>
            </a:r>
            <a:endParaRPr lang="en-US" altLang="zh-CN" dirty="0" smtClean="0"/>
          </a:p>
          <a:p>
            <a:r>
              <a:rPr lang="zh-CN" altLang="en-US" dirty="0" smtClean="0"/>
              <a:t>息，避免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间频繁传送信息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ViewPager2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RecycleView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84736435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14</TotalTime>
  <Words>92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华文中宋</vt:lpstr>
      <vt:lpstr>Gill Sans MT</vt:lpstr>
      <vt:lpstr>Wingdings 2</vt:lpstr>
      <vt:lpstr>红利</vt:lpstr>
      <vt:lpstr>安卓大作业介绍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分工</dc:title>
  <dc:creator>XIANGYU</dc:creator>
  <cp:lastModifiedBy>XIANGYU</cp:lastModifiedBy>
  <cp:revision>29</cp:revision>
  <dcterms:created xsi:type="dcterms:W3CDTF">2020-06-05T04:10:15Z</dcterms:created>
  <dcterms:modified xsi:type="dcterms:W3CDTF">2020-06-05T04:25:03Z</dcterms:modified>
</cp:coreProperties>
</file>