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제일 앞에 있어야 찾는다</a:t>
            </a:r>
            <a:endParaRPr lang="en-US" altLang="ko-KR" dirty="0"/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어디있든</a:t>
            </a:r>
            <a:r>
              <a:rPr lang="ko-KR" altLang="en-US" dirty="0"/>
              <a:t> 상관없이 찾는다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easy“ #</a:t>
            </a:r>
            <a:r>
              <a:rPr lang="ko-KR" altLang="en-US" sz="1400" dirty="0"/>
              <a:t>제일 앞에 있으니 찾는다</a:t>
            </a:r>
            <a:endParaRPr lang="en-US" altLang="ko-KR" sz="1400" dirty="0"/>
          </a:p>
          <a:p>
            <a:r>
              <a:rPr lang="en-US" altLang="ko-KR" sz="1400" dirty="0"/>
              <a:t>string2 = "I love python“ #</a:t>
            </a:r>
            <a:r>
              <a:rPr lang="ko-KR" altLang="en-US" sz="1400" dirty="0"/>
              <a:t>뒤에 있어도 </a:t>
            </a:r>
            <a:r>
              <a:rPr lang="ko-KR" altLang="en-US" sz="1400" dirty="0" err="1"/>
              <a:t>못찾는다</a:t>
            </a:r>
            <a:r>
              <a:rPr lang="en-US" altLang="ko-KR" sz="1400" dirty="0"/>
              <a:t>. Research</a:t>
            </a:r>
            <a:r>
              <a:rPr lang="ko-KR" altLang="en-US" sz="1400" dirty="0"/>
              <a:t>는 찾는다</a:t>
            </a:r>
            <a:endParaRPr lang="en-US" altLang="ko-KR" sz="1400" dirty="0"/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 #</a:t>
            </a:r>
            <a:r>
              <a:rPr lang="ko-KR" altLang="en-US" sz="1400" dirty="0" err="1"/>
              <a:t>리턴값이</a:t>
            </a:r>
            <a:r>
              <a:rPr lang="ko-KR" altLang="en-US" sz="1400" dirty="0"/>
              <a:t> 문자열로 바로 나오는게 아냐</a:t>
            </a:r>
            <a:endParaRPr lang="en-US" altLang="ko-KR" sz="1400" dirty="0"/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 #</a:t>
            </a:r>
            <a:r>
              <a:rPr lang="ko-KR" altLang="en-US" sz="1400" dirty="0" err="1"/>
              <a:t>트루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반환된다</a:t>
            </a:r>
            <a:endParaRPr lang="en-US" altLang="ko-KR" sz="1400" dirty="0"/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반환을 리스트로 해준다</a:t>
            </a:r>
            <a:r>
              <a:rPr lang="en-US" altLang="ko-KR" dirty="0"/>
              <a:t>. </a:t>
            </a:r>
            <a:r>
              <a:rPr lang="ko-KR" altLang="en-US" dirty="0"/>
              <a:t>이걸 젤 </a:t>
            </a:r>
            <a:r>
              <a:rPr lang="ko-KR" altLang="en-US" dirty="0" err="1"/>
              <a:t>많이쓴다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\b(</a:t>
            </a:r>
            <a:r>
              <a:rPr lang="ko-KR" altLang="en-US" dirty="0" err="1"/>
              <a:t>바운더리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r'^\d{3}-\d{3,4}-\d{4}$’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3~4</a:t>
            </a:r>
            <a:r>
              <a:rPr lang="ko-KR" altLang="en-US" dirty="0"/>
              <a:t>개</a:t>
            </a:r>
            <a:r>
              <a:rPr lang="en-US" altLang="ko-KR" dirty="0"/>
              <a:t> - 4</a:t>
            </a:r>
            <a:r>
              <a:rPr lang="ko-KR" altLang="en-US" dirty="0"/>
              <a:t>개 에 매칭</a:t>
            </a:r>
            <a:r>
              <a:rPr lang="en-US" altLang="ko-KR" dirty="0"/>
              <a:t>. \d </a:t>
            </a:r>
            <a:r>
              <a:rPr lang="ko-KR" altLang="en-US" dirty="0"/>
              <a:t>는 숫자</a:t>
            </a:r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82240"/>
              </p:ext>
            </p:extLst>
          </p:nvPr>
        </p:nvGraphicFramePr>
        <p:xfrm>
          <a:off x="8027988" y="1054100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포장기 셸 개체" showAsIcon="1" r:id="rId3" imgW="760680" imgH="576000" progId="Package">
                  <p:embed/>
                </p:oleObj>
              </mc:Choice>
              <mc:Fallback>
                <p:oleObj name="포장기 셸 개체" showAsIcon="1" r:id="rId3" imgW="7606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7988" y="1054100"/>
                        <a:ext cx="76041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36635</TotalTime>
  <Words>3864</Words>
  <Application>Microsoft Office PowerPoint</Application>
  <PresentationFormat>화면 슬라이드 쇼(4:3)</PresentationFormat>
  <Paragraphs>503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\b(바운더리)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202</cp:revision>
  <dcterms:created xsi:type="dcterms:W3CDTF">2023-02-11T00:29:48Z</dcterms:created>
  <dcterms:modified xsi:type="dcterms:W3CDTF">2023-06-09T08:21:33Z</dcterms:modified>
</cp:coreProperties>
</file>