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ppt/slides/slide36.xml" ContentType="application/vnd.openxmlformats-officedocument.presentationml.slide+xml"/>
  <Override PartName="/ppt/diagrams/colors11.xml" ContentType="application/vnd.openxmlformats-officedocument.drawingml.diagramColors+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3.xml" ContentType="application/vnd.openxmlformats-officedocument.presentationml.notesSlide+xml"/>
  <Override PartName="/ppt/diagrams/drawing3.xml" ContentType="application/vnd.ms-office.drawingml.diagramDrawing+xml"/>
  <Override PartName="/ppt/diagrams/colors12.xml" ContentType="application/vnd.openxmlformats-officedocument.drawingml.diagramColors+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diagrams/layout6.xml" ContentType="application/vnd.openxmlformats-officedocument.drawingml.diagramLayout+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tags/tag35.xml" ContentType="application/vnd.openxmlformats-officedocument.presentationml.tags+xml"/>
  <Override PartName="/ppt/diagrams/data7.xml" ContentType="application/vnd.openxmlformats-officedocument.drawingml.diagramData+xml"/>
  <Override PartName="/ppt/diagrams/colors9.xml" ContentType="application/vnd.openxmlformats-officedocument.drawingml.diagramColors+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tags/tag24.xml" ContentType="application/vnd.openxmlformats-officedocument.presentationml.tags+xml"/>
  <Override PartName="/ppt/diagrams/layout2.xml" ContentType="application/vnd.openxmlformats-officedocument.drawingml.diagramLayout+xml"/>
  <Override PartName="/ppt/notesSlides/notesSlide8.xml" ContentType="application/vnd.openxmlformats-officedocument.presentationml.notesSlide+xml"/>
  <Override PartName="/ppt/diagrams/drawing8.xml" ContentType="application/vnd.ms-office.drawingml.diagramDrawing+xml"/>
  <Override PartName="/ppt/tags/tag13.xml" ContentType="application/vnd.openxmlformats-officedocument.presentationml.tags+xml"/>
  <Override PartName="/ppt/tags/tag31.xml" ContentType="application/vnd.openxmlformats-officedocument.presentationml.tags+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tags/tag20.xml" ContentType="application/vnd.openxmlformats-officedocument.presentationml.tags+xml"/>
  <Override PartName="/ppt/notesSlides/notesSlide4.xml" ContentType="application/vnd.openxmlformats-officedocument.presentationml.notesSlide+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tags/tag2.xml" ContentType="application/vnd.openxmlformats-officedocument.presentationml.tags+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tags/tag29.xml" ContentType="application/vnd.openxmlformats-officedocument.presentationml.tags+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diagrams/drawing9.xml" ContentType="application/vnd.ms-office.drawingml.diagramDrawing+xml"/>
  <Override PartName="/ppt/slides/slide79.xml" ContentType="application/vnd.openxmlformats-officedocument.presentationml.slide+xml"/>
  <Override PartName="/ppt/tags/tag32.xml" ContentType="application/vnd.openxmlformats-officedocument.presentationml.tags+xml"/>
  <Override PartName="/ppt/diagrams/colors6.xml" ContentType="application/vnd.openxmlformats-officedocument.drawingml.diagramColors+xml"/>
  <Override PartName="/ppt/notesSlides/notesSlide10.xml" ContentType="application/vnd.openxmlformats-officedocument.presentationml.notesSlide+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diagrams/drawing5.xml" ContentType="application/vnd.ms-office.drawingml.diagramDrawing+xml"/>
  <Override PartName="/ppt/diagrams/layout11.xml" ContentType="application/vnd.openxmlformats-officedocument.drawingml.diagramLayou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diagrams/colors10.xml" ContentType="application/vnd.openxmlformats-officedocument.drawingml.diagramColors+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tags/tag3.xml" ContentType="application/vnd.openxmlformats-officedocument.presentationml.tags+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diagrams/data9.xml" ContentType="application/vnd.openxmlformats-officedocument.drawingml.diagramData+xml"/>
  <Override PartName="/ppt/slides/slide20.xml" ContentType="application/vnd.openxmlformats-officedocument.presentationml.slide+xml"/>
  <Override PartName="/ppt/slideLayouts/slideLayout12.xml" ContentType="application/vnd.openxmlformats-officedocument.presentationml.slideLayout+xml"/>
  <Override PartName="/ppt/tags/tag26.xml" ContentType="application/vnd.openxmlformats-officedocument.presentationml.tags+xml"/>
  <Override PartName="/ppt/diagrams/layout4.xml" ContentType="application/vnd.openxmlformats-officedocument.drawingml.diagramLayout+xml"/>
  <Override PartName="/ppt/tags/tag15.xml" ContentType="application/vnd.openxmlformats-officedocument.presentationml.tags+xml"/>
  <Default Extension="tiff" ContentType="image/tiff"/>
  <Override PartName="/ppt/tags/tag33.xml" ContentType="application/vnd.openxmlformats-officedocument.presentationml.tags+xml"/>
  <Override PartName="/ppt/diagrams/data5.xml" ContentType="application/vnd.openxmlformats-officedocument.drawingml.diagramData+xml"/>
  <Override PartName="/ppt/diagrams/colors7.xml" ContentType="application/vnd.openxmlformats-officedocument.drawingml.diagramColors+xml"/>
  <Override PartName="/ppt/notesSlides/notesSlide11.xml" ContentType="application/vnd.openxmlformats-officedocument.presentationml.notesSlide+xml"/>
  <Override PartName="/ppt/diagrams/quickStyle12.xml" ContentType="application/vnd.openxmlformats-officedocument.drawingml.diagramStyle+xml"/>
  <Override PartName="/ppt/diagrams/drawing13.xml" ContentType="application/vnd.ms-office.drawingml.diagramDrawing+xml"/>
  <Override PartName="/ppt/tags/tag22.xml" ContentType="application/vnd.openxmlformats-officedocument.presentationml.tags+xml"/>
  <Override PartName="/ppt/notesSlides/notesSlide6.xml" ContentType="application/vnd.openxmlformats-officedocument.presentationml.notesSlide+xml"/>
  <Override PartName="/ppt/diagrams/drawing6.xml" ContentType="application/vnd.ms-office.drawingml.diagramDrawing+xml"/>
  <Override PartName="/ppt/slides/slide8.xml" ContentType="application/vnd.openxmlformats-officedocument.presentationml.slide+xml"/>
  <Override PartName="/ppt/slides/slide69.xml" ContentType="application/vnd.openxmlformats-officedocument.presentationml.slide+xml"/>
  <Override PartName="/ppt/tags/tag11.xml" ContentType="application/vnd.openxmlformats-officedocument.presentationml.tags+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slides/slide29.xml" ContentType="application/vnd.openxmlformats-officedocument.presentationml.slide+xml"/>
  <Override PartName="/ppt/slides/slide76.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diagrams/quickStyle2.xml" ContentType="application/vnd.openxmlformats-officedocument.drawingml.diagramStyle+xml"/>
  <Override PartName="/ppt/slides/slide43.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diagrams/layout5.xml" ContentType="application/vnd.openxmlformats-officedocument.drawingml.diagramLayout+xml"/>
  <Override PartName="/ppt/diagrams/data6.xml" ContentType="application/vnd.openxmlformats-officedocument.drawingml.diagramData+xml"/>
  <Override PartName="/ppt/tags/tag34.xml" ContentType="application/vnd.openxmlformats-officedocument.presentationml.tags+xml"/>
  <Override PartName="/ppt/diagrams/colors8.xml" ContentType="application/vnd.openxmlformats-officedocument.drawingml.diagramColors+xml"/>
  <Override PartName="/ppt/notesSlides/notesSlide12.xml" ContentType="application/vnd.openxmlformats-officedocument.presentationml.notesSlide+xml"/>
  <Override PartName="/ppt/diagrams/quickStyle13.xml" ContentType="application/vnd.openxmlformats-officedocument.drawingml.diagramStyle+xml"/>
  <Override PartName="/ppt/tags/tag12.xml" ContentType="application/vnd.openxmlformats-officedocument.presentationml.tags+xml"/>
  <Override PartName="/ppt/tags/tag23.xml" ContentType="application/vnd.openxmlformats-officedocument.presentationml.tags+xml"/>
  <Override PartName="/ppt/diagrams/drawing7.xml" ContentType="application/vnd.ms-office.drawingml.diagramDrawing+xml"/>
  <Override PartName="/ppt/diagrams/layout13.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 id="2147483693" r:id="rId2"/>
  </p:sldMasterIdLst>
  <p:notesMasterIdLst>
    <p:notesMasterId r:id="rId85"/>
  </p:notesMasterIdLst>
  <p:handoutMasterIdLst>
    <p:handoutMasterId r:id="rId86"/>
  </p:handoutMasterIdLst>
  <p:sldIdLst>
    <p:sldId id="445" r:id="rId3"/>
    <p:sldId id="542" r:id="rId4"/>
    <p:sldId id="558" r:id="rId5"/>
    <p:sldId id="552" r:id="rId6"/>
    <p:sldId id="553" r:id="rId7"/>
    <p:sldId id="554" r:id="rId8"/>
    <p:sldId id="478" r:id="rId9"/>
    <p:sldId id="545" r:id="rId10"/>
    <p:sldId id="555" r:id="rId11"/>
    <p:sldId id="546" r:id="rId12"/>
    <p:sldId id="547" r:id="rId13"/>
    <p:sldId id="556" r:id="rId14"/>
    <p:sldId id="483" r:id="rId15"/>
    <p:sldId id="482" r:id="rId16"/>
    <p:sldId id="567" r:id="rId17"/>
    <p:sldId id="531" r:id="rId18"/>
    <p:sldId id="485" r:id="rId19"/>
    <p:sldId id="486" r:id="rId20"/>
    <p:sldId id="487" r:id="rId21"/>
    <p:sldId id="488" r:id="rId22"/>
    <p:sldId id="489" r:id="rId23"/>
    <p:sldId id="490" r:id="rId24"/>
    <p:sldId id="495" r:id="rId25"/>
    <p:sldId id="491" r:id="rId26"/>
    <p:sldId id="498" r:id="rId27"/>
    <p:sldId id="532" r:id="rId28"/>
    <p:sldId id="496" r:id="rId29"/>
    <p:sldId id="492" r:id="rId30"/>
    <p:sldId id="530" r:id="rId31"/>
    <p:sldId id="497" r:id="rId32"/>
    <p:sldId id="493" r:id="rId33"/>
    <p:sldId id="499" r:id="rId34"/>
    <p:sldId id="500" r:id="rId35"/>
    <p:sldId id="529" r:id="rId36"/>
    <p:sldId id="501" r:id="rId37"/>
    <p:sldId id="494" r:id="rId38"/>
    <p:sldId id="565" r:id="rId39"/>
    <p:sldId id="502" r:id="rId40"/>
    <p:sldId id="503" r:id="rId41"/>
    <p:sldId id="507" r:id="rId42"/>
    <p:sldId id="504" r:id="rId43"/>
    <p:sldId id="508" r:id="rId44"/>
    <p:sldId id="505" r:id="rId45"/>
    <p:sldId id="506" r:id="rId46"/>
    <p:sldId id="527" r:id="rId47"/>
    <p:sldId id="519" r:id="rId48"/>
    <p:sldId id="521" r:id="rId49"/>
    <p:sldId id="523" r:id="rId50"/>
    <p:sldId id="524" r:id="rId51"/>
    <p:sldId id="525" r:id="rId52"/>
    <p:sldId id="526" r:id="rId53"/>
    <p:sldId id="528" r:id="rId54"/>
    <p:sldId id="509" r:id="rId55"/>
    <p:sldId id="510" r:id="rId56"/>
    <p:sldId id="511" r:id="rId57"/>
    <p:sldId id="512" r:id="rId58"/>
    <p:sldId id="513" r:id="rId59"/>
    <p:sldId id="514" r:id="rId60"/>
    <p:sldId id="515" r:id="rId61"/>
    <p:sldId id="516" r:id="rId62"/>
    <p:sldId id="517" r:id="rId63"/>
    <p:sldId id="518" r:id="rId64"/>
    <p:sldId id="537" r:id="rId65"/>
    <p:sldId id="538" r:id="rId66"/>
    <p:sldId id="539" r:id="rId67"/>
    <p:sldId id="540" r:id="rId68"/>
    <p:sldId id="480" r:id="rId69"/>
    <p:sldId id="479" r:id="rId70"/>
    <p:sldId id="544" r:id="rId71"/>
    <p:sldId id="520" r:id="rId72"/>
    <p:sldId id="533" r:id="rId73"/>
    <p:sldId id="541" r:id="rId74"/>
    <p:sldId id="534" r:id="rId75"/>
    <p:sldId id="535" r:id="rId76"/>
    <p:sldId id="536" r:id="rId77"/>
    <p:sldId id="522" r:id="rId78"/>
    <p:sldId id="562" r:id="rId79"/>
    <p:sldId id="559" r:id="rId80"/>
    <p:sldId id="561" r:id="rId81"/>
    <p:sldId id="566" r:id="rId82"/>
    <p:sldId id="563" r:id="rId83"/>
    <p:sldId id="560" r:id="rId84"/>
  </p:sldIdLst>
  <p:sldSz cx="9906000" cy="6858000" type="A4"/>
  <p:notesSz cx="6858000" cy="9144000"/>
  <p:custDataLst>
    <p:tags r:id="rId8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7FF"/>
    <a:srgbClr val="05C3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620" autoAdjust="0"/>
  </p:normalViewPr>
  <p:slideViewPr>
    <p:cSldViewPr>
      <p:cViewPr>
        <p:scale>
          <a:sx n="60" d="100"/>
          <a:sy n="60" d="100"/>
        </p:scale>
        <p:origin x="-1944" y="-504"/>
      </p:cViewPr>
      <p:guideLst>
        <p:guide orient="horz" pos="2160"/>
        <p:guide pos="312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9" d="100"/>
          <a:sy n="79" d="100"/>
        </p:scale>
        <p:origin x="-1914"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tags" Target="tags/tag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s>
</file>

<file path=ppt/diagrams/_rels/data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image" Target="../media/image40.png"/></Relationships>
</file>

<file path=ppt/diagrams/_rels/data8.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image" Target="../media/image42.png"/><Relationship Id="rId6" Type="http://schemas.openxmlformats.org/officeDocument/2006/relationships/image" Target="../media/image47.png"/><Relationship Id="rId5" Type="http://schemas.openxmlformats.org/officeDocument/2006/relationships/image" Target="../media/image46.jpeg"/><Relationship Id="rId4" Type="http://schemas.openxmlformats.org/officeDocument/2006/relationships/image" Target="../media/image45.jpeg"/></Relationships>
</file>

<file path=ppt/diagrams/_rels/data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48.png"/><Relationship Id="rId6" Type="http://schemas.openxmlformats.org/officeDocument/2006/relationships/image" Target="../media/image47.png"/><Relationship Id="rId5" Type="http://schemas.openxmlformats.org/officeDocument/2006/relationships/image" Target="../media/image46.jpeg"/><Relationship Id="rId4" Type="http://schemas.openxmlformats.org/officeDocument/2006/relationships/image" Target="../media/image45.jpe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2F8E2C-88B1-47CF-9AC4-B266C7A14370}" type="doc">
      <dgm:prSet loTypeId="urn:microsoft.com/office/officeart/2005/8/layout/vList2" loCatId="list" qsTypeId="urn:microsoft.com/office/officeart/2005/8/quickstyle/simple2" qsCatId="simple" csTypeId="urn:microsoft.com/office/officeart/2005/8/colors/colorful5" csCatId="colorful"/>
      <dgm:spPr/>
      <dgm:t>
        <a:bodyPr/>
        <a:lstStyle/>
        <a:p>
          <a:endParaRPr lang="en-US"/>
        </a:p>
      </dgm:t>
    </dgm:pt>
    <dgm:pt modelId="{ECB2C5DE-60FE-4298-9FE5-F6A305F70D70}">
      <dgm:prSet custT="1"/>
      <dgm:spPr/>
      <dgm:t>
        <a:bodyPr/>
        <a:lstStyle/>
        <a:p>
          <a:pPr algn="ctr" rtl="0"/>
          <a:r>
            <a:rPr lang="en-US" sz="1800" dirty="0" smtClean="0"/>
            <a:t>Everyone participates </a:t>
          </a:r>
          <a:endParaRPr lang="en-US" sz="1800" dirty="0"/>
        </a:p>
      </dgm:t>
    </dgm:pt>
    <dgm:pt modelId="{EAFB7552-1131-4A9B-AA1B-8BEA1B96E9DE}" type="parTrans" cxnId="{5414FE8A-DB0D-4167-A2B1-EED23BA7789F}">
      <dgm:prSet/>
      <dgm:spPr/>
      <dgm:t>
        <a:bodyPr/>
        <a:lstStyle/>
        <a:p>
          <a:pPr algn="ctr"/>
          <a:endParaRPr lang="en-US"/>
        </a:p>
      </dgm:t>
    </dgm:pt>
    <dgm:pt modelId="{15FAED9F-181F-4A4C-89BD-DD77F63106E8}" type="sibTrans" cxnId="{5414FE8A-DB0D-4167-A2B1-EED23BA7789F}">
      <dgm:prSet/>
      <dgm:spPr/>
      <dgm:t>
        <a:bodyPr/>
        <a:lstStyle/>
        <a:p>
          <a:pPr algn="ctr"/>
          <a:endParaRPr lang="en-US"/>
        </a:p>
      </dgm:t>
    </dgm:pt>
    <dgm:pt modelId="{2BA7AE5D-9045-46BC-BA7A-879D57643619}">
      <dgm:prSet custT="1"/>
      <dgm:spPr/>
      <dgm:t>
        <a:bodyPr/>
        <a:lstStyle/>
        <a:p>
          <a:pPr algn="ctr" rtl="0"/>
          <a:r>
            <a:rPr lang="en-US" sz="1800" dirty="0" smtClean="0"/>
            <a:t>Respect individual opinions and diversities</a:t>
          </a:r>
          <a:endParaRPr lang="en-US" sz="1800" dirty="0"/>
        </a:p>
      </dgm:t>
    </dgm:pt>
    <dgm:pt modelId="{F7246073-F6B8-4132-8D79-889BA32746BC}" type="parTrans" cxnId="{4049B604-0208-46D5-B1BB-AB8A183B4D69}">
      <dgm:prSet/>
      <dgm:spPr/>
      <dgm:t>
        <a:bodyPr/>
        <a:lstStyle/>
        <a:p>
          <a:pPr algn="ctr"/>
          <a:endParaRPr lang="en-US"/>
        </a:p>
      </dgm:t>
    </dgm:pt>
    <dgm:pt modelId="{168E18EB-EA9B-4113-9958-09409282F2DE}" type="sibTrans" cxnId="{4049B604-0208-46D5-B1BB-AB8A183B4D69}">
      <dgm:prSet/>
      <dgm:spPr/>
      <dgm:t>
        <a:bodyPr/>
        <a:lstStyle/>
        <a:p>
          <a:pPr algn="ctr"/>
          <a:endParaRPr lang="en-US"/>
        </a:p>
      </dgm:t>
    </dgm:pt>
    <dgm:pt modelId="{C8F15C48-E732-46AC-8D8B-21CF7E0D736D}">
      <dgm:prSet custT="1"/>
      <dgm:spPr/>
      <dgm:t>
        <a:bodyPr/>
        <a:lstStyle/>
        <a:p>
          <a:pPr algn="ctr" rtl="0"/>
          <a:r>
            <a:rPr lang="en-US" sz="1800" dirty="0" smtClean="0"/>
            <a:t>Be open and honest</a:t>
          </a:r>
          <a:endParaRPr lang="en-US" sz="1800" dirty="0"/>
        </a:p>
      </dgm:t>
    </dgm:pt>
    <dgm:pt modelId="{2A80FD64-ECD6-46FD-9087-9B5D31EBF5CF}" type="parTrans" cxnId="{CF629661-F143-4CF7-A1DB-3B7CD2C7359A}">
      <dgm:prSet/>
      <dgm:spPr/>
      <dgm:t>
        <a:bodyPr/>
        <a:lstStyle/>
        <a:p>
          <a:pPr algn="ctr"/>
          <a:endParaRPr lang="en-US"/>
        </a:p>
      </dgm:t>
    </dgm:pt>
    <dgm:pt modelId="{DF5938FF-8535-4E1D-A3D0-59E27201A15E}" type="sibTrans" cxnId="{CF629661-F143-4CF7-A1DB-3B7CD2C7359A}">
      <dgm:prSet/>
      <dgm:spPr/>
      <dgm:t>
        <a:bodyPr/>
        <a:lstStyle/>
        <a:p>
          <a:pPr algn="ctr"/>
          <a:endParaRPr lang="en-US"/>
        </a:p>
      </dgm:t>
    </dgm:pt>
    <dgm:pt modelId="{9AC2AA97-136C-4881-8AE5-40C333215F34}">
      <dgm:prSet custT="1"/>
      <dgm:spPr/>
      <dgm:t>
        <a:bodyPr/>
        <a:lstStyle/>
        <a:p>
          <a:pPr algn="ctr" rtl="0"/>
          <a:r>
            <a:rPr lang="en-US" sz="1800" dirty="0" smtClean="0"/>
            <a:t>Give headlines, be concise</a:t>
          </a:r>
          <a:endParaRPr lang="en-US" sz="1800" dirty="0"/>
        </a:p>
      </dgm:t>
    </dgm:pt>
    <dgm:pt modelId="{D9A137D4-6E05-4B7F-85F5-32FED2B8D0AB}" type="parTrans" cxnId="{FA4E6CE8-660F-4C91-96D0-6B510B435608}">
      <dgm:prSet/>
      <dgm:spPr/>
      <dgm:t>
        <a:bodyPr/>
        <a:lstStyle/>
        <a:p>
          <a:pPr algn="ctr"/>
          <a:endParaRPr lang="en-US"/>
        </a:p>
      </dgm:t>
    </dgm:pt>
    <dgm:pt modelId="{51FE6CF5-8E9E-43E1-B2A0-EF7ABC7EDD8B}" type="sibTrans" cxnId="{FA4E6CE8-660F-4C91-96D0-6B510B435608}">
      <dgm:prSet/>
      <dgm:spPr/>
      <dgm:t>
        <a:bodyPr/>
        <a:lstStyle/>
        <a:p>
          <a:pPr algn="ctr"/>
          <a:endParaRPr lang="en-US"/>
        </a:p>
      </dgm:t>
    </dgm:pt>
    <dgm:pt modelId="{7BC72383-3696-419B-AB5D-F1CD27456797}">
      <dgm:prSet custT="1"/>
      <dgm:spPr/>
      <dgm:t>
        <a:bodyPr/>
        <a:lstStyle/>
        <a:p>
          <a:pPr algn="ctr" rtl="0"/>
          <a:r>
            <a:rPr lang="en-US" sz="1800" dirty="0" smtClean="0"/>
            <a:t>One speaker at a time</a:t>
          </a:r>
          <a:endParaRPr lang="en-US" sz="1800" dirty="0"/>
        </a:p>
      </dgm:t>
    </dgm:pt>
    <dgm:pt modelId="{30ACC4F8-C26A-4174-892C-469F9CFBA5EB}" type="parTrans" cxnId="{88872944-239F-4255-A42E-BF8E091D10AE}">
      <dgm:prSet/>
      <dgm:spPr/>
      <dgm:t>
        <a:bodyPr/>
        <a:lstStyle/>
        <a:p>
          <a:pPr algn="ctr"/>
          <a:endParaRPr lang="en-US"/>
        </a:p>
      </dgm:t>
    </dgm:pt>
    <dgm:pt modelId="{B1116BF0-00F0-44CD-B3FC-BABAD064FCE6}" type="sibTrans" cxnId="{88872944-239F-4255-A42E-BF8E091D10AE}">
      <dgm:prSet/>
      <dgm:spPr/>
      <dgm:t>
        <a:bodyPr/>
        <a:lstStyle/>
        <a:p>
          <a:pPr algn="ctr"/>
          <a:endParaRPr lang="en-US"/>
        </a:p>
      </dgm:t>
    </dgm:pt>
    <dgm:pt modelId="{88C592A8-CDBE-4308-93D2-744931F0FB8A}">
      <dgm:prSet custT="1"/>
      <dgm:spPr/>
      <dgm:t>
        <a:bodyPr/>
        <a:lstStyle/>
        <a:p>
          <a:pPr algn="ctr" rtl="0"/>
          <a:r>
            <a:rPr lang="en-US" sz="1800" dirty="0" smtClean="0"/>
            <a:t>Make language a non-issue</a:t>
          </a:r>
          <a:endParaRPr lang="en-US" sz="1800" dirty="0"/>
        </a:p>
      </dgm:t>
    </dgm:pt>
    <dgm:pt modelId="{D3AF3BF1-E4A3-4F6B-A51F-2974C544E016}" type="parTrans" cxnId="{D55A3A9A-CEA5-4AC5-8E7C-DE3B6D17A843}">
      <dgm:prSet/>
      <dgm:spPr/>
      <dgm:t>
        <a:bodyPr/>
        <a:lstStyle/>
        <a:p>
          <a:pPr algn="ctr"/>
          <a:endParaRPr lang="en-US"/>
        </a:p>
      </dgm:t>
    </dgm:pt>
    <dgm:pt modelId="{DF9FC49F-0175-4993-9633-0EBE259D362A}" type="sibTrans" cxnId="{D55A3A9A-CEA5-4AC5-8E7C-DE3B6D17A843}">
      <dgm:prSet/>
      <dgm:spPr/>
      <dgm:t>
        <a:bodyPr/>
        <a:lstStyle/>
        <a:p>
          <a:pPr algn="ctr"/>
          <a:endParaRPr lang="en-US"/>
        </a:p>
      </dgm:t>
    </dgm:pt>
    <dgm:pt modelId="{5FDC6A75-5A0C-4281-A3C8-486C25BD342F}">
      <dgm:prSet custT="1"/>
      <dgm:spPr/>
      <dgm:t>
        <a:bodyPr/>
        <a:lstStyle/>
        <a:p>
          <a:pPr algn="ctr" rtl="0"/>
          <a:r>
            <a:rPr lang="en-US" sz="1800" dirty="0" smtClean="0"/>
            <a:t>Stick to time contracts</a:t>
          </a:r>
          <a:endParaRPr lang="en-US" sz="1800" dirty="0"/>
        </a:p>
      </dgm:t>
    </dgm:pt>
    <dgm:pt modelId="{398296AC-5E58-4250-A577-738BF07A239C}" type="parTrans" cxnId="{16BB4C6C-8BC3-4DB5-8F23-6D017F79716B}">
      <dgm:prSet/>
      <dgm:spPr/>
      <dgm:t>
        <a:bodyPr/>
        <a:lstStyle/>
        <a:p>
          <a:pPr algn="ctr"/>
          <a:endParaRPr lang="en-US"/>
        </a:p>
      </dgm:t>
    </dgm:pt>
    <dgm:pt modelId="{3064021D-586B-4531-9BED-9FE1A4430867}" type="sibTrans" cxnId="{16BB4C6C-8BC3-4DB5-8F23-6D017F79716B}">
      <dgm:prSet/>
      <dgm:spPr/>
      <dgm:t>
        <a:bodyPr/>
        <a:lstStyle/>
        <a:p>
          <a:pPr algn="ctr"/>
          <a:endParaRPr lang="en-US"/>
        </a:p>
      </dgm:t>
    </dgm:pt>
    <dgm:pt modelId="{07E5C104-E667-4A27-8F86-0C15815C8FC8}">
      <dgm:prSet custT="1"/>
      <dgm:spPr/>
      <dgm:t>
        <a:bodyPr/>
        <a:lstStyle/>
        <a:p>
          <a:pPr algn="ctr" rtl="0"/>
          <a:r>
            <a:rPr lang="en-US" sz="1800" dirty="0" smtClean="0"/>
            <a:t>Seek first to understand, and then to be understood</a:t>
          </a:r>
          <a:endParaRPr lang="en-US" sz="1800" dirty="0"/>
        </a:p>
      </dgm:t>
    </dgm:pt>
    <dgm:pt modelId="{6C474F24-552A-423F-A906-04A41232CD47}" type="parTrans" cxnId="{E88CA153-3FD0-4096-BDCD-3AD0917BC8CF}">
      <dgm:prSet/>
      <dgm:spPr/>
      <dgm:t>
        <a:bodyPr/>
        <a:lstStyle/>
        <a:p>
          <a:pPr algn="ctr"/>
          <a:endParaRPr lang="en-US"/>
        </a:p>
      </dgm:t>
    </dgm:pt>
    <dgm:pt modelId="{16AD1F6B-8BD8-4056-BDCA-1012BC9ED91E}" type="sibTrans" cxnId="{E88CA153-3FD0-4096-BDCD-3AD0917BC8CF}">
      <dgm:prSet/>
      <dgm:spPr/>
      <dgm:t>
        <a:bodyPr/>
        <a:lstStyle/>
        <a:p>
          <a:pPr algn="ctr"/>
          <a:endParaRPr lang="en-US"/>
        </a:p>
      </dgm:t>
    </dgm:pt>
    <dgm:pt modelId="{4467EB86-EFB5-4671-8E1A-AFF5D655D063}">
      <dgm:prSet custT="1"/>
      <dgm:spPr/>
      <dgm:t>
        <a:bodyPr/>
        <a:lstStyle/>
        <a:p>
          <a:pPr algn="ctr" rtl="0"/>
          <a:r>
            <a:rPr lang="en-US" sz="1800" dirty="0" smtClean="0"/>
            <a:t>Clean desk / room policy</a:t>
          </a:r>
          <a:endParaRPr lang="en-US" sz="1800" dirty="0"/>
        </a:p>
      </dgm:t>
    </dgm:pt>
    <dgm:pt modelId="{84F0258C-E89E-4B9E-900B-AF5AA0797B34}" type="parTrans" cxnId="{500B46DC-C6E3-4B18-8687-BBB16A15BD72}">
      <dgm:prSet/>
      <dgm:spPr/>
      <dgm:t>
        <a:bodyPr/>
        <a:lstStyle/>
        <a:p>
          <a:pPr algn="ctr"/>
          <a:endParaRPr lang="en-US"/>
        </a:p>
      </dgm:t>
    </dgm:pt>
    <dgm:pt modelId="{E4AADA9D-119E-4261-9B12-7BB0910BEEFE}" type="sibTrans" cxnId="{500B46DC-C6E3-4B18-8687-BBB16A15BD72}">
      <dgm:prSet/>
      <dgm:spPr/>
      <dgm:t>
        <a:bodyPr/>
        <a:lstStyle/>
        <a:p>
          <a:pPr algn="ctr"/>
          <a:endParaRPr lang="en-US"/>
        </a:p>
      </dgm:t>
    </dgm:pt>
    <dgm:pt modelId="{696E9E79-7A23-4520-A1DB-2F56413F453F}">
      <dgm:prSet custT="1"/>
      <dgm:spPr/>
      <dgm:t>
        <a:bodyPr/>
        <a:lstStyle/>
        <a:p>
          <a:pPr algn="ctr" rtl="0"/>
          <a:r>
            <a:rPr lang="en-US" sz="1800" dirty="0" smtClean="0"/>
            <a:t>No mobile phone, no computer</a:t>
          </a:r>
          <a:endParaRPr lang="en-US" sz="1800" dirty="0"/>
        </a:p>
      </dgm:t>
    </dgm:pt>
    <dgm:pt modelId="{11BB8867-01C1-4410-BF1B-FA015EDA9D42}" type="parTrans" cxnId="{4AC3C7DC-850F-47CF-BE6E-3D4B2AA73C49}">
      <dgm:prSet/>
      <dgm:spPr/>
      <dgm:t>
        <a:bodyPr/>
        <a:lstStyle/>
        <a:p>
          <a:pPr algn="ctr"/>
          <a:endParaRPr lang="en-US"/>
        </a:p>
      </dgm:t>
    </dgm:pt>
    <dgm:pt modelId="{1256D5F4-C56F-4225-955E-B1CA5A5D54C2}" type="sibTrans" cxnId="{4AC3C7DC-850F-47CF-BE6E-3D4B2AA73C49}">
      <dgm:prSet/>
      <dgm:spPr/>
      <dgm:t>
        <a:bodyPr/>
        <a:lstStyle/>
        <a:p>
          <a:pPr algn="ctr"/>
          <a:endParaRPr lang="en-US"/>
        </a:p>
      </dgm:t>
    </dgm:pt>
    <dgm:pt modelId="{AEA384A1-797A-40ED-89CD-D610DB8F12DF}">
      <dgm:prSet custT="1"/>
      <dgm:spPr/>
      <dgm:t>
        <a:bodyPr/>
        <a:lstStyle/>
        <a:p>
          <a:pPr algn="ctr" rtl="0"/>
          <a:r>
            <a:rPr lang="en-US" sz="1800" dirty="0" smtClean="0"/>
            <a:t>Clients &amp; Leadership are often here, please remember that</a:t>
          </a:r>
          <a:endParaRPr lang="en-US" sz="1800" dirty="0"/>
        </a:p>
      </dgm:t>
    </dgm:pt>
    <dgm:pt modelId="{4394AEB4-48E4-4129-93BC-F81A49AB6D61}" type="parTrans" cxnId="{B996F7A3-9270-4EBF-A8A1-142836D8B869}">
      <dgm:prSet/>
      <dgm:spPr/>
      <dgm:t>
        <a:bodyPr/>
        <a:lstStyle/>
        <a:p>
          <a:pPr algn="ctr"/>
          <a:endParaRPr lang="en-US"/>
        </a:p>
      </dgm:t>
    </dgm:pt>
    <dgm:pt modelId="{5B10B366-92E9-405D-BBB7-FE5BAE7D94FF}" type="sibTrans" cxnId="{B996F7A3-9270-4EBF-A8A1-142836D8B869}">
      <dgm:prSet/>
      <dgm:spPr/>
      <dgm:t>
        <a:bodyPr/>
        <a:lstStyle/>
        <a:p>
          <a:pPr algn="ctr"/>
          <a:endParaRPr lang="en-US"/>
        </a:p>
      </dgm:t>
    </dgm:pt>
    <dgm:pt modelId="{B44A3F70-A092-4C0D-A97D-E2664359C5FB}">
      <dgm:prSet custT="1"/>
      <dgm:spPr/>
      <dgm:t>
        <a:bodyPr/>
        <a:lstStyle/>
        <a:p>
          <a:pPr algn="ctr" rtl="0"/>
          <a:r>
            <a:rPr lang="en-US" sz="1800" dirty="0" smtClean="0"/>
            <a:t>Maintain a spirit of fun and enthusiasm</a:t>
          </a:r>
          <a:endParaRPr lang="en-US" sz="1800" dirty="0"/>
        </a:p>
      </dgm:t>
    </dgm:pt>
    <dgm:pt modelId="{D61CE947-F4FC-42A9-8414-9C8CC84FAFD0}" type="parTrans" cxnId="{4253C7B0-3772-44F1-BF3D-B91F6FA3327F}">
      <dgm:prSet/>
      <dgm:spPr/>
      <dgm:t>
        <a:bodyPr/>
        <a:lstStyle/>
        <a:p>
          <a:pPr algn="ctr"/>
          <a:endParaRPr lang="en-US"/>
        </a:p>
      </dgm:t>
    </dgm:pt>
    <dgm:pt modelId="{8CC0A80B-85FB-4951-9935-B7405E9E78F2}" type="sibTrans" cxnId="{4253C7B0-3772-44F1-BF3D-B91F6FA3327F}">
      <dgm:prSet/>
      <dgm:spPr/>
      <dgm:t>
        <a:bodyPr/>
        <a:lstStyle/>
        <a:p>
          <a:pPr algn="ctr"/>
          <a:endParaRPr lang="en-US"/>
        </a:p>
      </dgm:t>
    </dgm:pt>
    <dgm:pt modelId="{4018BE09-6284-4F91-9D21-68182BEF6617}" type="pres">
      <dgm:prSet presAssocID="{722F8E2C-88B1-47CF-9AC4-B266C7A14370}" presName="linear" presStyleCnt="0">
        <dgm:presLayoutVars>
          <dgm:animLvl val="lvl"/>
          <dgm:resizeHandles val="exact"/>
        </dgm:presLayoutVars>
      </dgm:prSet>
      <dgm:spPr/>
      <dgm:t>
        <a:bodyPr/>
        <a:lstStyle/>
        <a:p>
          <a:endParaRPr lang="en-US"/>
        </a:p>
      </dgm:t>
    </dgm:pt>
    <dgm:pt modelId="{72EAF95E-7F1D-4D9E-B156-1F0A0467B8F9}" type="pres">
      <dgm:prSet presAssocID="{ECB2C5DE-60FE-4298-9FE5-F6A305F70D70}" presName="parentText" presStyleLbl="node1" presStyleIdx="0" presStyleCnt="12">
        <dgm:presLayoutVars>
          <dgm:chMax val="0"/>
          <dgm:bulletEnabled val="1"/>
        </dgm:presLayoutVars>
      </dgm:prSet>
      <dgm:spPr/>
      <dgm:t>
        <a:bodyPr/>
        <a:lstStyle/>
        <a:p>
          <a:endParaRPr lang="en-US"/>
        </a:p>
      </dgm:t>
    </dgm:pt>
    <dgm:pt modelId="{49DE6EDC-2073-491A-9E3B-DE0D415F661B}" type="pres">
      <dgm:prSet presAssocID="{15FAED9F-181F-4A4C-89BD-DD77F63106E8}" presName="spacer" presStyleCnt="0"/>
      <dgm:spPr/>
      <dgm:t>
        <a:bodyPr/>
        <a:lstStyle/>
        <a:p>
          <a:endParaRPr lang="en-US"/>
        </a:p>
      </dgm:t>
    </dgm:pt>
    <dgm:pt modelId="{FA6B4418-1183-4A80-B6C8-E29F400062E9}" type="pres">
      <dgm:prSet presAssocID="{2BA7AE5D-9045-46BC-BA7A-879D57643619}" presName="parentText" presStyleLbl="node1" presStyleIdx="1" presStyleCnt="12">
        <dgm:presLayoutVars>
          <dgm:chMax val="0"/>
          <dgm:bulletEnabled val="1"/>
        </dgm:presLayoutVars>
      </dgm:prSet>
      <dgm:spPr/>
      <dgm:t>
        <a:bodyPr/>
        <a:lstStyle/>
        <a:p>
          <a:endParaRPr lang="en-US"/>
        </a:p>
      </dgm:t>
    </dgm:pt>
    <dgm:pt modelId="{215B332E-2C62-40D9-BD5B-AFFDEC930A9F}" type="pres">
      <dgm:prSet presAssocID="{168E18EB-EA9B-4113-9958-09409282F2DE}" presName="spacer" presStyleCnt="0"/>
      <dgm:spPr/>
      <dgm:t>
        <a:bodyPr/>
        <a:lstStyle/>
        <a:p>
          <a:endParaRPr lang="en-US"/>
        </a:p>
      </dgm:t>
    </dgm:pt>
    <dgm:pt modelId="{BA57176D-950E-444A-82BD-E90EAD7C146F}" type="pres">
      <dgm:prSet presAssocID="{C8F15C48-E732-46AC-8D8B-21CF7E0D736D}" presName="parentText" presStyleLbl="node1" presStyleIdx="2" presStyleCnt="12">
        <dgm:presLayoutVars>
          <dgm:chMax val="0"/>
          <dgm:bulletEnabled val="1"/>
        </dgm:presLayoutVars>
      </dgm:prSet>
      <dgm:spPr/>
      <dgm:t>
        <a:bodyPr/>
        <a:lstStyle/>
        <a:p>
          <a:endParaRPr lang="en-US"/>
        </a:p>
      </dgm:t>
    </dgm:pt>
    <dgm:pt modelId="{A30DD776-27C0-41C8-922F-DCA6F56D41D0}" type="pres">
      <dgm:prSet presAssocID="{DF5938FF-8535-4E1D-A3D0-59E27201A15E}" presName="spacer" presStyleCnt="0"/>
      <dgm:spPr/>
      <dgm:t>
        <a:bodyPr/>
        <a:lstStyle/>
        <a:p>
          <a:endParaRPr lang="en-US"/>
        </a:p>
      </dgm:t>
    </dgm:pt>
    <dgm:pt modelId="{3ED9B97A-5F41-4C51-955E-FD9506DA9BF3}" type="pres">
      <dgm:prSet presAssocID="{9AC2AA97-136C-4881-8AE5-40C333215F34}" presName="parentText" presStyleLbl="node1" presStyleIdx="3" presStyleCnt="12">
        <dgm:presLayoutVars>
          <dgm:chMax val="0"/>
          <dgm:bulletEnabled val="1"/>
        </dgm:presLayoutVars>
      </dgm:prSet>
      <dgm:spPr/>
      <dgm:t>
        <a:bodyPr/>
        <a:lstStyle/>
        <a:p>
          <a:endParaRPr lang="en-US"/>
        </a:p>
      </dgm:t>
    </dgm:pt>
    <dgm:pt modelId="{446EA2C9-F685-484C-9A48-547D7180F67C}" type="pres">
      <dgm:prSet presAssocID="{51FE6CF5-8E9E-43E1-B2A0-EF7ABC7EDD8B}" presName="spacer" presStyleCnt="0"/>
      <dgm:spPr/>
      <dgm:t>
        <a:bodyPr/>
        <a:lstStyle/>
        <a:p>
          <a:endParaRPr lang="en-US"/>
        </a:p>
      </dgm:t>
    </dgm:pt>
    <dgm:pt modelId="{F399BB27-C98E-49C2-B62F-0B098EE6DBFA}" type="pres">
      <dgm:prSet presAssocID="{7BC72383-3696-419B-AB5D-F1CD27456797}" presName="parentText" presStyleLbl="node1" presStyleIdx="4" presStyleCnt="12">
        <dgm:presLayoutVars>
          <dgm:chMax val="0"/>
          <dgm:bulletEnabled val="1"/>
        </dgm:presLayoutVars>
      </dgm:prSet>
      <dgm:spPr/>
      <dgm:t>
        <a:bodyPr/>
        <a:lstStyle/>
        <a:p>
          <a:endParaRPr lang="en-US"/>
        </a:p>
      </dgm:t>
    </dgm:pt>
    <dgm:pt modelId="{0119A1B2-026C-44E6-A3F7-ED7D4291D6E2}" type="pres">
      <dgm:prSet presAssocID="{B1116BF0-00F0-44CD-B3FC-BABAD064FCE6}" presName="spacer" presStyleCnt="0"/>
      <dgm:spPr/>
      <dgm:t>
        <a:bodyPr/>
        <a:lstStyle/>
        <a:p>
          <a:endParaRPr lang="en-US"/>
        </a:p>
      </dgm:t>
    </dgm:pt>
    <dgm:pt modelId="{4DB59D67-157F-4C5B-A81D-5C5EB0167D43}" type="pres">
      <dgm:prSet presAssocID="{88C592A8-CDBE-4308-93D2-744931F0FB8A}" presName="parentText" presStyleLbl="node1" presStyleIdx="5" presStyleCnt="12">
        <dgm:presLayoutVars>
          <dgm:chMax val="0"/>
          <dgm:bulletEnabled val="1"/>
        </dgm:presLayoutVars>
      </dgm:prSet>
      <dgm:spPr/>
      <dgm:t>
        <a:bodyPr/>
        <a:lstStyle/>
        <a:p>
          <a:endParaRPr lang="en-US"/>
        </a:p>
      </dgm:t>
    </dgm:pt>
    <dgm:pt modelId="{4EE7ED41-F2AE-4895-B528-018291D4DEA8}" type="pres">
      <dgm:prSet presAssocID="{DF9FC49F-0175-4993-9633-0EBE259D362A}" presName="spacer" presStyleCnt="0"/>
      <dgm:spPr/>
      <dgm:t>
        <a:bodyPr/>
        <a:lstStyle/>
        <a:p>
          <a:endParaRPr lang="en-US"/>
        </a:p>
      </dgm:t>
    </dgm:pt>
    <dgm:pt modelId="{97380FE4-A2A5-4EB8-983D-E614A293A1DA}" type="pres">
      <dgm:prSet presAssocID="{5FDC6A75-5A0C-4281-A3C8-486C25BD342F}" presName="parentText" presStyleLbl="node1" presStyleIdx="6" presStyleCnt="12">
        <dgm:presLayoutVars>
          <dgm:chMax val="0"/>
          <dgm:bulletEnabled val="1"/>
        </dgm:presLayoutVars>
      </dgm:prSet>
      <dgm:spPr/>
      <dgm:t>
        <a:bodyPr/>
        <a:lstStyle/>
        <a:p>
          <a:endParaRPr lang="en-US"/>
        </a:p>
      </dgm:t>
    </dgm:pt>
    <dgm:pt modelId="{C1ED2361-E89C-4150-93AE-0F173D83062A}" type="pres">
      <dgm:prSet presAssocID="{3064021D-586B-4531-9BED-9FE1A4430867}" presName="spacer" presStyleCnt="0"/>
      <dgm:spPr/>
      <dgm:t>
        <a:bodyPr/>
        <a:lstStyle/>
        <a:p>
          <a:endParaRPr lang="en-US"/>
        </a:p>
      </dgm:t>
    </dgm:pt>
    <dgm:pt modelId="{CA6515A5-7EE9-4AC0-853C-8AA6E857AE87}" type="pres">
      <dgm:prSet presAssocID="{07E5C104-E667-4A27-8F86-0C15815C8FC8}" presName="parentText" presStyleLbl="node1" presStyleIdx="7" presStyleCnt="12">
        <dgm:presLayoutVars>
          <dgm:chMax val="0"/>
          <dgm:bulletEnabled val="1"/>
        </dgm:presLayoutVars>
      </dgm:prSet>
      <dgm:spPr/>
      <dgm:t>
        <a:bodyPr/>
        <a:lstStyle/>
        <a:p>
          <a:endParaRPr lang="en-US"/>
        </a:p>
      </dgm:t>
    </dgm:pt>
    <dgm:pt modelId="{D0EDDA14-6DF5-488D-B46B-BB01E7E98ED3}" type="pres">
      <dgm:prSet presAssocID="{16AD1F6B-8BD8-4056-BDCA-1012BC9ED91E}" presName="spacer" presStyleCnt="0"/>
      <dgm:spPr/>
      <dgm:t>
        <a:bodyPr/>
        <a:lstStyle/>
        <a:p>
          <a:endParaRPr lang="en-US"/>
        </a:p>
      </dgm:t>
    </dgm:pt>
    <dgm:pt modelId="{C9C774F3-14B0-4133-AE7C-EF0626BE33C5}" type="pres">
      <dgm:prSet presAssocID="{4467EB86-EFB5-4671-8E1A-AFF5D655D063}" presName="parentText" presStyleLbl="node1" presStyleIdx="8" presStyleCnt="12">
        <dgm:presLayoutVars>
          <dgm:chMax val="0"/>
          <dgm:bulletEnabled val="1"/>
        </dgm:presLayoutVars>
      </dgm:prSet>
      <dgm:spPr/>
      <dgm:t>
        <a:bodyPr/>
        <a:lstStyle/>
        <a:p>
          <a:endParaRPr lang="en-US"/>
        </a:p>
      </dgm:t>
    </dgm:pt>
    <dgm:pt modelId="{74AC24DC-F27A-4143-8811-2414B961A6F9}" type="pres">
      <dgm:prSet presAssocID="{E4AADA9D-119E-4261-9B12-7BB0910BEEFE}" presName="spacer" presStyleCnt="0"/>
      <dgm:spPr/>
      <dgm:t>
        <a:bodyPr/>
        <a:lstStyle/>
        <a:p>
          <a:endParaRPr lang="en-US"/>
        </a:p>
      </dgm:t>
    </dgm:pt>
    <dgm:pt modelId="{71A26BEA-6E6E-4354-B529-340D7A5DAE1A}" type="pres">
      <dgm:prSet presAssocID="{696E9E79-7A23-4520-A1DB-2F56413F453F}" presName="parentText" presStyleLbl="node1" presStyleIdx="9" presStyleCnt="12">
        <dgm:presLayoutVars>
          <dgm:chMax val="0"/>
          <dgm:bulletEnabled val="1"/>
        </dgm:presLayoutVars>
      </dgm:prSet>
      <dgm:spPr/>
      <dgm:t>
        <a:bodyPr/>
        <a:lstStyle/>
        <a:p>
          <a:endParaRPr lang="en-US"/>
        </a:p>
      </dgm:t>
    </dgm:pt>
    <dgm:pt modelId="{05833C6E-6B2A-47CA-A94C-B4ECBC0F704B}" type="pres">
      <dgm:prSet presAssocID="{1256D5F4-C56F-4225-955E-B1CA5A5D54C2}" presName="spacer" presStyleCnt="0"/>
      <dgm:spPr/>
      <dgm:t>
        <a:bodyPr/>
        <a:lstStyle/>
        <a:p>
          <a:endParaRPr lang="en-US"/>
        </a:p>
      </dgm:t>
    </dgm:pt>
    <dgm:pt modelId="{24B0F6D9-59E3-49F8-9B88-C67C17F7CD14}" type="pres">
      <dgm:prSet presAssocID="{AEA384A1-797A-40ED-89CD-D610DB8F12DF}" presName="parentText" presStyleLbl="node1" presStyleIdx="10" presStyleCnt="12">
        <dgm:presLayoutVars>
          <dgm:chMax val="0"/>
          <dgm:bulletEnabled val="1"/>
        </dgm:presLayoutVars>
      </dgm:prSet>
      <dgm:spPr/>
      <dgm:t>
        <a:bodyPr/>
        <a:lstStyle/>
        <a:p>
          <a:endParaRPr lang="en-US"/>
        </a:p>
      </dgm:t>
    </dgm:pt>
    <dgm:pt modelId="{FE22F965-FBD6-4A64-BECD-A0D7DF65CB2C}" type="pres">
      <dgm:prSet presAssocID="{5B10B366-92E9-405D-BBB7-FE5BAE7D94FF}" presName="spacer" presStyleCnt="0"/>
      <dgm:spPr/>
      <dgm:t>
        <a:bodyPr/>
        <a:lstStyle/>
        <a:p>
          <a:endParaRPr lang="en-US"/>
        </a:p>
      </dgm:t>
    </dgm:pt>
    <dgm:pt modelId="{36F17920-1493-4D10-958F-AF3F0BDEA043}" type="pres">
      <dgm:prSet presAssocID="{B44A3F70-A092-4C0D-A97D-E2664359C5FB}" presName="parentText" presStyleLbl="node1" presStyleIdx="11" presStyleCnt="12">
        <dgm:presLayoutVars>
          <dgm:chMax val="0"/>
          <dgm:bulletEnabled val="1"/>
        </dgm:presLayoutVars>
      </dgm:prSet>
      <dgm:spPr/>
      <dgm:t>
        <a:bodyPr/>
        <a:lstStyle/>
        <a:p>
          <a:endParaRPr lang="en-US"/>
        </a:p>
      </dgm:t>
    </dgm:pt>
  </dgm:ptLst>
  <dgm:cxnLst>
    <dgm:cxn modelId="{35D70FE3-3C40-462F-87E2-09E663609D44}" type="presOf" srcId="{07E5C104-E667-4A27-8F86-0C15815C8FC8}" destId="{CA6515A5-7EE9-4AC0-853C-8AA6E857AE87}" srcOrd="0" destOrd="0" presId="urn:microsoft.com/office/officeart/2005/8/layout/vList2"/>
    <dgm:cxn modelId="{4AC3C7DC-850F-47CF-BE6E-3D4B2AA73C49}" srcId="{722F8E2C-88B1-47CF-9AC4-B266C7A14370}" destId="{696E9E79-7A23-4520-A1DB-2F56413F453F}" srcOrd="9" destOrd="0" parTransId="{11BB8867-01C1-4410-BF1B-FA015EDA9D42}" sibTransId="{1256D5F4-C56F-4225-955E-B1CA5A5D54C2}"/>
    <dgm:cxn modelId="{7EE7B399-6974-4062-8F5C-E6BDF274E940}" type="presOf" srcId="{C8F15C48-E732-46AC-8D8B-21CF7E0D736D}" destId="{BA57176D-950E-444A-82BD-E90EAD7C146F}" srcOrd="0" destOrd="0" presId="urn:microsoft.com/office/officeart/2005/8/layout/vList2"/>
    <dgm:cxn modelId="{B996F7A3-9270-4EBF-A8A1-142836D8B869}" srcId="{722F8E2C-88B1-47CF-9AC4-B266C7A14370}" destId="{AEA384A1-797A-40ED-89CD-D610DB8F12DF}" srcOrd="10" destOrd="0" parTransId="{4394AEB4-48E4-4129-93BC-F81A49AB6D61}" sibTransId="{5B10B366-92E9-405D-BBB7-FE5BAE7D94FF}"/>
    <dgm:cxn modelId="{5FBA3022-4058-408A-B572-3E6BE53DA581}" type="presOf" srcId="{4467EB86-EFB5-4671-8E1A-AFF5D655D063}" destId="{C9C774F3-14B0-4133-AE7C-EF0626BE33C5}" srcOrd="0" destOrd="0" presId="urn:microsoft.com/office/officeart/2005/8/layout/vList2"/>
    <dgm:cxn modelId="{2885F390-4B03-40F0-865E-2241A1DBB44B}" type="presOf" srcId="{AEA384A1-797A-40ED-89CD-D610DB8F12DF}" destId="{24B0F6D9-59E3-49F8-9B88-C67C17F7CD14}" srcOrd="0" destOrd="0" presId="urn:microsoft.com/office/officeart/2005/8/layout/vList2"/>
    <dgm:cxn modelId="{3A126472-EFA8-45CB-BD2D-B2A7535639AC}" type="presOf" srcId="{696E9E79-7A23-4520-A1DB-2F56413F453F}" destId="{71A26BEA-6E6E-4354-B529-340D7A5DAE1A}" srcOrd="0" destOrd="0" presId="urn:microsoft.com/office/officeart/2005/8/layout/vList2"/>
    <dgm:cxn modelId="{4253C7B0-3772-44F1-BF3D-B91F6FA3327F}" srcId="{722F8E2C-88B1-47CF-9AC4-B266C7A14370}" destId="{B44A3F70-A092-4C0D-A97D-E2664359C5FB}" srcOrd="11" destOrd="0" parTransId="{D61CE947-F4FC-42A9-8414-9C8CC84FAFD0}" sibTransId="{8CC0A80B-85FB-4951-9935-B7405E9E78F2}"/>
    <dgm:cxn modelId="{87AEA9C2-69E5-40B8-96CA-B73640468078}" type="presOf" srcId="{5FDC6A75-5A0C-4281-A3C8-486C25BD342F}" destId="{97380FE4-A2A5-4EB8-983D-E614A293A1DA}" srcOrd="0" destOrd="0" presId="urn:microsoft.com/office/officeart/2005/8/layout/vList2"/>
    <dgm:cxn modelId="{D3085FA1-F135-4A32-9FC3-E887C16582AD}" type="presOf" srcId="{B44A3F70-A092-4C0D-A97D-E2664359C5FB}" destId="{36F17920-1493-4D10-958F-AF3F0BDEA043}" srcOrd="0" destOrd="0" presId="urn:microsoft.com/office/officeart/2005/8/layout/vList2"/>
    <dgm:cxn modelId="{59E119A1-9B70-447A-86A9-CCE100C7F97D}" type="presOf" srcId="{722F8E2C-88B1-47CF-9AC4-B266C7A14370}" destId="{4018BE09-6284-4F91-9D21-68182BEF6617}" srcOrd="0" destOrd="0" presId="urn:microsoft.com/office/officeart/2005/8/layout/vList2"/>
    <dgm:cxn modelId="{16BB4C6C-8BC3-4DB5-8F23-6D017F79716B}" srcId="{722F8E2C-88B1-47CF-9AC4-B266C7A14370}" destId="{5FDC6A75-5A0C-4281-A3C8-486C25BD342F}" srcOrd="6" destOrd="0" parTransId="{398296AC-5E58-4250-A577-738BF07A239C}" sibTransId="{3064021D-586B-4531-9BED-9FE1A4430867}"/>
    <dgm:cxn modelId="{2900C166-7A58-4C14-9ADA-0822B8A868BC}" type="presOf" srcId="{88C592A8-CDBE-4308-93D2-744931F0FB8A}" destId="{4DB59D67-157F-4C5B-A81D-5C5EB0167D43}" srcOrd="0" destOrd="0" presId="urn:microsoft.com/office/officeart/2005/8/layout/vList2"/>
    <dgm:cxn modelId="{500B46DC-C6E3-4B18-8687-BBB16A15BD72}" srcId="{722F8E2C-88B1-47CF-9AC4-B266C7A14370}" destId="{4467EB86-EFB5-4671-8E1A-AFF5D655D063}" srcOrd="8" destOrd="0" parTransId="{84F0258C-E89E-4B9E-900B-AF5AA0797B34}" sibTransId="{E4AADA9D-119E-4261-9B12-7BB0910BEEFE}"/>
    <dgm:cxn modelId="{76C86902-14BD-450D-AD12-EF533ECA9230}" type="presOf" srcId="{9AC2AA97-136C-4881-8AE5-40C333215F34}" destId="{3ED9B97A-5F41-4C51-955E-FD9506DA9BF3}" srcOrd="0" destOrd="0" presId="urn:microsoft.com/office/officeart/2005/8/layout/vList2"/>
    <dgm:cxn modelId="{EB70A95F-7FA5-4443-B11B-020D96AF0367}" type="presOf" srcId="{2BA7AE5D-9045-46BC-BA7A-879D57643619}" destId="{FA6B4418-1183-4A80-B6C8-E29F400062E9}" srcOrd="0" destOrd="0" presId="urn:microsoft.com/office/officeart/2005/8/layout/vList2"/>
    <dgm:cxn modelId="{4049B604-0208-46D5-B1BB-AB8A183B4D69}" srcId="{722F8E2C-88B1-47CF-9AC4-B266C7A14370}" destId="{2BA7AE5D-9045-46BC-BA7A-879D57643619}" srcOrd="1" destOrd="0" parTransId="{F7246073-F6B8-4132-8D79-889BA32746BC}" sibTransId="{168E18EB-EA9B-4113-9958-09409282F2DE}"/>
    <dgm:cxn modelId="{FA4E6CE8-660F-4C91-96D0-6B510B435608}" srcId="{722F8E2C-88B1-47CF-9AC4-B266C7A14370}" destId="{9AC2AA97-136C-4881-8AE5-40C333215F34}" srcOrd="3" destOrd="0" parTransId="{D9A137D4-6E05-4B7F-85F5-32FED2B8D0AB}" sibTransId="{51FE6CF5-8E9E-43E1-B2A0-EF7ABC7EDD8B}"/>
    <dgm:cxn modelId="{CF629661-F143-4CF7-A1DB-3B7CD2C7359A}" srcId="{722F8E2C-88B1-47CF-9AC4-B266C7A14370}" destId="{C8F15C48-E732-46AC-8D8B-21CF7E0D736D}" srcOrd="2" destOrd="0" parTransId="{2A80FD64-ECD6-46FD-9087-9B5D31EBF5CF}" sibTransId="{DF5938FF-8535-4E1D-A3D0-59E27201A15E}"/>
    <dgm:cxn modelId="{07BDAA21-86BB-4053-92C4-DCFFB33EC736}" type="presOf" srcId="{ECB2C5DE-60FE-4298-9FE5-F6A305F70D70}" destId="{72EAF95E-7F1D-4D9E-B156-1F0A0467B8F9}" srcOrd="0" destOrd="0" presId="urn:microsoft.com/office/officeart/2005/8/layout/vList2"/>
    <dgm:cxn modelId="{E88CA153-3FD0-4096-BDCD-3AD0917BC8CF}" srcId="{722F8E2C-88B1-47CF-9AC4-B266C7A14370}" destId="{07E5C104-E667-4A27-8F86-0C15815C8FC8}" srcOrd="7" destOrd="0" parTransId="{6C474F24-552A-423F-A906-04A41232CD47}" sibTransId="{16AD1F6B-8BD8-4056-BDCA-1012BC9ED91E}"/>
    <dgm:cxn modelId="{D55A3A9A-CEA5-4AC5-8E7C-DE3B6D17A843}" srcId="{722F8E2C-88B1-47CF-9AC4-B266C7A14370}" destId="{88C592A8-CDBE-4308-93D2-744931F0FB8A}" srcOrd="5" destOrd="0" parTransId="{D3AF3BF1-E4A3-4F6B-A51F-2974C544E016}" sibTransId="{DF9FC49F-0175-4993-9633-0EBE259D362A}"/>
    <dgm:cxn modelId="{EE5C6562-ED73-4D7D-8E69-73A11BCAED49}" type="presOf" srcId="{7BC72383-3696-419B-AB5D-F1CD27456797}" destId="{F399BB27-C98E-49C2-B62F-0B098EE6DBFA}" srcOrd="0" destOrd="0" presId="urn:microsoft.com/office/officeart/2005/8/layout/vList2"/>
    <dgm:cxn modelId="{5414FE8A-DB0D-4167-A2B1-EED23BA7789F}" srcId="{722F8E2C-88B1-47CF-9AC4-B266C7A14370}" destId="{ECB2C5DE-60FE-4298-9FE5-F6A305F70D70}" srcOrd="0" destOrd="0" parTransId="{EAFB7552-1131-4A9B-AA1B-8BEA1B96E9DE}" sibTransId="{15FAED9F-181F-4A4C-89BD-DD77F63106E8}"/>
    <dgm:cxn modelId="{88872944-239F-4255-A42E-BF8E091D10AE}" srcId="{722F8E2C-88B1-47CF-9AC4-B266C7A14370}" destId="{7BC72383-3696-419B-AB5D-F1CD27456797}" srcOrd="4" destOrd="0" parTransId="{30ACC4F8-C26A-4174-892C-469F9CFBA5EB}" sibTransId="{B1116BF0-00F0-44CD-B3FC-BABAD064FCE6}"/>
    <dgm:cxn modelId="{63D4BC1F-A40A-4266-88DE-D384940ED666}" type="presParOf" srcId="{4018BE09-6284-4F91-9D21-68182BEF6617}" destId="{72EAF95E-7F1D-4D9E-B156-1F0A0467B8F9}" srcOrd="0" destOrd="0" presId="urn:microsoft.com/office/officeart/2005/8/layout/vList2"/>
    <dgm:cxn modelId="{1A54CAF5-F34B-4E7E-B66C-FB007EEF4F8B}" type="presParOf" srcId="{4018BE09-6284-4F91-9D21-68182BEF6617}" destId="{49DE6EDC-2073-491A-9E3B-DE0D415F661B}" srcOrd="1" destOrd="0" presId="urn:microsoft.com/office/officeart/2005/8/layout/vList2"/>
    <dgm:cxn modelId="{BD4A8E42-5277-45DD-ADAA-87DE0738512D}" type="presParOf" srcId="{4018BE09-6284-4F91-9D21-68182BEF6617}" destId="{FA6B4418-1183-4A80-B6C8-E29F400062E9}" srcOrd="2" destOrd="0" presId="urn:microsoft.com/office/officeart/2005/8/layout/vList2"/>
    <dgm:cxn modelId="{01215297-1ACA-4D6C-A443-1D0950D231CF}" type="presParOf" srcId="{4018BE09-6284-4F91-9D21-68182BEF6617}" destId="{215B332E-2C62-40D9-BD5B-AFFDEC930A9F}" srcOrd="3" destOrd="0" presId="urn:microsoft.com/office/officeart/2005/8/layout/vList2"/>
    <dgm:cxn modelId="{1BCD6A99-846C-4528-B1B6-3D20A3564504}" type="presParOf" srcId="{4018BE09-6284-4F91-9D21-68182BEF6617}" destId="{BA57176D-950E-444A-82BD-E90EAD7C146F}" srcOrd="4" destOrd="0" presId="urn:microsoft.com/office/officeart/2005/8/layout/vList2"/>
    <dgm:cxn modelId="{964D3730-D4AE-4B15-950B-E14A19014B5A}" type="presParOf" srcId="{4018BE09-6284-4F91-9D21-68182BEF6617}" destId="{A30DD776-27C0-41C8-922F-DCA6F56D41D0}" srcOrd="5" destOrd="0" presId="urn:microsoft.com/office/officeart/2005/8/layout/vList2"/>
    <dgm:cxn modelId="{4F0DB426-6B8D-4022-B6E1-634178BACCED}" type="presParOf" srcId="{4018BE09-6284-4F91-9D21-68182BEF6617}" destId="{3ED9B97A-5F41-4C51-955E-FD9506DA9BF3}" srcOrd="6" destOrd="0" presId="urn:microsoft.com/office/officeart/2005/8/layout/vList2"/>
    <dgm:cxn modelId="{D6D75E6D-7F95-4AFA-8941-DD11B88E6897}" type="presParOf" srcId="{4018BE09-6284-4F91-9D21-68182BEF6617}" destId="{446EA2C9-F685-484C-9A48-547D7180F67C}" srcOrd="7" destOrd="0" presId="urn:microsoft.com/office/officeart/2005/8/layout/vList2"/>
    <dgm:cxn modelId="{44CCEB4D-454C-43F3-950B-D8344C94509B}" type="presParOf" srcId="{4018BE09-6284-4F91-9D21-68182BEF6617}" destId="{F399BB27-C98E-49C2-B62F-0B098EE6DBFA}" srcOrd="8" destOrd="0" presId="urn:microsoft.com/office/officeart/2005/8/layout/vList2"/>
    <dgm:cxn modelId="{FDE4D4A1-23D2-4E3F-8B20-664D69B814EE}" type="presParOf" srcId="{4018BE09-6284-4F91-9D21-68182BEF6617}" destId="{0119A1B2-026C-44E6-A3F7-ED7D4291D6E2}" srcOrd="9" destOrd="0" presId="urn:microsoft.com/office/officeart/2005/8/layout/vList2"/>
    <dgm:cxn modelId="{FB1813D1-D3EB-495C-B750-602E81B88438}" type="presParOf" srcId="{4018BE09-6284-4F91-9D21-68182BEF6617}" destId="{4DB59D67-157F-4C5B-A81D-5C5EB0167D43}" srcOrd="10" destOrd="0" presId="urn:microsoft.com/office/officeart/2005/8/layout/vList2"/>
    <dgm:cxn modelId="{4E64363F-2A62-466C-8D2A-C419CC81EDB1}" type="presParOf" srcId="{4018BE09-6284-4F91-9D21-68182BEF6617}" destId="{4EE7ED41-F2AE-4895-B528-018291D4DEA8}" srcOrd="11" destOrd="0" presId="urn:microsoft.com/office/officeart/2005/8/layout/vList2"/>
    <dgm:cxn modelId="{F6D22D18-BE34-48BF-BF5F-B30570E222FA}" type="presParOf" srcId="{4018BE09-6284-4F91-9D21-68182BEF6617}" destId="{97380FE4-A2A5-4EB8-983D-E614A293A1DA}" srcOrd="12" destOrd="0" presId="urn:microsoft.com/office/officeart/2005/8/layout/vList2"/>
    <dgm:cxn modelId="{A753E056-C0F9-4299-BAB1-23E37B392D00}" type="presParOf" srcId="{4018BE09-6284-4F91-9D21-68182BEF6617}" destId="{C1ED2361-E89C-4150-93AE-0F173D83062A}" srcOrd="13" destOrd="0" presId="urn:microsoft.com/office/officeart/2005/8/layout/vList2"/>
    <dgm:cxn modelId="{9C878A3F-3491-4AA9-BD95-C6166804B47D}" type="presParOf" srcId="{4018BE09-6284-4F91-9D21-68182BEF6617}" destId="{CA6515A5-7EE9-4AC0-853C-8AA6E857AE87}" srcOrd="14" destOrd="0" presId="urn:microsoft.com/office/officeart/2005/8/layout/vList2"/>
    <dgm:cxn modelId="{4FEFB17D-E21F-4B0A-A1FA-C1770962DD17}" type="presParOf" srcId="{4018BE09-6284-4F91-9D21-68182BEF6617}" destId="{D0EDDA14-6DF5-488D-B46B-BB01E7E98ED3}" srcOrd="15" destOrd="0" presId="urn:microsoft.com/office/officeart/2005/8/layout/vList2"/>
    <dgm:cxn modelId="{23E972E5-9556-4A50-B3F5-AD9F79A72183}" type="presParOf" srcId="{4018BE09-6284-4F91-9D21-68182BEF6617}" destId="{C9C774F3-14B0-4133-AE7C-EF0626BE33C5}" srcOrd="16" destOrd="0" presId="urn:microsoft.com/office/officeart/2005/8/layout/vList2"/>
    <dgm:cxn modelId="{F1039D73-C5E7-49C9-B655-8591C64522AD}" type="presParOf" srcId="{4018BE09-6284-4F91-9D21-68182BEF6617}" destId="{74AC24DC-F27A-4143-8811-2414B961A6F9}" srcOrd="17" destOrd="0" presId="urn:microsoft.com/office/officeart/2005/8/layout/vList2"/>
    <dgm:cxn modelId="{8C5995B6-2DEC-4655-A313-BDD75E8AE813}" type="presParOf" srcId="{4018BE09-6284-4F91-9D21-68182BEF6617}" destId="{71A26BEA-6E6E-4354-B529-340D7A5DAE1A}" srcOrd="18" destOrd="0" presId="urn:microsoft.com/office/officeart/2005/8/layout/vList2"/>
    <dgm:cxn modelId="{06BAC3F2-A548-44B7-9BE8-215693BE53C8}" type="presParOf" srcId="{4018BE09-6284-4F91-9D21-68182BEF6617}" destId="{05833C6E-6B2A-47CA-A94C-B4ECBC0F704B}" srcOrd="19" destOrd="0" presId="urn:microsoft.com/office/officeart/2005/8/layout/vList2"/>
    <dgm:cxn modelId="{19B4B1EC-BACD-48F4-B91B-B2233E0AD237}" type="presParOf" srcId="{4018BE09-6284-4F91-9D21-68182BEF6617}" destId="{24B0F6D9-59E3-49F8-9B88-C67C17F7CD14}" srcOrd="20" destOrd="0" presId="urn:microsoft.com/office/officeart/2005/8/layout/vList2"/>
    <dgm:cxn modelId="{CFE7B6F4-1480-4720-8D93-C245F36685E2}" type="presParOf" srcId="{4018BE09-6284-4F91-9D21-68182BEF6617}" destId="{FE22F965-FBD6-4A64-BECD-A0D7DF65CB2C}" srcOrd="21" destOrd="0" presId="urn:microsoft.com/office/officeart/2005/8/layout/vList2"/>
    <dgm:cxn modelId="{D059C3BF-FF82-45C7-B3CA-27859AA154A4}" type="presParOf" srcId="{4018BE09-6284-4F91-9D21-68182BEF6617}" destId="{36F17920-1493-4D10-958F-AF3F0BDEA043}" srcOrd="22"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23AA4E7-8376-42D7-8A8E-D46FD1D06F25}"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F302CCDE-A8EF-4341-8C1C-6F3025BEED82}">
      <dgm:prSet custT="1"/>
      <dgm:spPr/>
      <dgm:t>
        <a:bodyPr/>
        <a:lstStyle/>
        <a:p>
          <a:pPr rtl="0"/>
          <a:r>
            <a:rPr lang="en-GB" sz="2400" b="0" dirty="0" smtClean="0"/>
            <a:t>What is </a:t>
          </a:r>
          <a:r>
            <a:rPr lang="en-GB" sz="2400" b="0" dirty="0" err="1" smtClean="0"/>
            <a:t>MongoDB</a:t>
          </a:r>
          <a:r>
            <a:rPr lang="en-GB" sz="2400" b="0" dirty="0" smtClean="0"/>
            <a:t>?</a:t>
          </a:r>
          <a:endParaRPr lang="en-GB" sz="2400" b="0" dirty="0"/>
        </a:p>
      </dgm:t>
    </dgm:pt>
    <dgm:pt modelId="{FF896E15-BD42-46F4-8E65-A7F25B5AA540}" type="parTrans" cxnId="{BBE732AB-6BF4-4B9D-AD68-41A399CE324F}">
      <dgm:prSet/>
      <dgm:spPr/>
      <dgm:t>
        <a:bodyPr/>
        <a:lstStyle/>
        <a:p>
          <a:endParaRPr lang="en-US"/>
        </a:p>
      </dgm:t>
    </dgm:pt>
    <dgm:pt modelId="{0B9C73DC-7BB6-4A1C-B6DB-0811BBF0DF9F}" type="sibTrans" cxnId="{BBE732AB-6BF4-4B9D-AD68-41A399CE324F}">
      <dgm:prSet/>
      <dgm:spPr/>
      <dgm:t>
        <a:bodyPr/>
        <a:lstStyle/>
        <a:p>
          <a:endParaRPr lang="en-US"/>
        </a:p>
      </dgm:t>
    </dgm:pt>
    <dgm:pt modelId="{9D05899A-F7DF-411F-AB42-7B15FDBC4706}">
      <dgm:prSet custT="1"/>
      <dgm:spPr/>
      <dgm:t>
        <a:bodyPr/>
        <a:lstStyle/>
        <a:p>
          <a:pPr rtl="0"/>
          <a:r>
            <a:rPr lang="en-GB" sz="1400" b="0" dirty="0" err="1" smtClean="0"/>
            <a:t>MongoDB</a:t>
          </a:r>
          <a:r>
            <a:rPr lang="en-GB" sz="1400" b="0" dirty="0" smtClean="0"/>
            <a:t> is an open-source document database that provides </a:t>
          </a:r>
          <a:r>
            <a:rPr lang="en-GB" sz="1400" b="1" dirty="0" smtClean="0">
              <a:solidFill>
                <a:schemeClr val="accent5"/>
              </a:solidFill>
            </a:rPr>
            <a:t>high performance, high availability, and automatic scaling</a:t>
          </a:r>
          <a:endParaRPr lang="en-US" sz="1400" b="1" dirty="0">
            <a:solidFill>
              <a:schemeClr val="accent5"/>
            </a:solidFill>
          </a:endParaRPr>
        </a:p>
      </dgm:t>
    </dgm:pt>
    <dgm:pt modelId="{444921EB-47F4-4E15-B1C9-C81FABF05EBA}" type="parTrans" cxnId="{5BC62BB0-7BE7-4AAA-B292-2BE7AE847B6A}">
      <dgm:prSet/>
      <dgm:spPr/>
      <dgm:t>
        <a:bodyPr/>
        <a:lstStyle/>
        <a:p>
          <a:endParaRPr lang="en-US"/>
        </a:p>
      </dgm:t>
    </dgm:pt>
    <dgm:pt modelId="{E1EBD0DC-4D97-4482-9216-9555C79D6412}" type="sibTrans" cxnId="{5BC62BB0-7BE7-4AAA-B292-2BE7AE847B6A}">
      <dgm:prSet/>
      <dgm:spPr/>
      <dgm:t>
        <a:bodyPr/>
        <a:lstStyle/>
        <a:p>
          <a:endParaRPr lang="en-US"/>
        </a:p>
      </dgm:t>
    </dgm:pt>
    <dgm:pt modelId="{864CA6C6-6E06-4AE4-9BEE-1D8E62C483F0}">
      <dgm:prSet custT="1"/>
      <dgm:spPr/>
      <dgm:t>
        <a:bodyPr/>
        <a:lstStyle/>
        <a:p>
          <a:pPr rtl="0"/>
          <a:r>
            <a:rPr lang="en-GB" sz="2400" b="0" dirty="0" smtClean="0"/>
            <a:t>What is a ‘Record’?</a:t>
          </a:r>
          <a:endParaRPr lang="en-GB" sz="2400" b="0" dirty="0"/>
        </a:p>
      </dgm:t>
    </dgm:pt>
    <dgm:pt modelId="{F8A434B6-338F-41D7-A43F-9549A8E0385D}" type="parTrans" cxnId="{CEF87970-1A68-4296-9288-A87727A5E752}">
      <dgm:prSet/>
      <dgm:spPr/>
      <dgm:t>
        <a:bodyPr/>
        <a:lstStyle/>
        <a:p>
          <a:endParaRPr lang="en-US"/>
        </a:p>
      </dgm:t>
    </dgm:pt>
    <dgm:pt modelId="{F62111D7-FAB7-4378-A171-5BB05ACA31D7}" type="sibTrans" cxnId="{CEF87970-1A68-4296-9288-A87727A5E752}">
      <dgm:prSet/>
      <dgm:spPr/>
      <dgm:t>
        <a:bodyPr/>
        <a:lstStyle/>
        <a:p>
          <a:endParaRPr lang="en-US"/>
        </a:p>
      </dgm:t>
    </dgm:pt>
    <dgm:pt modelId="{4CA3A0B3-D237-43CE-8FFC-7F878484A7A5}">
      <dgm:prSet custT="1"/>
      <dgm:spPr/>
      <dgm:t>
        <a:bodyPr/>
        <a:lstStyle/>
        <a:p>
          <a:pPr algn="l" rtl="0"/>
          <a:r>
            <a:rPr lang="en-GB" sz="1800" b="0" dirty="0" smtClean="0"/>
            <a:t>The following shows how </a:t>
          </a:r>
          <a:r>
            <a:rPr lang="en-GB" sz="1800" b="0" dirty="0" err="1" smtClean="0"/>
            <a:t>MongoDB</a:t>
          </a:r>
          <a:r>
            <a:rPr lang="en-GB" sz="1800" b="0" dirty="0" smtClean="0"/>
            <a:t> stores data called as Document:</a:t>
          </a:r>
          <a:endParaRPr lang="en-GB" sz="3200" b="0" dirty="0"/>
        </a:p>
      </dgm:t>
    </dgm:pt>
    <dgm:pt modelId="{ABD1E13E-F5D1-4D91-A068-2E50C21F79B3}" type="parTrans" cxnId="{AF5ACE52-B073-4650-8369-6721A95B3C61}">
      <dgm:prSet/>
      <dgm:spPr/>
      <dgm:t>
        <a:bodyPr/>
        <a:lstStyle/>
        <a:p>
          <a:endParaRPr lang="en-US"/>
        </a:p>
      </dgm:t>
    </dgm:pt>
    <dgm:pt modelId="{54C743CF-E97E-4019-B9B5-569F03005369}" type="sibTrans" cxnId="{AF5ACE52-B073-4650-8369-6721A95B3C61}">
      <dgm:prSet/>
      <dgm:spPr/>
      <dgm:t>
        <a:bodyPr/>
        <a:lstStyle/>
        <a:p>
          <a:endParaRPr lang="en-US"/>
        </a:p>
      </dgm:t>
    </dgm:pt>
    <dgm:pt modelId="{6FC585A5-B7C6-4E57-B4F8-8EEEBE9AEB86}">
      <dgm:prSet custT="1"/>
      <dgm:spPr/>
      <dgm:t>
        <a:bodyPr/>
        <a:lstStyle/>
        <a:p>
          <a:pPr rtl="0"/>
          <a:r>
            <a:rPr lang="en-GB" sz="1400" b="0" dirty="0" smtClean="0"/>
            <a:t>Record in </a:t>
          </a:r>
          <a:r>
            <a:rPr lang="en-GB" sz="1400" b="0" dirty="0" err="1" smtClean="0"/>
            <a:t>MongoDB</a:t>
          </a:r>
          <a:r>
            <a:rPr lang="en-GB" sz="1400" b="0" dirty="0" smtClean="0"/>
            <a:t> is a Document, which is a data structure composed of field and value pairs. </a:t>
          </a:r>
          <a:r>
            <a:rPr lang="en-GB" sz="1400" b="0" dirty="0" err="1" smtClean="0"/>
            <a:t>MongoDB</a:t>
          </a:r>
          <a:r>
            <a:rPr lang="en-GB" sz="1400" b="0" dirty="0" smtClean="0"/>
            <a:t> Documents are similar to JSON objects. The values of fields may include other documents, arrays, and arrays of documents.</a:t>
          </a:r>
          <a:endParaRPr lang="en-GB" sz="1400" b="0" dirty="0"/>
        </a:p>
      </dgm:t>
    </dgm:pt>
    <dgm:pt modelId="{5E8D5B80-8D19-4CA0-AA98-C941916F7042}" type="parTrans" cxnId="{19D18C0E-458B-4DC1-B76B-313789E4991E}">
      <dgm:prSet/>
      <dgm:spPr/>
      <dgm:t>
        <a:bodyPr/>
        <a:lstStyle/>
        <a:p>
          <a:endParaRPr lang="en-US"/>
        </a:p>
      </dgm:t>
    </dgm:pt>
    <dgm:pt modelId="{F18D804D-A22A-49CE-8174-635FA08F72C2}" type="sibTrans" cxnId="{19D18C0E-458B-4DC1-B76B-313789E4991E}">
      <dgm:prSet/>
      <dgm:spPr/>
      <dgm:t>
        <a:bodyPr/>
        <a:lstStyle/>
        <a:p>
          <a:endParaRPr lang="en-US"/>
        </a:p>
      </dgm:t>
    </dgm:pt>
    <dgm:pt modelId="{EED3424A-858F-4182-A5CF-E5D66666B9E0}" type="pres">
      <dgm:prSet presAssocID="{D23AA4E7-8376-42D7-8A8E-D46FD1D06F25}" presName="Name0" presStyleCnt="0">
        <dgm:presLayoutVars>
          <dgm:dir/>
          <dgm:animLvl val="lvl"/>
          <dgm:resizeHandles val="exact"/>
        </dgm:presLayoutVars>
      </dgm:prSet>
      <dgm:spPr/>
      <dgm:t>
        <a:bodyPr/>
        <a:lstStyle/>
        <a:p>
          <a:endParaRPr lang="en-US"/>
        </a:p>
      </dgm:t>
    </dgm:pt>
    <dgm:pt modelId="{0BF24D67-77BD-4E0E-BCAC-0A61BE3D6DE7}" type="pres">
      <dgm:prSet presAssocID="{F302CCDE-A8EF-4341-8C1C-6F3025BEED82}" presName="linNode" presStyleCnt="0"/>
      <dgm:spPr/>
    </dgm:pt>
    <dgm:pt modelId="{08F267F0-1EB0-448D-B16A-B7A93CDACFF6}" type="pres">
      <dgm:prSet presAssocID="{F302CCDE-A8EF-4341-8C1C-6F3025BEED82}" presName="parentText" presStyleLbl="node1" presStyleIdx="0" presStyleCnt="3">
        <dgm:presLayoutVars>
          <dgm:chMax val="1"/>
          <dgm:bulletEnabled val="1"/>
        </dgm:presLayoutVars>
      </dgm:prSet>
      <dgm:spPr/>
      <dgm:t>
        <a:bodyPr/>
        <a:lstStyle/>
        <a:p>
          <a:endParaRPr lang="en-US"/>
        </a:p>
      </dgm:t>
    </dgm:pt>
    <dgm:pt modelId="{46BD5FE2-2F1B-4DFF-A031-B2D88E7E869D}" type="pres">
      <dgm:prSet presAssocID="{F302CCDE-A8EF-4341-8C1C-6F3025BEED82}" presName="descendantText" presStyleLbl="alignAccFollowNode1" presStyleIdx="0" presStyleCnt="2">
        <dgm:presLayoutVars>
          <dgm:bulletEnabled val="1"/>
        </dgm:presLayoutVars>
      </dgm:prSet>
      <dgm:spPr/>
      <dgm:t>
        <a:bodyPr/>
        <a:lstStyle/>
        <a:p>
          <a:endParaRPr lang="en-US"/>
        </a:p>
      </dgm:t>
    </dgm:pt>
    <dgm:pt modelId="{B7EB08AD-EFCD-4619-9330-50C2060B9027}" type="pres">
      <dgm:prSet presAssocID="{0B9C73DC-7BB6-4A1C-B6DB-0811BBF0DF9F}" presName="sp" presStyleCnt="0"/>
      <dgm:spPr/>
    </dgm:pt>
    <dgm:pt modelId="{0B91C972-C26F-4D0E-9F3C-04329FCCBE5F}" type="pres">
      <dgm:prSet presAssocID="{864CA6C6-6E06-4AE4-9BEE-1D8E62C483F0}" presName="linNode" presStyleCnt="0"/>
      <dgm:spPr/>
    </dgm:pt>
    <dgm:pt modelId="{7AC5620F-5DCF-4096-B468-2288216AEA42}" type="pres">
      <dgm:prSet presAssocID="{864CA6C6-6E06-4AE4-9BEE-1D8E62C483F0}" presName="parentText" presStyleLbl="node1" presStyleIdx="1" presStyleCnt="3">
        <dgm:presLayoutVars>
          <dgm:chMax val="1"/>
          <dgm:bulletEnabled val="1"/>
        </dgm:presLayoutVars>
      </dgm:prSet>
      <dgm:spPr/>
      <dgm:t>
        <a:bodyPr/>
        <a:lstStyle/>
        <a:p>
          <a:endParaRPr lang="en-US"/>
        </a:p>
      </dgm:t>
    </dgm:pt>
    <dgm:pt modelId="{D704E192-3CFB-4E63-BAF5-B5717ED71651}" type="pres">
      <dgm:prSet presAssocID="{864CA6C6-6E06-4AE4-9BEE-1D8E62C483F0}" presName="descendantText" presStyleLbl="alignAccFollowNode1" presStyleIdx="1" presStyleCnt="2">
        <dgm:presLayoutVars>
          <dgm:bulletEnabled val="1"/>
        </dgm:presLayoutVars>
      </dgm:prSet>
      <dgm:spPr/>
      <dgm:t>
        <a:bodyPr/>
        <a:lstStyle/>
        <a:p>
          <a:endParaRPr lang="en-US"/>
        </a:p>
      </dgm:t>
    </dgm:pt>
    <dgm:pt modelId="{83ABAD3F-E4C1-4AC6-9BC3-CD75A2A6FA0A}" type="pres">
      <dgm:prSet presAssocID="{F62111D7-FAB7-4378-A171-5BB05ACA31D7}" presName="sp" presStyleCnt="0"/>
      <dgm:spPr/>
    </dgm:pt>
    <dgm:pt modelId="{B5DECA78-7E8E-4A9F-B6CF-73C8E793A9F3}" type="pres">
      <dgm:prSet presAssocID="{4CA3A0B3-D237-43CE-8FFC-7F878484A7A5}" presName="linNode" presStyleCnt="0"/>
      <dgm:spPr/>
    </dgm:pt>
    <dgm:pt modelId="{C63DD893-A5B4-47A6-B34E-B3B25C335706}" type="pres">
      <dgm:prSet presAssocID="{4CA3A0B3-D237-43CE-8FFC-7F878484A7A5}" presName="parentText" presStyleLbl="node1" presStyleIdx="2" presStyleCnt="3" custScaleX="277778" custScaleY="60038">
        <dgm:presLayoutVars>
          <dgm:chMax val="1"/>
          <dgm:bulletEnabled val="1"/>
        </dgm:presLayoutVars>
      </dgm:prSet>
      <dgm:spPr/>
      <dgm:t>
        <a:bodyPr/>
        <a:lstStyle/>
        <a:p>
          <a:endParaRPr lang="en-US"/>
        </a:p>
      </dgm:t>
    </dgm:pt>
  </dgm:ptLst>
  <dgm:cxnLst>
    <dgm:cxn modelId="{19D18C0E-458B-4DC1-B76B-313789E4991E}" srcId="{864CA6C6-6E06-4AE4-9BEE-1D8E62C483F0}" destId="{6FC585A5-B7C6-4E57-B4F8-8EEEBE9AEB86}" srcOrd="0" destOrd="0" parTransId="{5E8D5B80-8D19-4CA0-AA98-C941916F7042}" sibTransId="{F18D804D-A22A-49CE-8174-635FA08F72C2}"/>
    <dgm:cxn modelId="{AF5ACE52-B073-4650-8369-6721A95B3C61}" srcId="{D23AA4E7-8376-42D7-8A8E-D46FD1D06F25}" destId="{4CA3A0B3-D237-43CE-8FFC-7F878484A7A5}" srcOrd="2" destOrd="0" parTransId="{ABD1E13E-F5D1-4D91-A068-2E50C21F79B3}" sibTransId="{54C743CF-E97E-4019-B9B5-569F03005369}"/>
    <dgm:cxn modelId="{0ED24F49-D864-4C7F-83BA-B932A44D9B4E}" type="presOf" srcId="{D23AA4E7-8376-42D7-8A8E-D46FD1D06F25}" destId="{EED3424A-858F-4182-A5CF-E5D66666B9E0}" srcOrd="0" destOrd="0" presId="urn:microsoft.com/office/officeart/2005/8/layout/vList5"/>
    <dgm:cxn modelId="{6E932CA1-A4BE-4EBF-9C79-E16B81DCDDD3}" type="presOf" srcId="{4CA3A0B3-D237-43CE-8FFC-7F878484A7A5}" destId="{C63DD893-A5B4-47A6-B34E-B3B25C335706}" srcOrd="0" destOrd="0" presId="urn:microsoft.com/office/officeart/2005/8/layout/vList5"/>
    <dgm:cxn modelId="{63BC62CC-24F2-4C39-92F9-8B4EF5D878F7}" type="presOf" srcId="{9D05899A-F7DF-411F-AB42-7B15FDBC4706}" destId="{46BD5FE2-2F1B-4DFF-A031-B2D88E7E869D}" srcOrd="0" destOrd="0" presId="urn:microsoft.com/office/officeart/2005/8/layout/vList5"/>
    <dgm:cxn modelId="{AE4F0ACE-6CA6-47D1-9041-5FFF224DD516}" type="presOf" srcId="{864CA6C6-6E06-4AE4-9BEE-1D8E62C483F0}" destId="{7AC5620F-5DCF-4096-B468-2288216AEA42}" srcOrd="0" destOrd="0" presId="urn:microsoft.com/office/officeart/2005/8/layout/vList5"/>
    <dgm:cxn modelId="{CEF87970-1A68-4296-9288-A87727A5E752}" srcId="{D23AA4E7-8376-42D7-8A8E-D46FD1D06F25}" destId="{864CA6C6-6E06-4AE4-9BEE-1D8E62C483F0}" srcOrd="1" destOrd="0" parTransId="{F8A434B6-338F-41D7-A43F-9549A8E0385D}" sibTransId="{F62111D7-FAB7-4378-A171-5BB05ACA31D7}"/>
    <dgm:cxn modelId="{5BC62BB0-7BE7-4AAA-B292-2BE7AE847B6A}" srcId="{F302CCDE-A8EF-4341-8C1C-6F3025BEED82}" destId="{9D05899A-F7DF-411F-AB42-7B15FDBC4706}" srcOrd="0" destOrd="0" parTransId="{444921EB-47F4-4E15-B1C9-C81FABF05EBA}" sibTransId="{E1EBD0DC-4D97-4482-9216-9555C79D6412}"/>
    <dgm:cxn modelId="{C0CD57CD-9E0A-4F7B-AF20-5EFBFE895F5C}" type="presOf" srcId="{F302CCDE-A8EF-4341-8C1C-6F3025BEED82}" destId="{08F267F0-1EB0-448D-B16A-B7A93CDACFF6}" srcOrd="0" destOrd="0" presId="urn:microsoft.com/office/officeart/2005/8/layout/vList5"/>
    <dgm:cxn modelId="{5C81869F-C3BD-4B0C-89E9-9A893C4145EE}" type="presOf" srcId="{6FC585A5-B7C6-4E57-B4F8-8EEEBE9AEB86}" destId="{D704E192-3CFB-4E63-BAF5-B5717ED71651}" srcOrd="0" destOrd="0" presId="urn:microsoft.com/office/officeart/2005/8/layout/vList5"/>
    <dgm:cxn modelId="{BBE732AB-6BF4-4B9D-AD68-41A399CE324F}" srcId="{D23AA4E7-8376-42D7-8A8E-D46FD1D06F25}" destId="{F302CCDE-A8EF-4341-8C1C-6F3025BEED82}" srcOrd="0" destOrd="0" parTransId="{FF896E15-BD42-46F4-8E65-A7F25B5AA540}" sibTransId="{0B9C73DC-7BB6-4A1C-B6DB-0811BBF0DF9F}"/>
    <dgm:cxn modelId="{445FF6D5-D086-4261-910C-630502C2DA95}" type="presParOf" srcId="{EED3424A-858F-4182-A5CF-E5D66666B9E0}" destId="{0BF24D67-77BD-4E0E-BCAC-0A61BE3D6DE7}" srcOrd="0" destOrd="0" presId="urn:microsoft.com/office/officeart/2005/8/layout/vList5"/>
    <dgm:cxn modelId="{1B7E059C-8D25-4F45-847D-579BC4BBC3BB}" type="presParOf" srcId="{0BF24D67-77BD-4E0E-BCAC-0A61BE3D6DE7}" destId="{08F267F0-1EB0-448D-B16A-B7A93CDACFF6}" srcOrd="0" destOrd="0" presId="urn:microsoft.com/office/officeart/2005/8/layout/vList5"/>
    <dgm:cxn modelId="{18588481-FB36-425B-908C-004D4605083E}" type="presParOf" srcId="{0BF24D67-77BD-4E0E-BCAC-0A61BE3D6DE7}" destId="{46BD5FE2-2F1B-4DFF-A031-B2D88E7E869D}" srcOrd="1" destOrd="0" presId="urn:microsoft.com/office/officeart/2005/8/layout/vList5"/>
    <dgm:cxn modelId="{8003CF1E-FC71-474B-B84E-09177F48B4AF}" type="presParOf" srcId="{EED3424A-858F-4182-A5CF-E5D66666B9E0}" destId="{B7EB08AD-EFCD-4619-9330-50C2060B9027}" srcOrd="1" destOrd="0" presId="urn:microsoft.com/office/officeart/2005/8/layout/vList5"/>
    <dgm:cxn modelId="{12424CDE-7F85-48C8-AAA8-2AA11D744F85}" type="presParOf" srcId="{EED3424A-858F-4182-A5CF-E5D66666B9E0}" destId="{0B91C972-C26F-4D0E-9F3C-04329FCCBE5F}" srcOrd="2" destOrd="0" presId="urn:microsoft.com/office/officeart/2005/8/layout/vList5"/>
    <dgm:cxn modelId="{1B373256-A359-4339-8BD9-4F677F26EE0D}" type="presParOf" srcId="{0B91C972-C26F-4D0E-9F3C-04329FCCBE5F}" destId="{7AC5620F-5DCF-4096-B468-2288216AEA42}" srcOrd="0" destOrd="0" presId="urn:microsoft.com/office/officeart/2005/8/layout/vList5"/>
    <dgm:cxn modelId="{7D35FC59-1941-4282-837A-3AF8C7A91392}" type="presParOf" srcId="{0B91C972-C26F-4D0E-9F3C-04329FCCBE5F}" destId="{D704E192-3CFB-4E63-BAF5-B5717ED71651}" srcOrd="1" destOrd="0" presId="urn:microsoft.com/office/officeart/2005/8/layout/vList5"/>
    <dgm:cxn modelId="{E5C1A46B-AE42-402E-8D8E-E611AB331D95}" type="presParOf" srcId="{EED3424A-858F-4182-A5CF-E5D66666B9E0}" destId="{83ABAD3F-E4C1-4AC6-9BC3-CD75A2A6FA0A}" srcOrd="3" destOrd="0" presId="urn:microsoft.com/office/officeart/2005/8/layout/vList5"/>
    <dgm:cxn modelId="{B1261F39-B2CB-49DF-98BE-81634B518AA5}" type="presParOf" srcId="{EED3424A-858F-4182-A5CF-E5D66666B9E0}" destId="{B5DECA78-7E8E-4A9F-B6CF-73C8E793A9F3}" srcOrd="4" destOrd="0" presId="urn:microsoft.com/office/officeart/2005/8/layout/vList5"/>
    <dgm:cxn modelId="{B06D12AA-28A6-483A-A8EF-8A0C5093A112}" type="presParOf" srcId="{B5DECA78-7E8E-4A9F-B6CF-73C8E793A9F3}" destId="{C63DD893-A5B4-47A6-B34E-B3B25C335706}"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DFF849A-639D-4D80-BC3F-5BE0DA8245C1}"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en-US"/>
        </a:p>
      </dgm:t>
    </dgm:pt>
    <dgm:pt modelId="{6AABA350-7AFA-4548-A8F0-69C86C9ADFF4}">
      <dgm:prSet/>
      <dgm:spPr/>
      <dgm:t>
        <a:bodyPr/>
        <a:lstStyle/>
        <a:p>
          <a:pPr rtl="0"/>
          <a:r>
            <a:rPr lang="en-GB" dirty="0" err="1" smtClean="0"/>
            <a:t>MongoDB</a:t>
          </a:r>
          <a:r>
            <a:rPr lang="en-GB" dirty="0" smtClean="0"/>
            <a:t> instance can have more than one databases.</a:t>
          </a:r>
          <a:endParaRPr lang="en-GB" dirty="0"/>
        </a:p>
      </dgm:t>
    </dgm:pt>
    <dgm:pt modelId="{8D35D4D3-749A-43E6-8C10-0794C69C3F4E}" type="parTrans" cxnId="{A4DC5698-FAA9-46B1-9651-97D995297614}">
      <dgm:prSet/>
      <dgm:spPr/>
      <dgm:t>
        <a:bodyPr/>
        <a:lstStyle/>
        <a:p>
          <a:endParaRPr lang="en-US"/>
        </a:p>
      </dgm:t>
    </dgm:pt>
    <dgm:pt modelId="{BE5117C4-4B0B-4945-8F06-7D23BBA805D7}" type="sibTrans" cxnId="{A4DC5698-FAA9-46B1-9651-97D995297614}">
      <dgm:prSet/>
      <dgm:spPr/>
      <dgm:t>
        <a:bodyPr/>
        <a:lstStyle/>
        <a:p>
          <a:endParaRPr lang="en-US"/>
        </a:p>
      </dgm:t>
    </dgm:pt>
    <dgm:pt modelId="{65A96D3D-9D3E-401C-8047-897B32213FA9}">
      <dgm:prSet/>
      <dgm:spPr/>
      <dgm:t>
        <a:bodyPr/>
        <a:lstStyle/>
        <a:p>
          <a:pPr rtl="0"/>
          <a:r>
            <a:rPr lang="en-GB" dirty="0" smtClean="0"/>
            <a:t>Database can have more than one </a:t>
          </a:r>
          <a:r>
            <a:rPr lang="en-GB" b="1" dirty="0" smtClean="0"/>
            <a:t>Collections.</a:t>
          </a:r>
          <a:endParaRPr lang="en-GB" dirty="0"/>
        </a:p>
      </dgm:t>
    </dgm:pt>
    <dgm:pt modelId="{39B7D2E6-9B37-438B-99EB-09B0046236B0}" type="parTrans" cxnId="{F55904CD-4B3F-4FC5-8B8B-12392DCF3D94}">
      <dgm:prSet/>
      <dgm:spPr/>
      <dgm:t>
        <a:bodyPr/>
        <a:lstStyle/>
        <a:p>
          <a:endParaRPr lang="en-US"/>
        </a:p>
      </dgm:t>
    </dgm:pt>
    <dgm:pt modelId="{F6DBB259-A69B-46DE-A178-8C1A38EC0DBD}" type="sibTrans" cxnId="{F55904CD-4B3F-4FC5-8B8B-12392DCF3D94}">
      <dgm:prSet/>
      <dgm:spPr/>
      <dgm:t>
        <a:bodyPr/>
        <a:lstStyle/>
        <a:p>
          <a:endParaRPr lang="en-US"/>
        </a:p>
      </dgm:t>
    </dgm:pt>
    <dgm:pt modelId="{711B95F4-52EE-402A-92E3-83B437D44C13}">
      <dgm:prSet/>
      <dgm:spPr/>
      <dgm:t>
        <a:bodyPr/>
        <a:lstStyle/>
        <a:p>
          <a:pPr rtl="0"/>
          <a:r>
            <a:rPr lang="en-GB" b="1" dirty="0" smtClean="0"/>
            <a:t>Collection</a:t>
          </a:r>
          <a:r>
            <a:rPr lang="en-GB" dirty="0" smtClean="0"/>
            <a:t> is related to </a:t>
          </a:r>
          <a:r>
            <a:rPr lang="en-GB" b="1" dirty="0" smtClean="0"/>
            <a:t>Table</a:t>
          </a:r>
          <a:r>
            <a:rPr lang="en-GB" dirty="0" smtClean="0"/>
            <a:t> in RDBMS.</a:t>
          </a:r>
          <a:endParaRPr lang="en-US" dirty="0"/>
        </a:p>
      </dgm:t>
    </dgm:pt>
    <dgm:pt modelId="{DF47D367-04BE-4677-8B77-50D1458E62D0}" type="parTrans" cxnId="{36EBA791-030B-422E-A3B6-D534E4381CA2}">
      <dgm:prSet/>
      <dgm:spPr/>
      <dgm:t>
        <a:bodyPr/>
        <a:lstStyle/>
        <a:p>
          <a:endParaRPr lang="en-US"/>
        </a:p>
      </dgm:t>
    </dgm:pt>
    <dgm:pt modelId="{EC93C936-1864-43C7-BAA2-2136E7BE72FF}" type="sibTrans" cxnId="{36EBA791-030B-422E-A3B6-D534E4381CA2}">
      <dgm:prSet/>
      <dgm:spPr/>
      <dgm:t>
        <a:bodyPr/>
        <a:lstStyle/>
        <a:p>
          <a:endParaRPr lang="en-US"/>
        </a:p>
      </dgm:t>
    </dgm:pt>
    <dgm:pt modelId="{AB463A54-C9A4-4A58-AAD2-C1A8CD41D5CE}">
      <dgm:prSet/>
      <dgm:spPr/>
      <dgm:t>
        <a:bodyPr/>
        <a:lstStyle/>
        <a:p>
          <a:pPr rtl="0"/>
          <a:r>
            <a:rPr lang="en-GB" dirty="0" smtClean="0"/>
            <a:t>Database Collections can have more than one </a:t>
          </a:r>
          <a:r>
            <a:rPr lang="en-GB" b="1" dirty="0" smtClean="0"/>
            <a:t>Documents:</a:t>
          </a:r>
          <a:endParaRPr lang="en-GB" dirty="0"/>
        </a:p>
      </dgm:t>
    </dgm:pt>
    <dgm:pt modelId="{7A7FFE53-ADD5-4389-ADE5-9FDFDBAF5CCE}" type="parTrans" cxnId="{65F73587-E40A-406C-8833-088D5762F93D}">
      <dgm:prSet/>
      <dgm:spPr/>
      <dgm:t>
        <a:bodyPr/>
        <a:lstStyle/>
        <a:p>
          <a:endParaRPr lang="en-US"/>
        </a:p>
      </dgm:t>
    </dgm:pt>
    <dgm:pt modelId="{0E448A6A-435C-4D9E-8320-BE7F56D5691E}" type="sibTrans" cxnId="{65F73587-E40A-406C-8833-088D5762F93D}">
      <dgm:prSet/>
      <dgm:spPr/>
      <dgm:t>
        <a:bodyPr/>
        <a:lstStyle/>
        <a:p>
          <a:endParaRPr lang="en-US"/>
        </a:p>
      </dgm:t>
    </dgm:pt>
    <dgm:pt modelId="{470FF9CE-4E32-4C53-94A3-ED53ABBCB804}">
      <dgm:prSet/>
      <dgm:spPr/>
      <dgm:t>
        <a:bodyPr/>
        <a:lstStyle/>
        <a:p>
          <a:pPr rtl="0"/>
          <a:r>
            <a:rPr lang="en-GB" b="1" dirty="0" smtClean="0"/>
            <a:t>Documents</a:t>
          </a:r>
          <a:r>
            <a:rPr lang="en-GB" dirty="0" smtClean="0"/>
            <a:t> are related to </a:t>
          </a:r>
          <a:r>
            <a:rPr lang="en-GB" b="1" dirty="0" smtClean="0"/>
            <a:t>Records</a:t>
          </a:r>
          <a:r>
            <a:rPr lang="en-GB" dirty="0" smtClean="0"/>
            <a:t> in RDBMS.</a:t>
          </a:r>
          <a:endParaRPr lang="en-US" dirty="0"/>
        </a:p>
      </dgm:t>
    </dgm:pt>
    <dgm:pt modelId="{358B7BF5-63F1-4430-9485-0718EDE9CBFE}" type="parTrans" cxnId="{F6BDAEAE-7E44-4A84-B966-F6E4242BD8F3}">
      <dgm:prSet/>
      <dgm:spPr/>
      <dgm:t>
        <a:bodyPr/>
        <a:lstStyle/>
        <a:p>
          <a:endParaRPr lang="en-US"/>
        </a:p>
      </dgm:t>
    </dgm:pt>
    <dgm:pt modelId="{31A7A047-DEC9-443F-A4B5-20F6241C5D70}" type="sibTrans" cxnId="{F6BDAEAE-7E44-4A84-B966-F6E4242BD8F3}">
      <dgm:prSet/>
      <dgm:spPr/>
      <dgm:t>
        <a:bodyPr/>
        <a:lstStyle/>
        <a:p>
          <a:endParaRPr lang="en-US"/>
        </a:p>
      </dgm:t>
    </dgm:pt>
    <dgm:pt modelId="{ACB2760C-26BF-4E7E-9D8D-6F98953E6F2A}">
      <dgm:prSet/>
      <dgm:spPr/>
      <dgm:t>
        <a:bodyPr/>
        <a:lstStyle/>
        <a:p>
          <a:pPr rtl="0"/>
          <a:r>
            <a:rPr lang="en-GB" dirty="0" smtClean="0"/>
            <a:t>Documents in the same Collection can have different fields.</a:t>
          </a:r>
          <a:endParaRPr lang="en-US" dirty="0"/>
        </a:p>
      </dgm:t>
    </dgm:pt>
    <dgm:pt modelId="{9487597A-C8B6-4DB2-B9EE-74D9487D9CD9}" type="parTrans" cxnId="{06D7F2F1-AC0E-4C62-96CD-1EADCF03C073}">
      <dgm:prSet/>
      <dgm:spPr/>
      <dgm:t>
        <a:bodyPr/>
        <a:lstStyle/>
        <a:p>
          <a:endParaRPr lang="en-US"/>
        </a:p>
      </dgm:t>
    </dgm:pt>
    <dgm:pt modelId="{73118A67-1351-4369-A013-9E3E70F52F2E}" type="sibTrans" cxnId="{06D7F2F1-AC0E-4C62-96CD-1EADCF03C073}">
      <dgm:prSet/>
      <dgm:spPr/>
      <dgm:t>
        <a:bodyPr/>
        <a:lstStyle/>
        <a:p>
          <a:endParaRPr lang="en-US"/>
        </a:p>
      </dgm:t>
    </dgm:pt>
    <dgm:pt modelId="{E6D46E10-F162-4B7C-8056-044828C90ADE}">
      <dgm:prSet/>
      <dgm:spPr/>
      <dgm:t>
        <a:bodyPr/>
        <a:lstStyle/>
        <a:p>
          <a:pPr rtl="0"/>
          <a:r>
            <a:rPr lang="en-GB" dirty="0" smtClean="0"/>
            <a:t>Documents can be embed in document for detailed data.</a:t>
          </a:r>
          <a:endParaRPr lang="en-US" dirty="0"/>
        </a:p>
      </dgm:t>
    </dgm:pt>
    <dgm:pt modelId="{E1BAEEFE-BD73-41D4-9A34-37087936EB8F}" type="parTrans" cxnId="{1EF5FC1D-0B2D-401A-AA5B-CCA03459F032}">
      <dgm:prSet/>
      <dgm:spPr/>
      <dgm:t>
        <a:bodyPr/>
        <a:lstStyle/>
        <a:p>
          <a:endParaRPr lang="en-US"/>
        </a:p>
      </dgm:t>
    </dgm:pt>
    <dgm:pt modelId="{7055E155-2106-42FE-884E-88D3232089E4}" type="sibTrans" cxnId="{1EF5FC1D-0B2D-401A-AA5B-CCA03459F032}">
      <dgm:prSet/>
      <dgm:spPr/>
      <dgm:t>
        <a:bodyPr/>
        <a:lstStyle/>
        <a:p>
          <a:endParaRPr lang="en-US"/>
        </a:p>
      </dgm:t>
    </dgm:pt>
    <dgm:pt modelId="{885E7C5E-4B28-4503-AD1D-20A10A7F960A}">
      <dgm:prSet/>
      <dgm:spPr/>
      <dgm:t>
        <a:bodyPr/>
        <a:lstStyle/>
        <a:p>
          <a:pPr rtl="0"/>
          <a:r>
            <a:rPr lang="en-GB" dirty="0" smtClean="0"/>
            <a:t>Document have default </a:t>
          </a:r>
          <a:r>
            <a:rPr lang="en-GB" b="1" dirty="0" smtClean="0"/>
            <a:t>_id </a:t>
          </a:r>
          <a:r>
            <a:rPr lang="en-GB" dirty="0" smtClean="0"/>
            <a:t>column used as </a:t>
          </a:r>
          <a:r>
            <a:rPr lang="en-GB" b="1" dirty="0" smtClean="0"/>
            <a:t>Primary Key.</a:t>
          </a:r>
          <a:endParaRPr lang="en-US" dirty="0"/>
        </a:p>
      </dgm:t>
    </dgm:pt>
    <dgm:pt modelId="{1A00CFD7-FB78-4B50-983D-A036A8299E7B}" type="parTrans" cxnId="{3D913BCC-1404-49E2-A90E-5EB496DFDA4E}">
      <dgm:prSet/>
      <dgm:spPr/>
      <dgm:t>
        <a:bodyPr/>
        <a:lstStyle/>
        <a:p>
          <a:endParaRPr lang="en-US"/>
        </a:p>
      </dgm:t>
    </dgm:pt>
    <dgm:pt modelId="{02601D8F-A05F-41A5-B1E6-6FDAFC68C1E0}" type="sibTrans" cxnId="{3D913BCC-1404-49E2-A90E-5EB496DFDA4E}">
      <dgm:prSet/>
      <dgm:spPr/>
      <dgm:t>
        <a:bodyPr/>
        <a:lstStyle/>
        <a:p>
          <a:endParaRPr lang="en-US"/>
        </a:p>
      </dgm:t>
    </dgm:pt>
    <dgm:pt modelId="{F92A77D4-D67C-4433-B5AA-D0DD53556AC4}">
      <dgm:prSet/>
      <dgm:spPr/>
      <dgm:t>
        <a:bodyPr/>
        <a:lstStyle/>
        <a:p>
          <a:pPr rtl="0"/>
          <a:r>
            <a:rPr lang="en-GB" dirty="0" smtClean="0"/>
            <a:t>Document can may have one or more fields.</a:t>
          </a:r>
          <a:endParaRPr lang="en-US" dirty="0"/>
        </a:p>
      </dgm:t>
    </dgm:pt>
    <dgm:pt modelId="{1F13A51C-81C5-4858-8619-B834F2060D6A}" type="parTrans" cxnId="{949217D1-3F36-4523-B10A-B4679BE8CDDE}">
      <dgm:prSet/>
      <dgm:spPr/>
      <dgm:t>
        <a:bodyPr/>
        <a:lstStyle/>
        <a:p>
          <a:endParaRPr lang="en-US"/>
        </a:p>
      </dgm:t>
    </dgm:pt>
    <dgm:pt modelId="{C8B02A15-120E-4454-A669-2E10D6F3D942}" type="sibTrans" cxnId="{949217D1-3F36-4523-B10A-B4679BE8CDDE}">
      <dgm:prSet/>
      <dgm:spPr/>
      <dgm:t>
        <a:bodyPr/>
        <a:lstStyle/>
        <a:p>
          <a:endParaRPr lang="en-US"/>
        </a:p>
      </dgm:t>
    </dgm:pt>
    <dgm:pt modelId="{20538E8B-D56F-464D-AA01-0961E478ED9A}">
      <dgm:prSet/>
      <dgm:spPr/>
      <dgm:t>
        <a:bodyPr/>
        <a:lstStyle/>
        <a:p>
          <a:pPr rtl="0"/>
          <a:r>
            <a:rPr lang="en-GB" dirty="0" err="1" smtClean="0"/>
            <a:t>MongoDB</a:t>
          </a:r>
          <a:r>
            <a:rPr lang="en-GB" dirty="0" smtClean="0"/>
            <a:t> also uses </a:t>
          </a:r>
          <a:r>
            <a:rPr lang="en-GB" i="1" dirty="0" smtClean="0"/>
            <a:t>Indexes</a:t>
          </a:r>
          <a:r>
            <a:rPr lang="en-GB" dirty="0" smtClean="0"/>
            <a:t> as we have in RDBMS.</a:t>
          </a:r>
          <a:endParaRPr lang="en-GB" dirty="0"/>
        </a:p>
      </dgm:t>
    </dgm:pt>
    <dgm:pt modelId="{A3505882-7B64-44DF-806E-5E0D11A19706}" type="parTrans" cxnId="{2EA7E09B-534F-4920-BA36-CF594FA8D1C6}">
      <dgm:prSet/>
      <dgm:spPr/>
      <dgm:t>
        <a:bodyPr/>
        <a:lstStyle/>
        <a:p>
          <a:endParaRPr lang="en-US"/>
        </a:p>
      </dgm:t>
    </dgm:pt>
    <dgm:pt modelId="{C6D9122C-A6DF-4B60-87BD-9B2B41B7445D}" type="sibTrans" cxnId="{2EA7E09B-534F-4920-BA36-CF594FA8D1C6}">
      <dgm:prSet/>
      <dgm:spPr/>
      <dgm:t>
        <a:bodyPr/>
        <a:lstStyle/>
        <a:p>
          <a:endParaRPr lang="en-US"/>
        </a:p>
      </dgm:t>
    </dgm:pt>
    <dgm:pt modelId="{31F817DF-64AD-4C0D-BBD3-29776BDB11AD}" type="pres">
      <dgm:prSet presAssocID="{DDFF849A-639D-4D80-BC3F-5BE0DA8245C1}" presName="linear" presStyleCnt="0">
        <dgm:presLayoutVars>
          <dgm:animLvl val="lvl"/>
          <dgm:resizeHandles val="exact"/>
        </dgm:presLayoutVars>
      </dgm:prSet>
      <dgm:spPr/>
      <dgm:t>
        <a:bodyPr/>
        <a:lstStyle/>
        <a:p>
          <a:endParaRPr lang="en-US"/>
        </a:p>
      </dgm:t>
    </dgm:pt>
    <dgm:pt modelId="{4BC1C079-6208-4817-BB31-0AE757C3DC9C}" type="pres">
      <dgm:prSet presAssocID="{6AABA350-7AFA-4548-A8F0-69C86C9ADFF4}" presName="parentText" presStyleLbl="node1" presStyleIdx="0" presStyleCnt="4">
        <dgm:presLayoutVars>
          <dgm:chMax val="0"/>
          <dgm:bulletEnabled val="1"/>
        </dgm:presLayoutVars>
      </dgm:prSet>
      <dgm:spPr/>
      <dgm:t>
        <a:bodyPr/>
        <a:lstStyle/>
        <a:p>
          <a:endParaRPr lang="en-US"/>
        </a:p>
      </dgm:t>
    </dgm:pt>
    <dgm:pt modelId="{D6026EB3-FE51-4395-9171-F2982E0D7074}" type="pres">
      <dgm:prSet presAssocID="{BE5117C4-4B0B-4945-8F06-7D23BBA805D7}" presName="spacer" presStyleCnt="0"/>
      <dgm:spPr/>
    </dgm:pt>
    <dgm:pt modelId="{609F76C8-45B3-4684-B12C-1A6EAFC7EEED}" type="pres">
      <dgm:prSet presAssocID="{65A96D3D-9D3E-401C-8047-897B32213FA9}" presName="parentText" presStyleLbl="node1" presStyleIdx="1" presStyleCnt="4">
        <dgm:presLayoutVars>
          <dgm:chMax val="0"/>
          <dgm:bulletEnabled val="1"/>
        </dgm:presLayoutVars>
      </dgm:prSet>
      <dgm:spPr/>
      <dgm:t>
        <a:bodyPr/>
        <a:lstStyle/>
        <a:p>
          <a:endParaRPr lang="en-US"/>
        </a:p>
      </dgm:t>
    </dgm:pt>
    <dgm:pt modelId="{55DB6CB0-51AC-4298-A98F-F3FBB6D53181}" type="pres">
      <dgm:prSet presAssocID="{65A96D3D-9D3E-401C-8047-897B32213FA9}" presName="childText" presStyleLbl="revTx" presStyleIdx="0" presStyleCnt="2">
        <dgm:presLayoutVars>
          <dgm:bulletEnabled val="1"/>
        </dgm:presLayoutVars>
      </dgm:prSet>
      <dgm:spPr/>
      <dgm:t>
        <a:bodyPr/>
        <a:lstStyle/>
        <a:p>
          <a:endParaRPr lang="en-US"/>
        </a:p>
      </dgm:t>
    </dgm:pt>
    <dgm:pt modelId="{BAE895F2-F0A8-4346-AFCE-1FC6744098D3}" type="pres">
      <dgm:prSet presAssocID="{AB463A54-C9A4-4A58-AAD2-C1A8CD41D5CE}" presName="parentText" presStyleLbl="node1" presStyleIdx="2" presStyleCnt="4">
        <dgm:presLayoutVars>
          <dgm:chMax val="0"/>
          <dgm:bulletEnabled val="1"/>
        </dgm:presLayoutVars>
      </dgm:prSet>
      <dgm:spPr/>
      <dgm:t>
        <a:bodyPr/>
        <a:lstStyle/>
        <a:p>
          <a:endParaRPr lang="en-US"/>
        </a:p>
      </dgm:t>
    </dgm:pt>
    <dgm:pt modelId="{5FB7C5BF-E01E-472A-AB60-7E4F7B795EF0}" type="pres">
      <dgm:prSet presAssocID="{AB463A54-C9A4-4A58-AAD2-C1A8CD41D5CE}" presName="childText" presStyleLbl="revTx" presStyleIdx="1" presStyleCnt="2">
        <dgm:presLayoutVars>
          <dgm:bulletEnabled val="1"/>
        </dgm:presLayoutVars>
      </dgm:prSet>
      <dgm:spPr/>
      <dgm:t>
        <a:bodyPr/>
        <a:lstStyle/>
        <a:p>
          <a:endParaRPr lang="en-US"/>
        </a:p>
      </dgm:t>
    </dgm:pt>
    <dgm:pt modelId="{CBD5848A-1D1F-4B8A-BC20-5EE34EEE71C2}" type="pres">
      <dgm:prSet presAssocID="{20538E8B-D56F-464D-AA01-0961E478ED9A}" presName="parentText" presStyleLbl="node1" presStyleIdx="3" presStyleCnt="4">
        <dgm:presLayoutVars>
          <dgm:chMax val="0"/>
          <dgm:bulletEnabled val="1"/>
        </dgm:presLayoutVars>
      </dgm:prSet>
      <dgm:spPr/>
      <dgm:t>
        <a:bodyPr/>
        <a:lstStyle/>
        <a:p>
          <a:endParaRPr lang="en-US"/>
        </a:p>
      </dgm:t>
    </dgm:pt>
  </dgm:ptLst>
  <dgm:cxnLst>
    <dgm:cxn modelId="{BFD4A24F-1A74-40E1-88C9-AE41467C9B76}" type="presOf" srcId="{885E7C5E-4B28-4503-AD1D-20A10A7F960A}" destId="{5FB7C5BF-E01E-472A-AB60-7E4F7B795EF0}" srcOrd="0" destOrd="3" presId="urn:microsoft.com/office/officeart/2005/8/layout/vList2"/>
    <dgm:cxn modelId="{65F73587-E40A-406C-8833-088D5762F93D}" srcId="{DDFF849A-639D-4D80-BC3F-5BE0DA8245C1}" destId="{AB463A54-C9A4-4A58-AAD2-C1A8CD41D5CE}" srcOrd="2" destOrd="0" parTransId="{7A7FFE53-ADD5-4389-ADE5-9FDFDBAF5CCE}" sibTransId="{0E448A6A-435C-4D9E-8320-BE7F56D5691E}"/>
    <dgm:cxn modelId="{0B1492DE-CBE2-4194-8183-3A60109F08DD}" type="presOf" srcId="{AB463A54-C9A4-4A58-AAD2-C1A8CD41D5CE}" destId="{BAE895F2-F0A8-4346-AFCE-1FC6744098D3}" srcOrd="0" destOrd="0" presId="urn:microsoft.com/office/officeart/2005/8/layout/vList2"/>
    <dgm:cxn modelId="{820F6065-DA21-451C-9BE7-A0ED18294501}" type="presOf" srcId="{E6D46E10-F162-4B7C-8056-044828C90ADE}" destId="{5FB7C5BF-E01E-472A-AB60-7E4F7B795EF0}" srcOrd="0" destOrd="2" presId="urn:microsoft.com/office/officeart/2005/8/layout/vList2"/>
    <dgm:cxn modelId="{A4DC5698-FAA9-46B1-9651-97D995297614}" srcId="{DDFF849A-639D-4D80-BC3F-5BE0DA8245C1}" destId="{6AABA350-7AFA-4548-A8F0-69C86C9ADFF4}" srcOrd="0" destOrd="0" parTransId="{8D35D4D3-749A-43E6-8C10-0794C69C3F4E}" sibTransId="{BE5117C4-4B0B-4945-8F06-7D23BBA805D7}"/>
    <dgm:cxn modelId="{1EF5FC1D-0B2D-401A-AA5B-CCA03459F032}" srcId="{AB463A54-C9A4-4A58-AAD2-C1A8CD41D5CE}" destId="{E6D46E10-F162-4B7C-8056-044828C90ADE}" srcOrd="2" destOrd="0" parTransId="{E1BAEEFE-BD73-41D4-9A34-37087936EB8F}" sibTransId="{7055E155-2106-42FE-884E-88D3232089E4}"/>
    <dgm:cxn modelId="{CC39DA6C-9DA0-4F6E-A270-D43A161D89A0}" type="presOf" srcId="{ACB2760C-26BF-4E7E-9D8D-6F98953E6F2A}" destId="{5FB7C5BF-E01E-472A-AB60-7E4F7B795EF0}" srcOrd="0" destOrd="1" presId="urn:microsoft.com/office/officeart/2005/8/layout/vList2"/>
    <dgm:cxn modelId="{36EBA791-030B-422E-A3B6-D534E4381CA2}" srcId="{65A96D3D-9D3E-401C-8047-897B32213FA9}" destId="{711B95F4-52EE-402A-92E3-83B437D44C13}" srcOrd="0" destOrd="0" parTransId="{DF47D367-04BE-4677-8B77-50D1458E62D0}" sibTransId="{EC93C936-1864-43C7-BAA2-2136E7BE72FF}"/>
    <dgm:cxn modelId="{21ED2F2E-34D3-4A8D-97E1-3180537DB1D3}" type="presOf" srcId="{711B95F4-52EE-402A-92E3-83B437D44C13}" destId="{55DB6CB0-51AC-4298-A98F-F3FBB6D53181}" srcOrd="0" destOrd="0" presId="urn:microsoft.com/office/officeart/2005/8/layout/vList2"/>
    <dgm:cxn modelId="{949217D1-3F36-4523-B10A-B4679BE8CDDE}" srcId="{AB463A54-C9A4-4A58-AAD2-C1A8CD41D5CE}" destId="{F92A77D4-D67C-4433-B5AA-D0DD53556AC4}" srcOrd="4" destOrd="0" parTransId="{1F13A51C-81C5-4858-8619-B834F2060D6A}" sibTransId="{C8B02A15-120E-4454-A669-2E10D6F3D942}"/>
    <dgm:cxn modelId="{22FCBC4C-C718-4899-B1B4-6A0B57DF13BD}" type="presOf" srcId="{65A96D3D-9D3E-401C-8047-897B32213FA9}" destId="{609F76C8-45B3-4684-B12C-1A6EAFC7EEED}" srcOrd="0" destOrd="0" presId="urn:microsoft.com/office/officeart/2005/8/layout/vList2"/>
    <dgm:cxn modelId="{06D7F2F1-AC0E-4C62-96CD-1EADCF03C073}" srcId="{AB463A54-C9A4-4A58-AAD2-C1A8CD41D5CE}" destId="{ACB2760C-26BF-4E7E-9D8D-6F98953E6F2A}" srcOrd="1" destOrd="0" parTransId="{9487597A-C8B6-4DB2-B9EE-74D9487D9CD9}" sibTransId="{73118A67-1351-4369-A013-9E3E70F52F2E}"/>
    <dgm:cxn modelId="{F6BDAEAE-7E44-4A84-B966-F6E4242BD8F3}" srcId="{AB463A54-C9A4-4A58-AAD2-C1A8CD41D5CE}" destId="{470FF9CE-4E32-4C53-94A3-ED53ABBCB804}" srcOrd="0" destOrd="0" parTransId="{358B7BF5-63F1-4430-9485-0718EDE9CBFE}" sibTransId="{31A7A047-DEC9-443F-A4B5-20F6241C5D70}"/>
    <dgm:cxn modelId="{F55904CD-4B3F-4FC5-8B8B-12392DCF3D94}" srcId="{DDFF849A-639D-4D80-BC3F-5BE0DA8245C1}" destId="{65A96D3D-9D3E-401C-8047-897B32213FA9}" srcOrd="1" destOrd="0" parTransId="{39B7D2E6-9B37-438B-99EB-09B0046236B0}" sibTransId="{F6DBB259-A69B-46DE-A178-8C1A38EC0DBD}"/>
    <dgm:cxn modelId="{2EA7E09B-534F-4920-BA36-CF594FA8D1C6}" srcId="{DDFF849A-639D-4D80-BC3F-5BE0DA8245C1}" destId="{20538E8B-D56F-464D-AA01-0961E478ED9A}" srcOrd="3" destOrd="0" parTransId="{A3505882-7B64-44DF-806E-5E0D11A19706}" sibTransId="{C6D9122C-A6DF-4B60-87BD-9B2B41B7445D}"/>
    <dgm:cxn modelId="{84E48E67-04A5-4B2E-BAE3-C03A06214FF0}" type="presOf" srcId="{DDFF849A-639D-4D80-BC3F-5BE0DA8245C1}" destId="{31F817DF-64AD-4C0D-BBD3-29776BDB11AD}" srcOrd="0" destOrd="0" presId="urn:microsoft.com/office/officeart/2005/8/layout/vList2"/>
    <dgm:cxn modelId="{028AD9B8-2C7E-4AB2-BC86-C2A8A2DCDDAF}" type="presOf" srcId="{470FF9CE-4E32-4C53-94A3-ED53ABBCB804}" destId="{5FB7C5BF-E01E-472A-AB60-7E4F7B795EF0}" srcOrd="0" destOrd="0" presId="urn:microsoft.com/office/officeart/2005/8/layout/vList2"/>
    <dgm:cxn modelId="{3D913BCC-1404-49E2-A90E-5EB496DFDA4E}" srcId="{AB463A54-C9A4-4A58-AAD2-C1A8CD41D5CE}" destId="{885E7C5E-4B28-4503-AD1D-20A10A7F960A}" srcOrd="3" destOrd="0" parTransId="{1A00CFD7-FB78-4B50-983D-A036A8299E7B}" sibTransId="{02601D8F-A05F-41A5-B1E6-6FDAFC68C1E0}"/>
    <dgm:cxn modelId="{AE333543-B9E6-4345-BE14-00E21018B6C9}" type="presOf" srcId="{F92A77D4-D67C-4433-B5AA-D0DD53556AC4}" destId="{5FB7C5BF-E01E-472A-AB60-7E4F7B795EF0}" srcOrd="0" destOrd="4" presId="urn:microsoft.com/office/officeart/2005/8/layout/vList2"/>
    <dgm:cxn modelId="{5A54695E-206C-430D-9BE8-5B5749B307B7}" type="presOf" srcId="{20538E8B-D56F-464D-AA01-0961E478ED9A}" destId="{CBD5848A-1D1F-4B8A-BC20-5EE34EEE71C2}" srcOrd="0" destOrd="0" presId="urn:microsoft.com/office/officeart/2005/8/layout/vList2"/>
    <dgm:cxn modelId="{EBF273A2-9E21-47DF-B14D-4B80E4E1FD4F}" type="presOf" srcId="{6AABA350-7AFA-4548-A8F0-69C86C9ADFF4}" destId="{4BC1C079-6208-4817-BB31-0AE757C3DC9C}" srcOrd="0" destOrd="0" presId="urn:microsoft.com/office/officeart/2005/8/layout/vList2"/>
    <dgm:cxn modelId="{B47FA4A9-50AA-4EB4-98CE-7C1F705DBEA1}" type="presParOf" srcId="{31F817DF-64AD-4C0D-BBD3-29776BDB11AD}" destId="{4BC1C079-6208-4817-BB31-0AE757C3DC9C}" srcOrd="0" destOrd="0" presId="urn:microsoft.com/office/officeart/2005/8/layout/vList2"/>
    <dgm:cxn modelId="{0B39905E-ED7A-4DB5-A731-F53F493B7B84}" type="presParOf" srcId="{31F817DF-64AD-4C0D-BBD3-29776BDB11AD}" destId="{D6026EB3-FE51-4395-9171-F2982E0D7074}" srcOrd="1" destOrd="0" presId="urn:microsoft.com/office/officeart/2005/8/layout/vList2"/>
    <dgm:cxn modelId="{0E4DE0D4-4B04-4F77-BA11-CBAC72F4133E}" type="presParOf" srcId="{31F817DF-64AD-4C0D-BBD3-29776BDB11AD}" destId="{609F76C8-45B3-4684-B12C-1A6EAFC7EEED}" srcOrd="2" destOrd="0" presId="urn:microsoft.com/office/officeart/2005/8/layout/vList2"/>
    <dgm:cxn modelId="{BBFEDAC8-2969-4C49-AD0E-83DA756A821F}" type="presParOf" srcId="{31F817DF-64AD-4C0D-BBD3-29776BDB11AD}" destId="{55DB6CB0-51AC-4298-A98F-F3FBB6D53181}" srcOrd="3" destOrd="0" presId="urn:microsoft.com/office/officeart/2005/8/layout/vList2"/>
    <dgm:cxn modelId="{1728F975-2C8D-4966-BF03-B2554CD5A7D8}" type="presParOf" srcId="{31F817DF-64AD-4C0D-BBD3-29776BDB11AD}" destId="{BAE895F2-F0A8-4346-AFCE-1FC6744098D3}" srcOrd="4" destOrd="0" presId="urn:microsoft.com/office/officeart/2005/8/layout/vList2"/>
    <dgm:cxn modelId="{7BA13620-EF19-4136-83C8-B2AA6BD75264}" type="presParOf" srcId="{31F817DF-64AD-4C0D-BBD3-29776BDB11AD}" destId="{5FB7C5BF-E01E-472A-AB60-7E4F7B795EF0}" srcOrd="5" destOrd="0" presId="urn:microsoft.com/office/officeart/2005/8/layout/vList2"/>
    <dgm:cxn modelId="{40AAE9F6-66A2-4412-BA8B-607C9CAFAB51}" type="presParOf" srcId="{31F817DF-64AD-4C0D-BBD3-29776BDB11AD}" destId="{CBD5848A-1D1F-4B8A-BC20-5EE34EEE71C2}" srcOrd="6"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4689C45-4B22-41C0-9895-E1A21F064967}"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2C262F9C-3549-4674-A9A7-5E9A55B7E699}">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GB" b="1" dirty="0" smtClean="0"/>
            <a:t>High Performance</a:t>
          </a:r>
          <a:endParaRPr lang="en-US" dirty="0"/>
        </a:p>
      </dgm:t>
    </dgm:pt>
    <dgm:pt modelId="{A1436441-F76D-4D3A-956F-FA14B216D605}" type="parTrans" cxnId="{AACABEB0-4429-4FEC-90FA-B4B2D2AFC75A}">
      <dgm:prSet/>
      <dgm:spPr/>
      <dgm:t>
        <a:bodyPr/>
        <a:lstStyle/>
        <a:p>
          <a:endParaRPr lang="en-US"/>
        </a:p>
      </dgm:t>
    </dgm:pt>
    <dgm:pt modelId="{4FFA4CCE-2F33-4339-A608-997B47528656}" type="sibTrans" cxnId="{AACABEB0-4429-4FEC-90FA-B4B2D2AFC75A}">
      <dgm:prSet/>
      <dgm:spPr/>
      <dgm:t>
        <a:bodyPr/>
        <a:lstStyle/>
        <a:p>
          <a:endParaRPr lang="en-US"/>
        </a:p>
      </dgm:t>
    </dgm:pt>
    <dgm:pt modelId="{0175CB03-E5E2-424A-A7D8-08E614063CB2}">
      <dgm:prSet phldrT="[Text]" custT="1"/>
      <dgm:spPr>
        <a:ln>
          <a:noFill/>
        </a:ln>
        <a:effectLst>
          <a:outerShdw blurRad="44450" dist="27940" dir="5400000" algn="ctr">
            <a:srgbClr val="000000">
              <a:alpha val="32000"/>
            </a:srgbClr>
          </a:outerShdw>
        </a:effectLst>
        <a:scene3d>
          <a:camera prst="orthographicFront"/>
          <a:lightRig rig="threePt" dir="t"/>
        </a:scene3d>
        <a:sp3d>
          <a:bevelT w="139700" prst="cross"/>
        </a:sp3d>
      </dgm:spPr>
      <dgm:t>
        <a:bodyPr/>
        <a:lstStyle/>
        <a:p>
          <a:r>
            <a:rPr lang="en-GB" sz="1700" dirty="0" err="1" smtClean="0"/>
            <a:t>MongoDB</a:t>
          </a:r>
          <a:r>
            <a:rPr lang="en-GB" sz="1700" dirty="0" smtClean="0"/>
            <a:t> provides high performance data persistence. In particular:</a:t>
          </a:r>
          <a:endParaRPr lang="en-US" sz="1700" dirty="0"/>
        </a:p>
      </dgm:t>
    </dgm:pt>
    <dgm:pt modelId="{7C46FFC5-D60C-4D1D-A3FB-1E17C0A48CDE}" type="parTrans" cxnId="{AB7ABA3A-7708-4778-A2CE-A5AB1D071060}">
      <dgm:prSet/>
      <dgm:spPr/>
      <dgm:t>
        <a:bodyPr/>
        <a:lstStyle/>
        <a:p>
          <a:endParaRPr lang="en-US"/>
        </a:p>
      </dgm:t>
    </dgm:pt>
    <dgm:pt modelId="{1FBD9DFC-856C-46E7-9B5F-5A5854446086}" type="sibTrans" cxnId="{AB7ABA3A-7708-4778-A2CE-A5AB1D071060}">
      <dgm:prSet/>
      <dgm:spPr/>
      <dgm:t>
        <a:bodyPr/>
        <a:lstStyle/>
        <a:p>
          <a:endParaRPr lang="en-US"/>
        </a:p>
      </dgm:t>
    </dgm:pt>
    <dgm:pt modelId="{FF741DA2-9BA7-43B3-A497-F1E80444C3EA}">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GB" b="1" dirty="0" smtClean="0"/>
            <a:t>High Availability</a:t>
          </a:r>
          <a:endParaRPr lang="en-US" dirty="0"/>
        </a:p>
      </dgm:t>
    </dgm:pt>
    <dgm:pt modelId="{9A08BC62-26C1-4348-9C0F-F2E4A5D3DEB0}" type="parTrans" cxnId="{4AFC0E84-4569-4C4C-9C93-7C579D4BE604}">
      <dgm:prSet/>
      <dgm:spPr/>
      <dgm:t>
        <a:bodyPr/>
        <a:lstStyle/>
        <a:p>
          <a:endParaRPr lang="en-US"/>
        </a:p>
      </dgm:t>
    </dgm:pt>
    <dgm:pt modelId="{29312A26-F3CB-44D4-9B42-8B55A12E44EE}" type="sibTrans" cxnId="{4AFC0E84-4569-4C4C-9C93-7C579D4BE604}">
      <dgm:prSet/>
      <dgm:spPr/>
      <dgm:t>
        <a:bodyPr/>
        <a:lstStyle/>
        <a:p>
          <a:endParaRPr lang="en-US"/>
        </a:p>
      </dgm:t>
    </dgm:pt>
    <dgm:pt modelId="{554DEFA5-414E-49E6-A908-3C921A03990D}">
      <dgm:prSet phldrT="[Text]" custT="1"/>
      <dgm:spPr>
        <a:ln>
          <a:noFill/>
        </a:ln>
        <a:effectLst>
          <a:outerShdw blurRad="44450" dist="27940" dir="5400000" algn="ctr">
            <a:srgbClr val="000000">
              <a:alpha val="32000"/>
            </a:srgbClr>
          </a:outerShdw>
        </a:effectLst>
        <a:scene3d>
          <a:camera prst="orthographicFront"/>
          <a:lightRig rig="threePt" dir="t"/>
        </a:scene3d>
        <a:sp3d>
          <a:bevelT w="139700" prst="cross"/>
        </a:sp3d>
      </dgm:spPr>
      <dgm:t>
        <a:bodyPr/>
        <a:lstStyle/>
        <a:p>
          <a:r>
            <a:rPr lang="en-GB" sz="1700" dirty="0" smtClean="0"/>
            <a:t>To provide high availability, </a:t>
          </a:r>
          <a:r>
            <a:rPr lang="en-GB" sz="1700" dirty="0" err="1" smtClean="0"/>
            <a:t>MongoDB’s</a:t>
          </a:r>
          <a:r>
            <a:rPr lang="en-GB" sz="1700" dirty="0" smtClean="0"/>
            <a:t> replication facility, called </a:t>
          </a:r>
          <a:r>
            <a:rPr lang="en-GB" sz="1700" b="1" dirty="0" smtClean="0"/>
            <a:t>replica sets</a:t>
          </a:r>
          <a:r>
            <a:rPr lang="en-GB" sz="1700" dirty="0" smtClean="0"/>
            <a:t>, provide:</a:t>
          </a:r>
          <a:endParaRPr lang="en-US" sz="1700" dirty="0"/>
        </a:p>
      </dgm:t>
    </dgm:pt>
    <dgm:pt modelId="{A729E35D-1F4F-46E0-A47F-25B899165344}" type="parTrans" cxnId="{063E71B7-C000-4381-9845-EAB275F0B288}">
      <dgm:prSet/>
      <dgm:spPr/>
      <dgm:t>
        <a:bodyPr/>
        <a:lstStyle/>
        <a:p>
          <a:endParaRPr lang="en-US"/>
        </a:p>
      </dgm:t>
    </dgm:pt>
    <dgm:pt modelId="{52907E55-2A5D-4AB3-AFFD-C6345D80F6CC}" type="sibTrans" cxnId="{063E71B7-C000-4381-9845-EAB275F0B288}">
      <dgm:prSet/>
      <dgm:spPr/>
      <dgm:t>
        <a:bodyPr/>
        <a:lstStyle/>
        <a:p>
          <a:endParaRPr lang="en-US"/>
        </a:p>
      </dgm:t>
    </dgm:pt>
    <dgm:pt modelId="{24A893A5-630F-41A6-9646-C603BAA349DE}">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GB" b="1" dirty="0" smtClean="0"/>
            <a:t>Automatic Scaling</a:t>
          </a:r>
          <a:endParaRPr lang="en-US" dirty="0"/>
        </a:p>
      </dgm:t>
    </dgm:pt>
    <dgm:pt modelId="{982A02BF-09C2-42B0-8A7B-1EE6F85D3A11}" type="parTrans" cxnId="{EC4AE351-52A8-447B-A834-DEDED9BB153C}">
      <dgm:prSet/>
      <dgm:spPr/>
      <dgm:t>
        <a:bodyPr/>
        <a:lstStyle/>
        <a:p>
          <a:endParaRPr lang="en-US"/>
        </a:p>
      </dgm:t>
    </dgm:pt>
    <dgm:pt modelId="{8A297F32-0E66-48D7-A9E1-8F9B4AD0F4A3}" type="sibTrans" cxnId="{EC4AE351-52A8-447B-A834-DEDED9BB153C}">
      <dgm:prSet/>
      <dgm:spPr/>
      <dgm:t>
        <a:bodyPr/>
        <a:lstStyle/>
        <a:p>
          <a:endParaRPr lang="en-US"/>
        </a:p>
      </dgm:t>
    </dgm:pt>
    <dgm:pt modelId="{3DE9F656-5CE0-41F3-A923-DDFBEEB3F8B2}">
      <dgm:prSet phldrT="[Text]" custT="1"/>
      <dgm:spPr>
        <a:ln>
          <a:noFill/>
        </a:ln>
        <a:effectLst>
          <a:outerShdw blurRad="44450" dist="27940" dir="5400000" algn="ctr">
            <a:srgbClr val="000000">
              <a:alpha val="32000"/>
            </a:srgbClr>
          </a:outerShdw>
        </a:effectLst>
        <a:scene3d>
          <a:camera prst="orthographicFront"/>
          <a:lightRig rig="threePt" dir="t"/>
        </a:scene3d>
        <a:sp3d>
          <a:bevelT w="139700" prst="cross"/>
        </a:sp3d>
      </dgm:spPr>
      <dgm:t>
        <a:bodyPr/>
        <a:lstStyle/>
        <a:p>
          <a:r>
            <a:rPr lang="en-GB" sz="1700" smtClean="0"/>
            <a:t>MongoDB provides horizontal scalability as part of its core functionality.</a:t>
          </a:r>
          <a:endParaRPr lang="en-US" sz="1700" dirty="0"/>
        </a:p>
      </dgm:t>
    </dgm:pt>
    <dgm:pt modelId="{EAAE6A31-6FB0-47DE-8CE1-F563B326B549}" type="parTrans" cxnId="{F096D222-6446-4676-8A0B-A370E56BE0A2}">
      <dgm:prSet/>
      <dgm:spPr/>
      <dgm:t>
        <a:bodyPr/>
        <a:lstStyle/>
        <a:p>
          <a:endParaRPr lang="en-US"/>
        </a:p>
      </dgm:t>
    </dgm:pt>
    <dgm:pt modelId="{0F70BF7D-84C6-4DAD-999F-BBC2B0E723D1}" type="sibTrans" cxnId="{F096D222-6446-4676-8A0B-A370E56BE0A2}">
      <dgm:prSet/>
      <dgm:spPr/>
      <dgm:t>
        <a:bodyPr/>
        <a:lstStyle/>
        <a:p>
          <a:endParaRPr lang="en-US"/>
        </a:p>
      </dgm:t>
    </dgm:pt>
    <dgm:pt modelId="{5CD53CE6-BE0B-4DD6-A2C3-704BCD087BD4}">
      <dgm:prSet custT="1"/>
      <dgm:spPr>
        <a:ln>
          <a:noFill/>
        </a:ln>
        <a:effectLst>
          <a:outerShdw blurRad="44450" dist="27940" dir="5400000" algn="ctr">
            <a:srgbClr val="000000">
              <a:alpha val="32000"/>
            </a:srgbClr>
          </a:outerShdw>
        </a:effectLst>
        <a:scene3d>
          <a:camera prst="orthographicFront"/>
          <a:lightRig rig="threePt" dir="t"/>
        </a:scene3d>
        <a:sp3d>
          <a:bevelT w="139700" prst="cross"/>
        </a:sp3d>
      </dgm:spPr>
      <dgm:t>
        <a:bodyPr/>
        <a:lstStyle/>
        <a:p>
          <a:r>
            <a:rPr lang="en-GB" sz="1700" dirty="0" smtClean="0"/>
            <a:t>Support for </a:t>
          </a:r>
          <a:r>
            <a:rPr lang="en-GB" sz="1700" b="1" dirty="0" smtClean="0"/>
            <a:t>embedded data models </a:t>
          </a:r>
          <a:r>
            <a:rPr lang="en-GB" sz="1700" dirty="0" smtClean="0"/>
            <a:t>reduces I/O activity on database system.</a:t>
          </a:r>
        </a:p>
      </dgm:t>
    </dgm:pt>
    <dgm:pt modelId="{3C9AA36E-B0B1-4918-9F8D-D924B6E232A5}" type="parTrans" cxnId="{60ADDE0C-97F5-452E-BDFD-B66A114D2A77}">
      <dgm:prSet/>
      <dgm:spPr/>
      <dgm:t>
        <a:bodyPr/>
        <a:lstStyle/>
        <a:p>
          <a:endParaRPr lang="en-US"/>
        </a:p>
      </dgm:t>
    </dgm:pt>
    <dgm:pt modelId="{9D472AA7-FDC0-478E-ADF0-E51759C4BCCC}" type="sibTrans" cxnId="{60ADDE0C-97F5-452E-BDFD-B66A114D2A77}">
      <dgm:prSet/>
      <dgm:spPr/>
      <dgm:t>
        <a:bodyPr/>
        <a:lstStyle/>
        <a:p>
          <a:endParaRPr lang="en-US"/>
        </a:p>
      </dgm:t>
    </dgm:pt>
    <dgm:pt modelId="{1E8E2578-F8EF-4C87-A507-059A1C4EEEBE}">
      <dgm:prSet custT="1"/>
      <dgm:spPr>
        <a:ln>
          <a:noFill/>
        </a:ln>
        <a:effectLst>
          <a:outerShdw blurRad="44450" dist="27940" dir="5400000" algn="ctr">
            <a:srgbClr val="000000">
              <a:alpha val="32000"/>
            </a:srgbClr>
          </a:outerShdw>
        </a:effectLst>
        <a:scene3d>
          <a:camera prst="orthographicFront"/>
          <a:lightRig rig="threePt" dir="t"/>
        </a:scene3d>
        <a:sp3d>
          <a:bevelT w="139700" prst="cross"/>
        </a:sp3d>
      </dgm:spPr>
      <dgm:t>
        <a:bodyPr/>
        <a:lstStyle/>
        <a:p>
          <a:r>
            <a:rPr lang="en-GB" sz="1700" b="1" dirty="0" smtClean="0"/>
            <a:t>Indexes </a:t>
          </a:r>
          <a:r>
            <a:rPr lang="en-GB" sz="1700" dirty="0" smtClean="0"/>
            <a:t>support faster queries and can include keys from embedded documents and arrays.</a:t>
          </a:r>
        </a:p>
      </dgm:t>
    </dgm:pt>
    <dgm:pt modelId="{AB7E05FF-6B59-49EB-AC60-D9BD63881D64}" type="parTrans" cxnId="{EF9FE893-9FEC-4DF8-9896-BC8CEA748C00}">
      <dgm:prSet/>
      <dgm:spPr/>
      <dgm:t>
        <a:bodyPr/>
        <a:lstStyle/>
        <a:p>
          <a:endParaRPr lang="en-US"/>
        </a:p>
      </dgm:t>
    </dgm:pt>
    <dgm:pt modelId="{A504C7A9-A37D-416D-ABA6-D350A363E7A2}" type="sibTrans" cxnId="{EF9FE893-9FEC-4DF8-9896-BC8CEA748C00}">
      <dgm:prSet/>
      <dgm:spPr/>
      <dgm:t>
        <a:bodyPr/>
        <a:lstStyle/>
        <a:p>
          <a:endParaRPr lang="en-US"/>
        </a:p>
      </dgm:t>
    </dgm:pt>
    <dgm:pt modelId="{313F8A15-E3A5-4F8C-905C-D342C8BE68EA}">
      <dgm:prSet custT="1"/>
      <dgm:spPr>
        <a:ln>
          <a:noFill/>
        </a:ln>
        <a:effectLst>
          <a:outerShdw blurRad="44450" dist="27940" dir="5400000" algn="ctr">
            <a:srgbClr val="000000">
              <a:alpha val="32000"/>
            </a:srgbClr>
          </a:outerShdw>
        </a:effectLst>
        <a:scene3d>
          <a:camera prst="orthographicFront"/>
          <a:lightRig rig="threePt" dir="t"/>
        </a:scene3d>
        <a:sp3d>
          <a:bevelT w="139700" prst="cross"/>
        </a:sp3d>
      </dgm:spPr>
      <dgm:t>
        <a:bodyPr/>
        <a:lstStyle/>
        <a:p>
          <a:r>
            <a:rPr lang="en-GB" sz="1700" dirty="0" smtClean="0"/>
            <a:t>Automatic Failover</a:t>
          </a:r>
        </a:p>
      </dgm:t>
    </dgm:pt>
    <dgm:pt modelId="{469E413F-E4F4-44DD-B659-C38F1BB88CBC}" type="parTrans" cxnId="{FA9A976C-E23A-401F-84E3-5FC81175E1C2}">
      <dgm:prSet/>
      <dgm:spPr/>
      <dgm:t>
        <a:bodyPr/>
        <a:lstStyle/>
        <a:p>
          <a:endParaRPr lang="en-US"/>
        </a:p>
      </dgm:t>
    </dgm:pt>
    <dgm:pt modelId="{5C4BC223-54A4-44E3-8D6C-2F4A49F434A7}" type="sibTrans" cxnId="{FA9A976C-E23A-401F-84E3-5FC81175E1C2}">
      <dgm:prSet/>
      <dgm:spPr/>
      <dgm:t>
        <a:bodyPr/>
        <a:lstStyle/>
        <a:p>
          <a:endParaRPr lang="en-US"/>
        </a:p>
      </dgm:t>
    </dgm:pt>
    <dgm:pt modelId="{1E200989-37BD-4861-9473-9C367B80E2AC}">
      <dgm:prSet custT="1"/>
      <dgm:spPr>
        <a:ln>
          <a:noFill/>
        </a:ln>
        <a:effectLst>
          <a:outerShdw blurRad="44450" dist="27940" dir="5400000" algn="ctr">
            <a:srgbClr val="000000">
              <a:alpha val="32000"/>
            </a:srgbClr>
          </a:outerShdw>
        </a:effectLst>
        <a:scene3d>
          <a:camera prst="orthographicFront"/>
          <a:lightRig rig="threePt" dir="t"/>
        </a:scene3d>
        <a:sp3d>
          <a:bevelT w="139700" prst="cross"/>
        </a:sp3d>
      </dgm:spPr>
      <dgm:t>
        <a:bodyPr/>
        <a:lstStyle/>
        <a:p>
          <a:r>
            <a:rPr lang="en-GB" sz="1700" dirty="0" smtClean="0"/>
            <a:t>Data Redundancy</a:t>
          </a:r>
        </a:p>
      </dgm:t>
    </dgm:pt>
    <dgm:pt modelId="{76858938-B2F2-4070-B9AA-DA054B6BE724}" type="parTrans" cxnId="{498F9421-F2F4-42B7-BD7C-6AC4F9FDF755}">
      <dgm:prSet/>
      <dgm:spPr/>
      <dgm:t>
        <a:bodyPr/>
        <a:lstStyle/>
        <a:p>
          <a:endParaRPr lang="en-US"/>
        </a:p>
      </dgm:t>
    </dgm:pt>
    <dgm:pt modelId="{C2DEF331-65DE-46CE-AA88-B444FF3BCFD1}" type="sibTrans" cxnId="{498F9421-F2F4-42B7-BD7C-6AC4F9FDF755}">
      <dgm:prSet/>
      <dgm:spPr/>
      <dgm:t>
        <a:bodyPr/>
        <a:lstStyle/>
        <a:p>
          <a:endParaRPr lang="en-US"/>
        </a:p>
      </dgm:t>
    </dgm:pt>
    <dgm:pt modelId="{16F82A17-3D42-4221-B0F5-AD53B014F82B}">
      <dgm:prSet custT="1"/>
      <dgm:spPr>
        <a:ln>
          <a:noFill/>
        </a:ln>
        <a:effectLst>
          <a:outerShdw blurRad="44450" dist="27940" dir="5400000" algn="ctr">
            <a:srgbClr val="000000">
              <a:alpha val="32000"/>
            </a:srgbClr>
          </a:outerShdw>
        </a:effectLst>
        <a:scene3d>
          <a:camera prst="orthographicFront"/>
          <a:lightRig rig="threePt" dir="t"/>
        </a:scene3d>
        <a:sp3d>
          <a:bevelT w="139700" prst="cross"/>
        </a:sp3d>
      </dgm:spPr>
      <dgm:t>
        <a:bodyPr/>
        <a:lstStyle/>
        <a:p>
          <a:r>
            <a:rPr lang="en-GB" sz="1700" b="1" dirty="0" smtClean="0"/>
            <a:t>Replica set</a:t>
          </a:r>
          <a:r>
            <a:rPr lang="en-GB" sz="1700" dirty="0" smtClean="0"/>
            <a:t> is a group of </a:t>
          </a:r>
          <a:r>
            <a:rPr lang="en-GB" sz="1700" dirty="0" err="1" smtClean="0"/>
            <a:t>MongoDB</a:t>
          </a:r>
          <a:r>
            <a:rPr lang="en-GB" sz="1700" dirty="0" smtClean="0"/>
            <a:t> servers that maintain the same data set, providing redundancy and increasing data availability.</a:t>
          </a:r>
        </a:p>
      </dgm:t>
    </dgm:pt>
    <dgm:pt modelId="{C53BE504-4C69-469D-8BD1-72C13225BCA8}" type="parTrans" cxnId="{4CBEF98B-59F5-472E-B25C-8A3F8EBA2508}">
      <dgm:prSet/>
      <dgm:spPr/>
      <dgm:t>
        <a:bodyPr/>
        <a:lstStyle/>
        <a:p>
          <a:endParaRPr lang="en-US"/>
        </a:p>
      </dgm:t>
    </dgm:pt>
    <dgm:pt modelId="{99FC3722-F8DA-4EC8-939A-13A7911668F5}" type="sibTrans" cxnId="{4CBEF98B-59F5-472E-B25C-8A3F8EBA2508}">
      <dgm:prSet/>
      <dgm:spPr/>
      <dgm:t>
        <a:bodyPr/>
        <a:lstStyle/>
        <a:p>
          <a:endParaRPr lang="en-US"/>
        </a:p>
      </dgm:t>
    </dgm:pt>
    <dgm:pt modelId="{FE8AE287-C5D4-4E65-BA97-9D81B4163F84}">
      <dgm:prSet custT="1"/>
      <dgm:spPr>
        <a:ln>
          <a:noFill/>
        </a:ln>
        <a:effectLst>
          <a:outerShdw blurRad="44450" dist="27940" dir="5400000" algn="ctr">
            <a:srgbClr val="000000">
              <a:alpha val="32000"/>
            </a:srgbClr>
          </a:outerShdw>
        </a:effectLst>
        <a:scene3d>
          <a:camera prst="orthographicFront"/>
          <a:lightRig rig="threePt" dir="t"/>
        </a:scene3d>
        <a:sp3d>
          <a:bevelT w="139700" prst="cross"/>
        </a:sp3d>
      </dgm:spPr>
      <dgm:t>
        <a:bodyPr/>
        <a:lstStyle/>
        <a:p>
          <a:r>
            <a:rPr lang="en-GB" sz="1700" dirty="0" smtClean="0"/>
            <a:t>Automatic </a:t>
          </a:r>
          <a:r>
            <a:rPr lang="en-GB" sz="1700" b="1" dirty="0" err="1" smtClean="0"/>
            <a:t>sharding</a:t>
          </a:r>
          <a:r>
            <a:rPr lang="en-GB" sz="1700" dirty="0" smtClean="0"/>
            <a:t> distributes data across a cluster of machines.</a:t>
          </a:r>
        </a:p>
      </dgm:t>
    </dgm:pt>
    <dgm:pt modelId="{571A1708-3852-4635-8799-C3FB993AC996}" type="parTrans" cxnId="{F909FE98-B9D5-4101-AAA4-F2E52E321F58}">
      <dgm:prSet/>
      <dgm:spPr/>
      <dgm:t>
        <a:bodyPr/>
        <a:lstStyle/>
        <a:p>
          <a:endParaRPr lang="en-US"/>
        </a:p>
      </dgm:t>
    </dgm:pt>
    <dgm:pt modelId="{8FFAE104-0F05-425F-8A00-F0EADD9DC368}" type="sibTrans" cxnId="{F909FE98-B9D5-4101-AAA4-F2E52E321F58}">
      <dgm:prSet/>
      <dgm:spPr/>
      <dgm:t>
        <a:bodyPr/>
        <a:lstStyle/>
        <a:p>
          <a:endParaRPr lang="en-US"/>
        </a:p>
      </dgm:t>
    </dgm:pt>
    <dgm:pt modelId="{1C37AD4D-2154-4AB2-9602-CB6584FB7A51}">
      <dgm:prSet custT="1"/>
      <dgm:spPr>
        <a:ln>
          <a:noFill/>
        </a:ln>
        <a:effectLst>
          <a:outerShdw blurRad="44450" dist="27940" dir="5400000" algn="ctr">
            <a:srgbClr val="000000">
              <a:alpha val="32000"/>
            </a:srgbClr>
          </a:outerShdw>
        </a:effectLst>
        <a:scene3d>
          <a:camera prst="orthographicFront"/>
          <a:lightRig rig="threePt" dir="t"/>
        </a:scene3d>
        <a:sp3d>
          <a:bevelT w="139700" prst="cross"/>
        </a:sp3d>
      </dgm:spPr>
      <dgm:t>
        <a:bodyPr/>
        <a:lstStyle/>
        <a:p>
          <a:r>
            <a:rPr lang="en-GB" sz="1700" dirty="0" smtClean="0"/>
            <a:t>Replica sets can provide eventually-consistent reads for low-latency high throughput deployments.</a:t>
          </a:r>
          <a:endParaRPr lang="en-GB" sz="1700" dirty="0"/>
        </a:p>
      </dgm:t>
    </dgm:pt>
    <dgm:pt modelId="{5E1C58BC-7E0A-4126-910A-BF070F85BD36}" type="parTrans" cxnId="{770FC06C-2BEA-4B91-B45B-5D6A26B15823}">
      <dgm:prSet/>
      <dgm:spPr/>
      <dgm:t>
        <a:bodyPr/>
        <a:lstStyle/>
        <a:p>
          <a:endParaRPr lang="en-US"/>
        </a:p>
      </dgm:t>
    </dgm:pt>
    <dgm:pt modelId="{199C57DE-BF5E-4D03-8452-553CE05BB2C1}" type="sibTrans" cxnId="{770FC06C-2BEA-4B91-B45B-5D6A26B15823}">
      <dgm:prSet/>
      <dgm:spPr/>
      <dgm:t>
        <a:bodyPr/>
        <a:lstStyle/>
        <a:p>
          <a:endParaRPr lang="en-US"/>
        </a:p>
      </dgm:t>
    </dgm:pt>
    <dgm:pt modelId="{31FC577E-26F4-4A90-8C54-D36DE7FE01C3}" type="pres">
      <dgm:prSet presAssocID="{84689C45-4B22-41C0-9895-E1A21F064967}" presName="Name0" presStyleCnt="0">
        <dgm:presLayoutVars>
          <dgm:dir/>
          <dgm:animLvl val="lvl"/>
          <dgm:resizeHandles val="exact"/>
        </dgm:presLayoutVars>
      </dgm:prSet>
      <dgm:spPr/>
      <dgm:t>
        <a:bodyPr/>
        <a:lstStyle/>
        <a:p>
          <a:endParaRPr lang="en-US"/>
        </a:p>
      </dgm:t>
    </dgm:pt>
    <dgm:pt modelId="{31572F2F-4FD1-4348-84C7-507F631FDDA3}" type="pres">
      <dgm:prSet presAssocID="{2C262F9C-3549-4674-A9A7-5E9A55B7E699}" presName="linNode" presStyleCnt="0"/>
      <dgm:spPr>
        <a:ln>
          <a:noFill/>
        </a:ln>
        <a:effectLst>
          <a:outerShdw blurRad="44450" dist="27940" dir="5400000" algn="ctr">
            <a:srgbClr val="000000">
              <a:alpha val="32000"/>
            </a:srgbClr>
          </a:outerShdw>
        </a:effectLst>
        <a:sp3d>
          <a:bevelT w="190500" h="38100"/>
        </a:sp3d>
      </dgm:spPr>
    </dgm:pt>
    <dgm:pt modelId="{E6BCAB46-5020-47A7-A0F9-CCC854FA0521}" type="pres">
      <dgm:prSet presAssocID="{2C262F9C-3549-4674-A9A7-5E9A55B7E699}" presName="parentText" presStyleLbl="node1" presStyleIdx="0" presStyleCnt="3" custScaleX="52804" custLinFactNeighborX="-7955">
        <dgm:presLayoutVars>
          <dgm:chMax val="1"/>
          <dgm:bulletEnabled val="1"/>
        </dgm:presLayoutVars>
      </dgm:prSet>
      <dgm:spPr/>
      <dgm:t>
        <a:bodyPr/>
        <a:lstStyle/>
        <a:p>
          <a:endParaRPr lang="en-US"/>
        </a:p>
      </dgm:t>
    </dgm:pt>
    <dgm:pt modelId="{2FDA6458-3B29-47CD-8C7E-77026299841B}" type="pres">
      <dgm:prSet presAssocID="{2C262F9C-3549-4674-A9A7-5E9A55B7E699}" presName="descendantText" presStyleLbl="alignAccFollowNode1" presStyleIdx="0" presStyleCnt="3" custScaleX="127307" custScaleY="145015">
        <dgm:presLayoutVars>
          <dgm:bulletEnabled val="1"/>
        </dgm:presLayoutVars>
      </dgm:prSet>
      <dgm:spPr/>
      <dgm:t>
        <a:bodyPr/>
        <a:lstStyle/>
        <a:p>
          <a:endParaRPr lang="en-US"/>
        </a:p>
      </dgm:t>
    </dgm:pt>
    <dgm:pt modelId="{4E0F7E11-A71A-40B1-9CDB-8550382BFFBD}" type="pres">
      <dgm:prSet presAssocID="{4FFA4CCE-2F33-4339-A608-997B47528656}" presName="sp" presStyleCnt="0"/>
      <dgm:spPr>
        <a:ln>
          <a:noFill/>
        </a:ln>
        <a:effectLst>
          <a:outerShdw blurRad="44450" dist="27940" dir="5400000" algn="ctr">
            <a:srgbClr val="000000">
              <a:alpha val="32000"/>
            </a:srgbClr>
          </a:outerShdw>
        </a:effectLst>
        <a:sp3d>
          <a:bevelT w="190500" h="38100"/>
        </a:sp3d>
      </dgm:spPr>
    </dgm:pt>
    <dgm:pt modelId="{455D2504-8377-45FD-B568-A76CB4764104}" type="pres">
      <dgm:prSet presAssocID="{FF741DA2-9BA7-43B3-A497-F1E80444C3EA}" presName="linNode" presStyleCnt="0"/>
      <dgm:spPr>
        <a:ln>
          <a:noFill/>
        </a:ln>
        <a:effectLst>
          <a:outerShdw blurRad="44450" dist="27940" dir="5400000" algn="ctr">
            <a:srgbClr val="000000">
              <a:alpha val="32000"/>
            </a:srgbClr>
          </a:outerShdw>
        </a:effectLst>
        <a:sp3d>
          <a:bevelT w="190500" h="38100"/>
        </a:sp3d>
      </dgm:spPr>
    </dgm:pt>
    <dgm:pt modelId="{DBDDA793-DA53-4EAC-A109-8C0CC4B5270D}" type="pres">
      <dgm:prSet presAssocID="{FF741DA2-9BA7-43B3-A497-F1E80444C3EA}" presName="parentText" presStyleLbl="node1" presStyleIdx="1" presStyleCnt="3" custScaleX="52804" custLinFactNeighborX="-7955">
        <dgm:presLayoutVars>
          <dgm:chMax val="1"/>
          <dgm:bulletEnabled val="1"/>
        </dgm:presLayoutVars>
      </dgm:prSet>
      <dgm:spPr/>
      <dgm:t>
        <a:bodyPr/>
        <a:lstStyle/>
        <a:p>
          <a:endParaRPr lang="en-US"/>
        </a:p>
      </dgm:t>
    </dgm:pt>
    <dgm:pt modelId="{8D2B5E69-61CA-4178-A969-CD288B9CA1D8}" type="pres">
      <dgm:prSet presAssocID="{FF741DA2-9BA7-43B3-A497-F1E80444C3EA}" presName="descendantText" presStyleLbl="alignAccFollowNode1" presStyleIdx="1" presStyleCnt="3" custScaleX="127307" custScaleY="145015">
        <dgm:presLayoutVars>
          <dgm:bulletEnabled val="1"/>
        </dgm:presLayoutVars>
      </dgm:prSet>
      <dgm:spPr/>
      <dgm:t>
        <a:bodyPr/>
        <a:lstStyle/>
        <a:p>
          <a:endParaRPr lang="en-US"/>
        </a:p>
      </dgm:t>
    </dgm:pt>
    <dgm:pt modelId="{A85FFB2D-21DD-4015-9A47-641238A6D34F}" type="pres">
      <dgm:prSet presAssocID="{29312A26-F3CB-44D4-9B42-8B55A12E44EE}" presName="sp" presStyleCnt="0"/>
      <dgm:spPr>
        <a:ln>
          <a:noFill/>
        </a:ln>
        <a:effectLst>
          <a:outerShdw blurRad="44450" dist="27940" dir="5400000" algn="ctr">
            <a:srgbClr val="000000">
              <a:alpha val="32000"/>
            </a:srgbClr>
          </a:outerShdw>
        </a:effectLst>
        <a:sp3d>
          <a:bevelT w="190500" h="38100"/>
        </a:sp3d>
      </dgm:spPr>
    </dgm:pt>
    <dgm:pt modelId="{96FDE094-55A5-4EF1-BBDE-3450C85590E1}" type="pres">
      <dgm:prSet presAssocID="{24A893A5-630F-41A6-9646-C603BAA349DE}" presName="linNode" presStyleCnt="0"/>
      <dgm:spPr>
        <a:ln>
          <a:noFill/>
        </a:ln>
        <a:effectLst>
          <a:outerShdw blurRad="44450" dist="27940" dir="5400000" algn="ctr">
            <a:srgbClr val="000000">
              <a:alpha val="32000"/>
            </a:srgbClr>
          </a:outerShdw>
        </a:effectLst>
        <a:sp3d>
          <a:bevelT w="190500" h="38100"/>
        </a:sp3d>
      </dgm:spPr>
    </dgm:pt>
    <dgm:pt modelId="{585A05EE-3061-4BEB-93B7-15CA9FCDB721}" type="pres">
      <dgm:prSet presAssocID="{24A893A5-630F-41A6-9646-C603BAA349DE}" presName="parentText" presStyleLbl="node1" presStyleIdx="2" presStyleCnt="3" custScaleX="52804" custLinFactNeighborX="-7955">
        <dgm:presLayoutVars>
          <dgm:chMax val="1"/>
          <dgm:bulletEnabled val="1"/>
        </dgm:presLayoutVars>
      </dgm:prSet>
      <dgm:spPr/>
      <dgm:t>
        <a:bodyPr/>
        <a:lstStyle/>
        <a:p>
          <a:endParaRPr lang="en-US"/>
        </a:p>
      </dgm:t>
    </dgm:pt>
    <dgm:pt modelId="{CB6A9CCD-62C6-491F-A4F7-748768C5D3F0}" type="pres">
      <dgm:prSet presAssocID="{24A893A5-630F-41A6-9646-C603BAA349DE}" presName="descendantText" presStyleLbl="alignAccFollowNode1" presStyleIdx="2" presStyleCnt="3" custScaleX="127307" custScaleY="145015">
        <dgm:presLayoutVars>
          <dgm:bulletEnabled val="1"/>
        </dgm:presLayoutVars>
      </dgm:prSet>
      <dgm:spPr/>
      <dgm:t>
        <a:bodyPr/>
        <a:lstStyle/>
        <a:p>
          <a:endParaRPr lang="en-US"/>
        </a:p>
      </dgm:t>
    </dgm:pt>
  </dgm:ptLst>
  <dgm:cxnLst>
    <dgm:cxn modelId="{E755AD8C-AC52-46C8-8759-5792C08D11A7}" type="presOf" srcId="{16F82A17-3D42-4221-B0F5-AD53B014F82B}" destId="{8D2B5E69-61CA-4178-A969-CD288B9CA1D8}" srcOrd="0" destOrd="3" presId="urn:microsoft.com/office/officeart/2005/8/layout/vList5"/>
    <dgm:cxn modelId="{AB7ABA3A-7708-4778-A2CE-A5AB1D071060}" srcId="{2C262F9C-3549-4674-A9A7-5E9A55B7E699}" destId="{0175CB03-E5E2-424A-A7D8-08E614063CB2}" srcOrd="0" destOrd="0" parTransId="{7C46FFC5-D60C-4D1D-A3FB-1E17C0A48CDE}" sibTransId="{1FBD9DFC-856C-46E7-9B5F-5A5854446086}"/>
    <dgm:cxn modelId="{4AFC0E84-4569-4C4C-9C93-7C579D4BE604}" srcId="{84689C45-4B22-41C0-9895-E1A21F064967}" destId="{FF741DA2-9BA7-43B3-A497-F1E80444C3EA}" srcOrd="1" destOrd="0" parTransId="{9A08BC62-26C1-4348-9C0F-F2E4A5D3DEB0}" sibTransId="{29312A26-F3CB-44D4-9B42-8B55A12E44EE}"/>
    <dgm:cxn modelId="{D9555F29-815D-4F11-9F26-CFA1FE7D1254}" type="presOf" srcId="{5CD53CE6-BE0B-4DD6-A2C3-704BCD087BD4}" destId="{2FDA6458-3B29-47CD-8C7E-77026299841B}" srcOrd="0" destOrd="1" presId="urn:microsoft.com/office/officeart/2005/8/layout/vList5"/>
    <dgm:cxn modelId="{498F9421-F2F4-42B7-BD7C-6AC4F9FDF755}" srcId="{FF741DA2-9BA7-43B3-A497-F1E80444C3EA}" destId="{1E200989-37BD-4861-9473-9C367B80E2AC}" srcOrd="2" destOrd="0" parTransId="{76858938-B2F2-4070-B9AA-DA054B6BE724}" sibTransId="{C2DEF331-65DE-46CE-AA88-B444FF3BCFD1}"/>
    <dgm:cxn modelId="{4CBEF98B-59F5-472E-B25C-8A3F8EBA2508}" srcId="{FF741DA2-9BA7-43B3-A497-F1E80444C3EA}" destId="{16F82A17-3D42-4221-B0F5-AD53B014F82B}" srcOrd="3" destOrd="0" parTransId="{C53BE504-4C69-469D-8BD1-72C13225BCA8}" sibTransId="{99FC3722-F8DA-4EC8-939A-13A7911668F5}"/>
    <dgm:cxn modelId="{C192B51A-C55A-4A18-A7BA-9C95E613F257}" type="presOf" srcId="{554DEFA5-414E-49E6-A908-3C921A03990D}" destId="{8D2B5E69-61CA-4178-A969-CD288B9CA1D8}" srcOrd="0" destOrd="0" presId="urn:microsoft.com/office/officeart/2005/8/layout/vList5"/>
    <dgm:cxn modelId="{EF9FE893-9FEC-4DF8-9896-BC8CEA748C00}" srcId="{2C262F9C-3549-4674-A9A7-5E9A55B7E699}" destId="{1E8E2578-F8EF-4C87-A507-059A1C4EEEBE}" srcOrd="2" destOrd="0" parTransId="{AB7E05FF-6B59-49EB-AC60-D9BD63881D64}" sibTransId="{A504C7A9-A37D-416D-ABA6-D350A363E7A2}"/>
    <dgm:cxn modelId="{4C017388-93FF-4696-A631-80D47BFD6328}" type="presOf" srcId="{FE8AE287-C5D4-4E65-BA97-9D81B4163F84}" destId="{CB6A9CCD-62C6-491F-A4F7-748768C5D3F0}" srcOrd="0" destOrd="1" presId="urn:microsoft.com/office/officeart/2005/8/layout/vList5"/>
    <dgm:cxn modelId="{770FC06C-2BEA-4B91-B45B-5D6A26B15823}" srcId="{24A893A5-630F-41A6-9646-C603BAA349DE}" destId="{1C37AD4D-2154-4AB2-9602-CB6584FB7A51}" srcOrd="2" destOrd="0" parTransId="{5E1C58BC-7E0A-4126-910A-BF070F85BD36}" sibTransId="{199C57DE-BF5E-4D03-8452-553CE05BB2C1}"/>
    <dgm:cxn modelId="{BFDE3473-6EBD-4DB6-B358-505BEAF86F1D}" type="presOf" srcId="{24A893A5-630F-41A6-9646-C603BAA349DE}" destId="{585A05EE-3061-4BEB-93B7-15CA9FCDB721}" srcOrd="0" destOrd="0" presId="urn:microsoft.com/office/officeart/2005/8/layout/vList5"/>
    <dgm:cxn modelId="{D51387FD-C725-4C5B-8F34-68EB9141FE93}" type="presOf" srcId="{1C37AD4D-2154-4AB2-9602-CB6584FB7A51}" destId="{CB6A9CCD-62C6-491F-A4F7-748768C5D3F0}" srcOrd="0" destOrd="2" presId="urn:microsoft.com/office/officeart/2005/8/layout/vList5"/>
    <dgm:cxn modelId="{92A9D1DE-F3D1-4661-AC18-B4FDAD191C06}" type="presOf" srcId="{2C262F9C-3549-4674-A9A7-5E9A55B7E699}" destId="{E6BCAB46-5020-47A7-A0F9-CCC854FA0521}" srcOrd="0" destOrd="0" presId="urn:microsoft.com/office/officeart/2005/8/layout/vList5"/>
    <dgm:cxn modelId="{F096D222-6446-4676-8A0B-A370E56BE0A2}" srcId="{24A893A5-630F-41A6-9646-C603BAA349DE}" destId="{3DE9F656-5CE0-41F3-A923-DDFBEEB3F8B2}" srcOrd="0" destOrd="0" parTransId="{EAAE6A31-6FB0-47DE-8CE1-F563B326B549}" sibTransId="{0F70BF7D-84C6-4DAD-999F-BBC2B0E723D1}"/>
    <dgm:cxn modelId="{063E71B7-C000-4381-9845-EAB275F0B288}" srcId="{FF741DA2-9BA7-43B3-A497-F1E80444C3EA}" destId="{554DEFA5-414E-49E6-A908-3C921A03990D}" srcOrd="0" destOrd="0" parTransId="{A729E35D-1F4F-46E0-A47F-25B899165344}" sibTransId="{52907E55-2A5D-4AB3-AFFD-C6345D80F6CC}"/>
    <dgm:cxn modelId="{A82B192C-40DB-4F72-8F74-9EC1BD627F71}" type="presOf" srcId="{1E200989-37BD-4861-9473-9C367B80E2AC}" destId="{8D2B5E69-61CA-4178-A969-CD288B9CA1D8}" srcOrd="0" destOrd="2" presId="urn:microsoft.com/office/officeart/2005/8/layout/vList5"/>
    <dgm:cxn modelId="{EC7BB5B3-F5F3-4360-BF4D-B12E7281399E}" type="presOf" srcId="{84689C45-4B22-41C0-9895-E1A21F064967}" destId="{31FC577E-26F4-4A90-8C54-D36DE7FE01C3}" srcOrd="0" destOrd="0" presId="urn:microsoft.com/office/officeart/2005/8/layout/vList5"/>
    <dgm:cxn modelId="{938C0CF0-D7BC-4CC7-AEC0-8147E4D6995D}" type="presOf" srcId="{3DE9F656-5CE0-41F3-A923-DDFBEEB3F8B2}" destId="{CB6A9CCD-62C6-491F-A4F7-748768C5D3F0}" srcOrd="0" destOrd="0" presId="urn:microsoft.com/office/officeart/2005/8/layout/vList5"/>
    <dgm:cxn modelId="{FA9A976C-E23A-401F-84E3-5FC81175E1C2}" srcId="{FF741DA2-9BA7-43B3-A497-F1E80444C3EA}" destId="{313F8A15-E3A5-4F8C-905C-D342C8BE68EA}" srcOrd="1" destOrd="0" parTransId="{469E413F-E4F4-44DD-B659-C38F1BB88CBC}" sibTransId="{5C4BC223-54A4-44E3-8D6C-2F4A49F434A7}"/>
    <dgm:cxn modelId="{AACABEB0-4429-4FEC-90FA-B4B2D2AFC75A}" srcId="{84689C45-4B22-41C0-9895-E1A21F064967}" destId="{2C262F9C-3549-4674-A9A7-5E9A55B7E699}" srcOrd="0" destOrd="0" parTransId="{A1436441-F76D-4D3A-956F-FA14B216D605}" sibTransId="{4FFA4CCE-2F33-4339-A608-997B47528656}"/>
    <dgm:cxn modelId="{7355FC01-FF66-4186-9DFC-1A9319918270}" type="presOf" srcId="{313F8A15-E3A5-4F8C-905C-D342C8BE68EA}" destId="{8D2B5E69-61CA-4178-A969-CD288B9CA1D8}" srcOrd="0" destOrd="1" presId="urn:microsoft.com/office/officeart/2005/8/layout/vList5"/>
    <dgm:cxn modelId="{CC81062B-3955-4961-8E49-7400F6061134}" type="presOf" srcId="{1E8E2578-F8EF-4C87-A507-059A1C4EEEBE}" destId="{2FDA6458-3B29-47CD-8C7E-77026299841B}" srcOrd="0" destOrd="2" presId="urn:microsoft.com/office/officeart/2005/8/layout/vList5"/>
    <dgm:cxn modelId="{F909FE98-B9D5-4101-AAA4-F2E52E321F58}" srcId="{24A893A5-630F-41A6-9646-C603BAA349DE}" destId="{FE8AE287-C5D4-4E65-BA97-9D81B4163F84}" srcOrd="1" destOrd="0" parTransId="{571A1708-3852-4635-8799-C3FB993AC996}" sibTransId="{8FFAE104-0F05-425F-8A00-F0EADD9DC368}"/>
    <dgm:cxn modelId="{C3CD6F44-667C-49AB-909B-0D7AD7EFA334}" type="presOf" srcId="{0175CB03-E5E2-424A-A7D8-08E614063CB2}" destId="{2FDA6458-3B29-47CD-8C7E-77026299841B}" srcOrd="0" destOrd="0" presId="urn:microsoft.com/office/officeart/2005/8/layout/vList5"/>
    <dgm:cxn modelId="{60ADDE0C-97F5-452E-BDFD-B66A114D2A77}" srcId="{2C262F9C-3549-4674-A9A7-5E9A55B7E699}" destId="{5CD53CE6-BE0B-4DD6-A2C3-704BCD087BD4}" srcOrd="1" destOrd="0" parTransId="{3C9AA36E-B0B1-4918-9F8D-D924B6E232A5}" sibTransId="{9D472AA7-FDC0-478E-ADF0-E51759C4BCCC}"/>
    <dgm:cxn modelId="{B022EA5A-AF76-49C1-BD6B-C040F00BE222}" type="presOf" srcId="{FF741DA2-9BA7-43B3-A497-F1E80444C3EA}" destId="{DBDDA793-DA53-4EAC-A109-8C0CC4B5270D}" srcOrd="0" destOrd="0" presId="urn:microsoft.com/office/officeart/2005/8/layout/vList5"/>
    <dgm:cxn modelId="{EC4AE351-52A8-447B-A834-DEDED9BB153C}" srcId="{84689C45-4B22-41C0-9895-E1A21F064967}" destId="{24A893A5-630F-41A6-9646-C603BAA349DE}" srcOrd="2" destOrd="0" parTransId="{982A02BF-09C2-42B0-8A7B-1EE6F85D3A11}" sibTransId="{8A297F32-0E66-48D7-A9E1-8F9B4AD0F4A3}"/>
    <dgm:cxn modelId="{0390AF49-14BD-4C8A-B426-8B1DDDA4270E}" type="presParOf" srcId="{31FC577E-26F4-4A90-8C54-D36DE7FE01C3}" destId="{31572F2F-4FD1-4348-84C7-507F631FDDA3}" srcOrd="0" destOrd="0" presId="urn:microsoft.com/office/officeart/2005/8/layout/vList5"/>
    <dgm:cxn modelId="{19E99607-608A-42B3-A949-C16DBBF528E9}" type="presParOf" srcId="{31572F2F-4FD1-4348-84C7-507F631FDDA3}" destId="{E6BCAB46-5020-47A7-A0F9-CCC854FA0521}" srcOrd="0" destOrd="0" presId="urn:microsoft.com/office/officeart/2005/8/layout/vList5"/>
    <dgm:cxn modelId="{7FEDF754-35A8-4FD8-B02D-F95DC90A791A}" type="presParOf" srcId="{31572F2F-4FD1-4348-84C7-507F631FDDA3}" destId="{2FDA6458-3B29-47CD-8C7E-77026299841B}" srcOrd="1" destOrd="0" presId="urn:microsoft.com/office/officeart/2005/8/layout/vList5"/>
    <dgm:cxn modelId="{E1556D47-79A0-4B38-B680-06C6FA4BB0A5}" type="presParOf" srcId="{31FC577E-26F4-4A90-8C54-D36DE7FE01C3}" destId="{4E0F7E11-A71A-40B1-9CDB-8550382BFFBD}" srcOrd="1" destOrd="0" presId="urn:microsoft.com/office/officeart/2005/8/layout/vList5"/>
    <dgm:cxn modelId="{45B78A74-9D0C-47A2-AA2B-493922770940}" type="presParOf" srcId="{31FC577E-26F4-4A90-8C54-D36DE7FE01C3}" destId="{455D2504-8377-45FD-B568-A76CB4764104}" srcOrd="2" destOrd="0" presId="urn:microsoft.com/office/officeart/2005/8/layout/vList5"/>
    <dgm:cxn modelId="{97688E01-616E-4557-8921-81522FE8A635}" type="presParOf" srcId="{455D2504-8377-45FD-B568-A76CB4764104}" destId="{DBDDA793-DA53-4EAC-A109-8C0CC4B5270D}" srcOrd="0" destOrd="0" presId="urn:microsoft.com/office/officeart/2005/8/layout/vList5"/>
    <dgm:cxn modelId="{52C0C682-F312-49BC-BD91-7CB4244A7065}" type="presParOf" srcId="{455D2504-8377-45FD-B568-A76CB4764104}" destId="{8D2B5E69-61CA-4178-A969-CD288B9CA1D8}" srcOrd="1" destOrd="0" presId="urn:microsoft.com/office/officeart/2005/8/layout/vList5"/>
    <dgm:cxn modelId="{BFECA1F2-9943-40D2-9499-A59A85CE4A58}" type="presParOf" srcId="{31FC577E-26F4-4A90-8C54-D36DE7FE01C3}" destId="{A85FFB2D-21DD-4015-9A47-641238A6D34F}" srcOrd="3" destOrd="0" presId="urn:microsoft.com/office/officeart/2005/8/layout/vList5"/>
    <dgm:cxn modelId="{1A88D118-A75C-48C1-9958-AB4CC84EB91D}" type="presParOf" srcId="{31FC577E-26F4-4A90-8C54-D36DE7FE01C3}" destId="{96FDE094-55A5-4EF1-BBDE-3450C85590E1}" srcOrd="4" destOrd="0" presId="urn:microsoft.com/office/officeart/2005/8/layout/vList5"/>
    <dgm:cxn modelId="{9367FA74-4D70-480B-B40D-0F938BE2A549}" type="presParOf" srcId="{96FDE094-55A5-4EF1-BBDE-3450C85590E1}" destId="{585A05EE-3061-4BEB-93B7-15CA9FCDB721}" srcOrd="0" destOrd="0" presId="urn:microsoft.com/office/officeart/2005/8/layout/vList5"/>
    <dgm:cxn modelId="{43C94BAE-658E-45B3-BDCC-906B0742A53D}" type="presParOf" srcId="{96FDE094-55A5-4EF1-BBDE-3450C85590E1}" destId="{CB6A9CCD-62C6-491F-A4F7-748768C5D3F0}"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4095927-F41A-A544-8195-13DF888D2535}" type="doc">
      <dgm:prSet loTypeId="urn:microsoft.com/office/officeart/2005/8/layout/hList1" loCatId="" qsTypeId="urn:microsoft.com/office/officeart/2005/8/quickstyle/simple4" qsCatId="simple" csTypeId="urn:microsoft.com/office/officeart/2005/8/colors/colorful5" csCatId="colorful" phldr="1"/>
      <dgm:spPr/>
      <dgm:t>
        <a:bodyPr/>
        <a:lstStyle/>
        <a:p>
          <a:endParaRPr lang="en-US"/>
        </a:p>
      </dgm:t>
    </dgm:pt>
    <dgm:pt modelId="{ABD46607-EF95-424B-9673-8D6E9467CBBB}">
      <dgm:prSet phldrT="[Text]"/>
      <dgm:spPr/>
      <dgm:t>
        <a:bodyPr/>
        <a:lstStyle/>
        <a:p>
          <a:r>
            <a:rPr lang="en-US" dirty="0" smtClean="0"/>
            <a:t>What did I learn</a:t>
          </a:r>
          <a:endParaRPr lang="en-US" dirty="0"/>
        </a:p>
      </dgm:t>
    </dgm:pt>
    <dgm:pt modelId="{95BBA0FD-3435-3844-9F4F-1189BB7F299C}" type="parTrans" cxnId="{F45A75A7-82E5-9047-A1BC-58D1426B52CA}">
      <dgm:prSet/>
      <dgm:spPr/>
      <dgm:t>
        <a:bodyPr/>
        <a:lstStyle/>
        <a:p>
          <a:endParaRPr lang="en-US"/>
        </a:p>
      </dgm:t>
    </dgm:pt>
    <dgm:pt modelId="{B746ED5A-6753-F54E-91F4-FC7915B443AF}" type="sibTrans" cxnId="{F45A75A7-82E5-9047-A1BC-58D1426B52CA}">
      <dgm:prSet/>
      <dgm:spPr/>
      <dgm:t>
        <a:bodyPr/>
        <a:lstStyle/>
        <a:p>
          <a:endParaRPr lang="en-US"/>
        </a:p>
      </dgm:t>
    </dgm:pt>
    <dgm:pt modelId="{76FD9C4E-83B8-FB45-A085-99CF74E6E809}">
      <dgm:prSet phldrT="[Text]" phldr="1"/>
      <dgm:spPr/>
      <dgm:t>
        <a:bodyPr/>
        <a:lstStyle/>
        <a:p>
          <a:endParaRPr lang="en-US" dirty="0"/>
        </a:p>
      </dgm:t>
    </dgm:pt>
    <dgm:pt modelId="{27C08B37-F365-E446-8ABA-5ABC77BBA4A7}" type="parTrans" cxnId="{06CFED0F-2820-004C-9498-B1359762FF78}">
      <dgm:prSet/>
      <dgm:spPr/>
      <dgm:t>
        <a:bodyPr/>
        <a:lstStyle/>
        <a:p>
          <a:endParaRPr lang="en-US"/>
        </a:p>
      </dgm:t>
    </dgm:pt>
    <dgm:pt modelId="{7A803BCF-6200-0D41-ABC4-18A26BFD9039}" type="sibTrans" cxnId="{06CFED0F-2820-004C-9498-B1359762FF78}">
      <dgm:prSet/>
      <dgm:spPr/>
      <dgm:t>
        <a:bodyPr/>
        <a:lstStyle/>
        <a:p>
          <a:endParaRPr lang="en-US"/>
        </a:p>
      </dgm:t>
    </dgm:pt>
    <dgm:pt modelId="{D7741EFE-8BD9-A24C-AB9C-5DCECC15E236}">
      <dgm:prSet phldrT="[Text]" phldr="1"/>
      <dgm:spPr/>
      <dgm:t>
        <a:bodyPr/>
        <a:lstStyle/>
        <a:p>
          <a:endParaRPr lang="en-US" dirty="0"/>
        </a:p>
      </dgm:t>
    </dgm:pt>
    <dgm:pt modelId="{B5A1CE98-56BA-B249-A8D9-4034CA0742B8}" type="parTrans" cxnId="{063AA1C3-F4A6-E04D-ADBC-0844B2CB8F4E}">
      <dgm:prSet/>
      <dgm:spPr/>
      <dgm:t>
        <a:bodyPr/>
        <a:lstStyle/>
        <a:p>
          <a:endParaRPr lang="en-US"/>
        </a:p>
      </dgm:t>
    </dgm:pt>
    <dgm:pt modelId="{D528826A-09B7-C348-AE5F-61A16218498B}" type="sibTrans" cxnId="{063AA1C3-F4A6-E04D-ADBC-0844B2CB8F4E}">
      <dgm:prSet/>
      <dgm:spPr/>
      <dgm:t>
        <a:bodyPr/>
        <a:lstStyle/>
        <a:p>
          <a:endParaRPr lang="en-US"/>
        </a:p>
      </dgm:t>
    </dgm:pt>
    <dgm:pt modelId="{04CB885B-A20A-D547-B6AB-16D8EC5B0E34}">
      <dgm:prSet phldrT="[Text]"/>
      <dgm:spPr/>
      <dgm:t>
        <a:bodyPr/>
        <a:lstStyle/>
        <a:p>
          <a:r>
            <a:rPr lang="en-US" dirty="0" smtClean="0"/>
            <a:t>What will I do differently</a:t>
          </a:r>
          <a:endParaRPr lang="en-US" dirty="0"/>
        </a:p>
      </dgm:t>
    </dgm:pt>
    <dgm:pt modelId="{FD9F5090-B035-2649-AE86-6AF40B5990A8}" type="parTrans" cxnId="{61BD24B7-1D3C-AB4A-8F1C-F076C55F1688}">
      <dgm:prSet/>
      <dgm:spPr/>
      <dgm:t>
        <a:bodyPr/>
        <a:lstStyle/>
        <a:p>
          <a:endParaRPr lang="en-US"/>
        </a:p>
      </dgm:t>
    </dgm:pt>
    <dgm:pt modelId="{335E9457-8DBE-204B-B194-5EC98C8584C0}" type="sibTrans" cxnId="{61BD24B7-1D3C-AB4A-8F1C-F076C55F1688}">
      <dgm:prSet/>
      <dgm:spPr/>
      <dgm:t>
        <a:bodyPr/>
        <a:lstStyle/>
        <a:p>
          <a:endParaRPr lang="en-US"/>
        </a:p>
      </dgm:t>
    </dgm:pt>
    <dgm:pt modelId="{7070F360-9D60-D44F-8E08-981AD21E735F}">
      <dgm:prSet phldrT="[Text]" phldr="1"/>
      <dgm:spPr/>
      <dgm:t>
        <a:bodyPr/>
        <a:lstStyle/>
        <a:p>
          <a:endParaRPr lang="en-US" dirty="0"/>
        </a:p>
      </dgm:t>
    </dgm:pt>
    <dgm:pt modelId="{AC8830AC-5105-A840-A88C-7C7D2CA65E7C}" type="parTrans" cxnId="{ABCDB522-B27A-AE4B-BAA5-12CA8EDCEB2A}">
      <dgm:prSet/>
      <dgm:spPr/>
      <dgm:t>
        <a:bodyPr/>
        <a:lstStyle/>
        <a:p>
          <a:endParaRPr lang="en-US"/>
        </a:p>
      </dgm:t>
    </dgm:pt>
    <dgm:pt modelId="{42BFE391-1BAF-CA4C-BF26-385B16113DAD}" type="sibTrans" cxnId="{ABCDB522-B27A-AE4B-BAA5-12CA8EDCEB2A}">
      <dgm:prSet/>
      <dgm:spPr/>
      <dgm:t>
        <a:bodyPr/>
        <a:lstStyle/>
        <a:p>
          <a:endParaRPr lang="en-US"/>
        </a:p>
      </dgm:t>
    </dgm:pt>
    <dgm:pt modelId="{B727D3E2-67B3-484D-81E8-AA6539C4E692}">
      <dgm:prSet phldrT="[Text]" phldr="1"/>
      <dgm:spPr/>
      <dgm:t>
        <a:bodyPr/>
        <a:lstStyle/>
        <a:p>
          <a:endParaRPr lang="en-US" dirty="0"/>
        </a:p>
      </dgm:t>
    </dgm:pt>
    <dgm:pt modelId="{9C55AEAF-10A0-7543-9B6B-1221222407AD}" type="parTrans" cxnId="{F8EBF9F9-C980-2B4D-8CC3-9893CECF23B4}">
      <dgm:prSet/>
      <dgm:spPr/>
      <dgm:t>
        <a:bodyPr/>
        <a:lstStyle/>
        <a:p>
          <a:endParaRPr lang="en-US"/>
        </a:p>
      </dgm:t>
    </dgm:pt>
    <dgm:pt modelId="{2F3BAE67-929B-1B4F-AE9E-39242BBFF9D5}" type="sibTrans" cxnId="{F8EBF9F9-C980-2B4D-8CC3-9893CECF23B4}">
      <dgm:prSet/>
      <dgm:spPr/>
      <dgm:t>
        <a:bodyPr/>
        <a:lstStyle/>
        <a:p>
          <a:endParaRPr lang="en-US"/>
        </a:p>
      </dgm:t>
    </dgm:pt>
    <dgm:pt modelId="{4F0AA962-B694-F84B-9FAD-2F4BDF550CFC}">
      <dgm:prSet phldrT="[Text]"/>
      <dgm:spPr/>
      <dgm:t>
        <a:bodyPr/>
        <a:lstStyle/>
        <a:p>
          <a:r>
            <a:rPr lang="en-US" dirty="0" smtClean="0"/>
            <a:t>What benefits should I see</a:t>
          </a:r>
          <a:endParaRPr lang="en-US" dirty="0"/>
        </a:p>
      </dgm:t>
    </dgm:pt>
    <dgm:pt modelId="{5B517C0A-3510-FB46-99B7-E13D3924353D}" type="parTrans" cxnId="{8CB702C9-DA09-EA49-A119-73DD31DF8DBE}">
      <dgm:prSet/>
      <dgm:spPr/>
      <dgm:t>
        <a:bodyPr/>
        <a:lstStyle/>
        <a:p>
          <a:endParaRPr lang="en-US"/>
        </a:p>
      </dgm:t>
    </dgm:pt>
    <dgm:pt modelId="{5D348184-CE7B-254F-B3D6-F9DD816E25D9}" type="sibTrans" cxnId="{8CB702C9-DA09-EA49-A119-73DD31DF8DBE}">
      <dgm:prSet/>
      <dgm:spPr/>
      <dgm:t>
        <a:bodyPr/>
        <a:lstStyle/>
        <a:p>
          <a:endParaRPr lang="en-US"/>
        </a:p>
      </dgm:t>
    </dgm:pt>
    <dgm:pt modelId="{6A7473A3-2794-A447-8B0E-F3ABF58DF089}">
      <dgm:prSet phldrT="[Text]" phldr="1"/>
      <dgm:spPr/>
      <dgm:t>
        <a:bodyPr/>
        <a:lstStyle/>
        <a:p>
          <a:endParaRPr lang="en-US" dirty="0"/>
        </a:p>
      </dgm:t>
    </dgm:pt>
    <dgm:pt modelId="{8A211FBC-EF24-B244-8A5D-6D05D0420E18}" type="parTrans" cxnId="{ED27E271-DA6C-314D-BBA0-F883E41DC0B3}">
      <dgm:prSet/>
      <dgm:spPr/>
      <dgm:t>
        <a:bodyPr/>
        <a:lstStyle/>
        <a:p>
          <a:endParaRPr lang="en-US"/>
        </a:p>
      </dgm:t>
    </dgm:pt>
    <dgm:pt modelId="{9B50DE35-3893-B443-9DDF-C0E5F2FD166F}" type="sibTrans" cxnId="{ED27E271-DA6C-314D-BBA0-F883E41DC0B3}">
      <dgm:prSet/>
      <dgm:spPr/>
      <dgm:t>
        <a:bodyPr/>
        <a:lstStyle/>
        <a:p>
          <a:endParaRPr lang="en-US"/>
        </a:p>
      </dgm:t>
    </dgm:pt>
    <dgm:pt modelId="{39341742-B491-1344-9584-BC01117EE90E}">
      <dgm:prSet phldrT="[Text]" phldr="1"/>
      <dgm:spPr/>
      <dgm:t>
        <a:bodyPr/>
        <a:lstStyle/>
        <a:p>
          <a:endParaRPr lang="en-US" dirty="0"/>
        </a:p>
      </dgm:t>
    </dgm:pt>
    <dgm:pt modelId="{9AA4EA7D-234A-794E-8221-83A85D8DD6F0}" type="parTrans" cxnId="{7ADC4025-CFB5-134A-9F39-551F729067AA}">
      <dgm:prSet/>
      <dgm:spPr/>
      <dgm:t>
        <a:bodyPr/>
        <a:lstStyle/>
        <a:p>
          <a:endParaRPr lang="en-US"/>
        </a:p>
      </dgm:t>
    </dgm:pt>
    <dgm:pt modelId="{D41BAD4A-C16E-704B-96C2-7E06ED8AF236}" type="sibTrans" cxnId="{7ADC4025-CFB5-134A-9F39-551F729067AA}">
      <dgm:prSet/>
      <dgm:spPr/>
      <dgm:t>
        <a:bodyPr/>
        <a:lstStyle/>
        <a:p>
          <a:endParaRPr lang="en-US"/>
        </a:p>
      </dgm:t>
    </dgm:pt>
    <dgm:pt modelId="{2813DFC7-5AA2-8D4C-9BB8-B610218C4677}" type="pres">
      <dgm:prSet presAssocID="{04095927-F41A-A544-8195-13DF888D2535}" presName="Name0" presStyleCnt="0">
        <dgm:presLayoutVars>
          <dgm:dir/>
          <dgm:animLvl val="lvl"/>
          <dgm:resizeHandles val="exact"/>
        </dgm:presLayoutVars>
      </dgm:prSet>
      <dgm:spPr/>
      <dgm:t>
        <a:bodyPr/>
        <a:lstStyle/>
        <a:p>
          <a:endParaRPr lang="en-US"/>
        </a:p>
      </dgm:t>
    </dgm:pt>
    <dgm:pt modelId="{DB6A55DF-6292-BC40-83D5-615E7F7BE2B5}" type="pres">
      <dgm:prSet presAssocID="{ABD46607-EF95-424B-9673-8D6E9467CBBB}" presName="composite" presStyleCnt="0"/>
      <dgm:spPr/>
      <dgm:t>
        <a:bodyPr/>
        <a:lstStyle/>
        <a:p>
          <a:endParaRPr lang="en-US"/>
        </a:p>
      </dgm:t>
    </dgm:pt>
    <dgm:pt modelId="{1DDD0E1A-4701-8047-9916-193F364AD353}" type="pres">
      <dgm:prSet presAssocID="{ABD46607-EF95-424B-9673-8D6E9467CBBB}" presName="parTx" presStyleLbl="alignNode1" presStyleIdx="0" presStyleCnt="3">
        <dgm:presLayoutVars>
          <dgm:chMax val="0"/>
          <dgm:chPref val="0"/>
          <dgm:bulletEnabled val="1"/>
        </dgm:presLayoutVars>
      </dgm:prSet>
      <dgm:spPr/>
      <dgm:t>
        <a:bodyPr/>
        <a:lstStyle/>
        <a:p>
          <a:endParaRPr lang="en-US"/>
        </a:p>
      </dgm:t>
    </dgm:pt>
    <dgm:pt modelId="{1BEB9C67-F7EE-A84B-9968-86822B13840B}" type="pres">
      <dgm:prSet presAssocID="{ABD46607-EF95-424B-9673-8D6E9467CBBB}" presName="desTx" presStyleLbl="alignAccFollowNode1" presStyleIdx="0" presStyleCnt="3">
        <dgm:presLayoutVars>
          <dgm:bulletEnabled val="1"/>
        </dgm:presLayoutVars>
      </dgm:prSet>
      <dgm:spPr/>
      <dgm:t>
        <a:bodyPr/>
        <a:lstStyle/>
        <a:p>
          <a:endParaRPr lang="en-US"/>
        </a:p>
      </dgm:t>
    </dgm:pt>
    <dgm:pt modelId="{7232E975-4234-8D4F-91E0-5E64436F6FA2}" type="pres">
      <dgm:prSet presAssocID="{B746ED5A-6753-F54E-91F4-FC7915B443AF}" presName="space" presStyleCnt="0"/>
      <dgm:spPr/>
      <dgm:t>
        <a:bodyPr/>
        <a:lstStyle/>
        <a:p>
          <a:endParaRPr lang="en-US"/>
        </a:p>
      </dgm:t>
    </dgm:pt>
    <dgm:pt modelId="{0A5ED3D8-EA59-E04C-88EA-3D406C486984}" type="pres">
      <dgm:prSet presAssocID="{04CB885B-A20A-D547-B6AB-16D8EC5B0E34}" presName="composite" presStyleCnt="0"/>
      <dgm:spPr/>
      <dgm:t>
        <a:bodyPr/>
        <a:lstStyle/>
        <a:p>
          <a:endParaRPr lang="en-US"/>
        </a:p>
      </dgm:t>
    </dgm:pt>
    <dgm:pt modelId="{AD9FC5FC-B1F3-5746-8419-1BB0E26710CE}" type="pres">
      <dgm:prSet presAssocID="{04CB885B-A20A-D547-B6AB-16D8EC5B0E34}" presName="parTx" presStyleLbl="alignNode1" presStyleIdx="1" presStyleCnt="3">
        <dgm:presLayoutVars>
          <dgm:chMax val="0"/>
          <dgm:chPref val="0"/>
          <dgm:bulletEnabled val="1"/>
        </dgm:presLayoutVars>
      </dgm:prSet>
      <dgm:spPr/>
      <dgm:t>
        <a:bodyPr/>
        <a:lstStyle/>
        <a:p>
          <a:endParaRPr lang="en-US"/>
        </a:p>
      </dgm:t>
    </dgm:pt>
    <dgm:pt modelId="{87C4036F-C10F-0D4F-8372-1815097A06CE}" type="pres">
      <dgm:prSet presAssocID="{04CB885B-A20A-D547-B6AB-16D8EC5B0E34}" presName="desTx" presStyleLbl="alignAccFollowNode1" presStyleIdx="1" presStyleCnt="3">
        <dgm:presLayoutVars>
          <dgm:bulletEnabled val="1"/>
        </dgm:presLayoutVars>
      </dgm:prSet>
      <dgm:spPr/>
      <dgm:t>
        <a:bodyPr/>
        <a:lstStyle/>
        <a:p>
          <a:endParaRPr lang="en-US"/>
        </a:p>
      </dgm:t>
    </dgm:pt>
    <dgm:pt modelId="{4B3C1E93-3879-984B-8F26-CFC33D8C6972}" type="pres">
      <dgm:prSet presAssocID="{335E9457-8DBE-204B-B194-5EC98C8584C0}" presName="space" presStyleCnt="0"/>
      <dgm:spPr/>
      <dgm:t>
        <a:bodyPr/>
        <a:lstStyle/>
        <a:p>
          <a:endParaRPr lang="en-US"/>
        </a:p>
      </dgm:t>
    </dgm:pt>
    <dgm:pt modelId="{1517B1BC-9C96-6245-9EA1-175CDEA5B231}" type="pres">
      <dgm:prSet presAssocID="{4F0AA962-B694-F84B-9FAD-2F4BDF550CFC}" presName="composite" presStyleCnt="0"/>
      <dgm:spPr/>
      <dgm:t>
        <a:bodyPr/>
        <a:lstStyle/>
        <a:p>
          <a:endParaRPr lang="en-US"/>
        </a:p>
      </dgm:t>
    </dgm:pt>
    <dgm:pt modelId="{E6C9B857-AA3C-4445-B55D-1C848E03FB9D}" type="pres">
      <dgm:prSet presAssocID="{4F0AA962-B694-F84B-9FAD-2F4BDF550CFC}" presName="parTx" presStyleLbl="alignNode1" presStyleIdx="2" presStyleCnt="3">
        <dgm:presLayoutVars>
          <dgm:chMax val="0"/>
          <dgm:chPref val="0"/>
          <dgm:bulletEnabled val="1"/>
        </dgm:presLayoutVars>
      </dgm:prSet>
      <dgm:spPr/>
      <dgm:t>
        <a:bodyPr/>
        <a:lstStyle/>
        <a:p>
          <a:endParaRPr lang="en-US"/>
        </a:p>
      </dgm:t>
    </dgm:pt>
    <dgm:pt modelId="{2692AECB-6037-7942-8638-C82E9E18D664}" type="pres">
      <dgm:prSet presAssocID="{4F0AA962-B694-F84B-9FAD-2F4BDF550CFC}" presName="desTx" presStyleLbl="alignAccFollowNode1" presStyleIdx="2" presStyleCnt="3">
        <dgm:presLayoutVars>
          <dgm:bulletEnabled val="1"/>
        </dgm:presLayoutVars>
      </dgm:prSet>
      <dgm:spPr/>
      <dgm:t>
        <a:bodyPr/>
        <a:lstStyle/>
        <a:p>
          <a:endParaRPr lang="en-US"/>
        </a:p>
      </dgm:t>
    </dgm:pt>
  </dgm:ptLst>
  <dgm:cxnLst>
    <dgm:cxn modelId="{61BD24B7-1D3C-AB4A-8F1C-F076C55F1688}" srcId="{04095927-F41A-A544-8195-13DF888D2535}" destId="{04CB885B-A20A-D547-B6AB-16D8EC5B0E34}" srcOrd="1" destOrd="0" parTransId="{FD9F5090-B035-2649-AE86-6AF40B5990A8}" sibTransId="{335E9457-8DBE-204B-B194-5EC98C8584C0}"/>
    <dgm:cxn modelId="{92440794-0DFB-4EA8-8DB7-F8D9E2F466ED}" type="presOf" srcId="{04CB885B-A20A-D547-B6AB-16D8EC5B0E34}" destId="{AD9FC5FC-B1F3-5746-8419-1BB0E26710CE}" srcOrd="0" destOrd="0" presId="urn:microsoft.com/office/officeart/2005/8/layout/hList1"/>
    <dgm:cxn modelId="{487C6FE7-E978-4363-A841-29E20F36C15D}" type="presOf" srcId="{6A7473A3-2794-A447-8B0E-F3ABF58DF089}" destId="{2692AECB-6037-7942-8638-C82E9E18D664}" srcOrd="0" destOrd="0" presId="urn:microsoft.com/office/officeart/2005/8/layout/hList1"/>
    <dgm:cxn modelId="{F45A75A7-82E5-9047-A1BC-58D1426B52CA}" srcId="{04095927-F41A-A544-8195-13DF888D2535}" destId="{ABD46607-EF95-424B-9673-8D6E9467CBBB}" srcOrd="0" destOrd="0" parTransId="{95BBA0FD-3435-3844-9F4F-1189BB7F299C}" sibTransId="{B746ED5A-6753-F54E-91F4-FC7915B443AF}"/>
    <dgm:cxn modelId="{8CB702C9-DA09-EA49-A119-73DD31DF8DBE}" srcId="{04095927-F41A-A544-8195-13DF888D2535}" destId="{4F0AA962-B694-F84B-9FAD-2F4BDF550CFC}" srcOrd="2" destOrd="0" parTransId="{5B517C0A-3510-FB46-99B7-E13D3924353D}" sibTransId="{5D348184-CE7B-254F-B3D6-F9DD816E25D9}"/>
    <dgm:cxn modelId="{06CFED0F-2820-004C-9498-B1359762FF78}" srcId="{ABD46607-EF95-424B-9673-8D6E9467CBBB}" destId="{76FD9C4E-83B8-FB45-A085-99CF74E6E809}" srcOrd="0" destOrd="0" parTransId="{27C08B37-F365-E446-8ABA-5ABC77BBA4A7}" sibTransId="{7A803BCF-6200-0D41-ABC4-18A26BFD9039}"/>
    <dgm:cxn modelId="{46B368AA-D961-45EA-9B0C-C98B9F488333}" type="presOf" srcId="{76FD9C4E-83B8-FB45-A085-99CF74E6E809}" destId="{1BEB9C67-F7EE-A84B-9968-86822B13840B}" srcOrd="0" destOrd="0" presId="urn:microsoft.com/office/officeart/2005/8/layout/hList1"/>
    <dgm:cxn modelId="{80728F16-2D94-46E2-9696-D9F50CCFC036}" type="presOf" srcId="{4F0AA962-B694-F84B-9FAD-2F4BDF550CFC}" destId="{E6C9B857-AA3C-4445-B55D-1C848E03FB9D}" srcOrd="0" destOrd="0" presId="urn:microsoft.com/office/officeart/2005/8/layout/hList1"/>
    <dgm:cxn modelId="{50A3A163-792F-4E32-8A8C-751FC9B7807A}" type="presOf" srcId="{7070F360-9D60-D44F-8E08-981AD21E735F}" destId="{87C4036F-C10F-0D4F-8372-1815097A06CE}" srcOrd="0" destOrd="0" presId="urn:microsoft.com/office/officeart/2005/8/layout/hList1"/>
    <dgm:cxn modelId="{ED27E271-DA6C-314D-BBA0-F883E41DC0B3}" srcId="{4F0AA962-B694-F84B-9FAD-2F4BDF550CFC}" destId="{6A7473A3-2794-A447-8B0E-F3ABF58DF089}" srcOrd="0" destOrd="0" parTransId="{8A211FBC-EF24-B244-8A5D-6D05D0420E18}" sibTransId="{9B50DE35-3893-B443-9DDF-C0E5F2FD166F}"/>
    <dgm:cxn modelId="{4D911EE1-D387-4648-8CD3-6D33CC1CA493}" type="presOf" srcId="{D7741EFE-8BD9-A24C-AB9C-5DCECC15E236}" destId="{1BEB9C67-F7EE-A84B-9968-86822B13840B}" srcOrd="0" destOrd="1" presId="urn:microsoft.com/office/officeart/2005/8/layout/hList1"/>
    <dgm:cxn modelId="{9EA0967D-8AC1-4848-9C9E-51B5E3682065}" type="presOf" srcId="{B727D3E2-67B3-484D-81E8-AA6539C4E692}" destId="{87C4036F-C10F-0D4F-8372-1815097A06CE}" srcOrd="0" destOrd="1" presId="urn:microsoft.com/office/officeart/2005/8/layout/hList1"/>
    <dgm:cxn modelId="{418D84F9-AEC6-4198-81F0-A6BFF3485601}" type="presOf" srcId="{ABD46607-EF95-424B-9673-8D6E9467CBBB}" destId="{1DDD0E1A-4701-8047-9916-193F364AD353}" srcOrd="0" destOrd="0" presId="urn:microsoft.com/office/officeart/2005/8/layout/hList1"/>
    <dgm:cxn modelId="{2D35CBD6-E1ED-45CB-B214-A57E08E3E444}" type="presOf" srcId="{04095927-F41A-A544-8195-13DF888D2535}" destId="{2813DFC7-5AA2-8D4C-9BB8-B610218C4677}" srcOrd="0" destOrd="0" presId="urn:microsoft.com/office/officeart/2005/8/layout/hList1"/>
    <dgm:cxn modelId="{441EF1D4-FD96-476D-90A1-9284EA7C46E3}" type="presOf" srcId="{39341742-B491-1344-9584-BC01117EE90E}" destId="{2692AECB-6037-7942-8638-C82E9E18D664}" srcOrd="0" destOrd="1" presId="urn:microsoft.com/office/officeart/2005/8/layout/hList1"/>
    <dgm:cxn modelId="{ABCDB522-B27A-AE4B-BAA5-12CA8EDCEB2A}" srcId="{04CB885B-A20A-D547-B6AB-16D8EC5B0E34}" destId="{7070F360-9D60-D44F-8E08-981AD21E735F}" srcOrd="0" destOrd="0" parTransId="{AC8830AC-5105-A840-A88C-7C7D2CA65E7C}" sibTransId="{42BFE391-1BAF-CA4C-BF26-385B16113DAD}"/>
    <dgm:cxn modelId="{7ADC4025-CFB5-134A-9F39-551F729067AA}" srcId="{4F0AA962-B694-F84B-9FAD-2F4BDF550CFC}" destId="{39341742-B491-1344-9584-BC01117EE90E}" srcOrd="1" destOrd="0" parTransId="{9AA4EA7D-234A-794E-8221-83A85D8DD6F0}" sibTransId="{D41BAD4A-C16E-704B-96C2-7E06ED8AF236}"/>
    <dgm:cxn modelId="{F8EBF9F9-C980-2B4D-8CC3-9893CECF23B4}" srcId="{04CB885B-A20A-D547-B6AB-16D8EC5B0E34}" destId="{B727D3E2-67B3-484D-81E8-AA6539C4E692}" srcOrd="1" destOrd="0" parTransId="{9C55AEAF-10A0-7543-9B6B-1221222407AD}" sibTransId="{2F3BAE67-929B-1B4F-AE9E-39242BBFF9D5}"/>
    <dgm:cxn modelId="{063AA1C3-F4A6-E04D-ADBC-0844B2CB8F4E}" srcId="{ABD46607-EF95-424B-9673-8D6E9467CBBB}" destId="{D7741EFE-8BD9-A24C-AB9C-5DCECC15E236}" srcOrd="1" destOrd="0" parTransId="{B5A1CE98-56BA-B249-A8D9-4034CA0742B8}" sibTransId="{D528826A-09B7-C348-AE5F-61A16218498B}"/>
    <dgm:cxn modelId="{5BF5F856-928F-42A4-A430-58D997D4A1A4}" type="presParOf" srcId="{2813DFC7-5AA2-8D4C-9BB8-B610218C4677}" destId="{DB6A55DF-6292-BC40-83D5-615E7F7BE2B5}" srcOrd="0" destOrd="0" presId="urn:microsoft.com/office/officeart/2005/8/layout/hList1"/>
    <dgm:cxn modelId="{411438C2-2FAC-4545-86B5-D1772D1AC6F1}" type="presParOf" srcId="{DB6A55DF-6292-BC40-83D5-615E7F7BE2B5}" destId="{1DDD0E1A-4701-8047-9916-193F364AD353}" srcOrd="0" destOrd="0" presId="urn:microsoft.com/office/officeart/2005/8/layout/hList1"/>
    <dgm:cxn modelId="{40116503-A9EC-4EFA-93B1-70C15E4901DF}" type="presParOf" srcId="{DB6A55DF-6292-BC40-83D5-615E7F7BE2B5}" destId="{1BEB9C67-F7EE-A84B-9968-86822B13840B}" srcOrd="1" destOrd="0" presId="urn:microsoft.com/office/officeart/2005/8/layout/hList1"/>
    <dgm:cxn modelId="{B41E0806-F2D8-49AC-ACD0-164B60284A10}" type="presParOf" srcId="{2813DFC7-5AA2-8D4C-9BB8-B610218C4677}" destId="{7232E975-4234-8D4F-91E0-5E64436F6FA2}" srcOrd="1" destOrd="0" presId="urn:microsoft.com/office/officeart/2005/8/layout/hList1"/>
    <dgm:cxn modelId="{32565F19-8C3C-4B97-A63D-A1074627DB27}" type="presParOf" srcId="{2813DFC7-5AA2-8D4C-9BB8-B610218C4677}" destId="{0A5ED3D8-EA59-E04C-88EA-3D406C486984}" srcOrd="2" destOrd="0" presId="urn:microsoft.com/office/officeart/2005/8/layout/hList1"/>
    <dgm:cxn modelId="{8CCFEF5D-2EA3-4728-8BF0-759F2845BFB6}" type="presParOf" srcId="{0A5ED3D8-EA59-E04C-88EA-3D406C486984}" destId="{AD9FC5FC-B1F3-5746-8419-1BB0E26710CE}" srcOrd="0" destOrd="0" presId="urn:microsoft.com/office/officeart/2005/8/layout/hList1"/>
    <dgm:cxn modelId="{EDC27E2B-7F0D-4F54-A92E-622FC4F74073}" type="presParOf" srcId="{0A5ED3D8-EA59-E04C-88EA-3D406C486984}" destId="{87C4036F-C10F-0D4F-8372-1815097A06CE}" srcOrd="1" destOrd="0" presId="urn:microsoft.com/office/officeart/2005/8/layout/hList1"/>
    <dgm:cxn modelId="{28FFAAFF-8B54-46E3-A2C3-BD3491580098}" type="presParOf" srcId="{2813DFC7-5AA2-8D4C-9BB8-B610218C4677}" destId="{4B3C1E93-3879-984B-8F26-CFC33D8C6972}" srcOrd="3" destOrd="0" presId="urn:microsoft.com/office/officeart/2005/8/layout/hList1"/>
    <dgm:cxn modelId="{AE6C1F9F-B1A4-4B58-9807-66C7DD0B1C59}" type="presParOf" srcId="{2813DFC7-5AA2-8D4C-9BB8-B610218C4677}" destId="{1517B1BC-9C96-6245-9EA1-175CDEA5B231}" srcOrd="4" destOrd="0" presId="urn:microsoft.com/office/officeart/2005/8/layout/hList1"/>
    <dgm:cxn modelId="{492874A0-22C8-4C31-A144-2D9C7FB72866}" type="presParOf" srcId="{1517B1BC-9C96-6245-9EA1-175CDEA5B231}" destId="{E6C9B857-AA3C-4445-B55D-1C848E03FB9D}" srcOrd="0" destOrd="0" presId="urn:microsoft.com/office/officeart/2005/8/layout/hList1"/>
    <dgm:cxn modelId="{11A26CB5-4CCF-42CA-A3DC-9636ACF400FA}" type="presParOf" srcId="{1517B1BC-9C96-6245-9EA1-175CDEA5B231}" destId="{2692AECB-6037-7942-8638-C82E9E18D664}"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F8D31B-DC1A-402A-8B52-8DCAA487C40A}"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en-US"/>
        </a:p>
      </dgm:t>
    </dgm:pt>
    <dgm:pt modelId="{31365D45-7ED4-4E5F-B162-0BBC75342057}">
      <dgm:prSet custT="1"/>
      <dgm:spPr/>
      <dgm:t>
        <a:bodyPr/>
        <a:lstStyle/>
        <a:p>
          <a:pPr algn="ctr" rtl="0"/>
          <a:r>
            <a:rPr lang="en-US" sz="1600" dirty="0" smtClean="0"/>
            <a:t>Everyone participates (respond to whiteboards, polls, surveys, quizzes, chat boxes, ask questions, share experiences and opinions). </a:t>
          </a:r>
          <a:endParaRPr lang="en-US" sz="1600" dirty="0"/>
        </a:p>
      </dgm:t>
    </dgm:pt>
    <dgm:pt modelId="{77D8EB7D-FA2F-494E-8BD0-23056C19087D}" type="parTrans" cxnId="{EB279F8F-1924-4B1D-8A3F-DB14E74F6572}">
      <dgm:prSet/>
      <dgm:spPr/>
      <dgm:t>
        <a:bodyPr/>
        <a:lstStyle/>
        <a:p>
          <a:endParaRPr lang="en-US"/>
        </a:p>
      </dgm:t>
    </dgm:pt>
    <dgm:pt modelId="{BF842F74-59C6-4A3B-8F23-CDD581DFD50E}" type="sibTrans" cxnId="{EB279F8F-1924-4B1D-8A3F-DB14E74F6572}">
      <dgm:prSet/>
      <dgm:spPr/>
      <dgm:t>
        <a:bodyPr/>
        <a:lstStyle/>
        <a:p>
          <a:endParaRPr lang="en-US"/>
        </a:p>
      </dgm:t>
    </dgm:pt>
    <dgm:pt modelId="{2BE031C0-501E-463C-AE6A-14C695A02337}">
      <dgm:prSet custT="1"/>
      <dgm:spPr/>
      <dgm:t>
        <a:bodyPr/>
        <a:lstStyle/>
        <a:p>
          <a:pPr algn="ctr" rtl="0"/>
          <a:r>
            <a:rPr lang="en-US" sz="1600" dirty="0" smtClean="0"/>
            <a:t>We will respect individual opinions and diversities.</a:t>
          </a:r>
          <a:endParaRPr lang="en-US" sz="1600" dirty="0"/>
        </a:p>
      </dgm:t>
    </dgm:pt>
    <dgm:pt modelId="{25C8B80F-3EC0-4F64-857C-0B145E8AA3F6}" type="parTrans" cxnId="{3C02B45D-A291-437F-8D98-F4178DE725AB}">
      <dgm:prSet/>
      <dgm:spPr/>
      <dgm:t>
        <a:bodyPr/>
        <a:lstStyle/>
        <a:p>
          <a:endParaRPr lang="en-US"/>
        </a:p>
      </dgm:t>
    </dgm:pt>
    <dgm:pt modelId="{C8D86825-9EB5-4E33-B56D-D754867C3613}" type="sibTrans" cxnId="{3C02B45D-A291-437F-8D98-F4178DE725AB}">
      <dgm:prSet/>
      <dgm:spPr/>
      <dgm:t>
        <a:bodyPr/>
        <a:lstStyle/>
        <a:p>
          <a:endParaRPr lang="en-US"/>
        </a:p>
      </dgm:t>
    </dgm:pt>
    <dgm:pt modelId="{C697056A-56B6-43D5-8F95-8A649AED73D6}">
      <dgm:prSet custT="1"/>
      <dgm:spPr/>
      <dgm:t>
        <a:bodyPr/>
        <a:lstStyle/>
        <a:p>
          <a:pPr algn="ctr" rtl="0"/>
          <a:r>
            <a:rPr lang="en-US" sz="1600" dirty="0" smtClean="0"/>
            <a:t>We’ll be open and honest.</a:t>
          </a:r>
          <a:endParaRPr lang="en-US" sz="1600" dirty="0"/>
        </a:p>
      </dgm:t>
    </dgm:pt>
    <dgm:pt modelId="{2362CB65-F93E-417E-B8B1-EBAFC7C65247}" type="parTrans" cxnId="{AAAB9E38-D32C-4C8C-8838-6FD5872DEC73}">
      <dgm:prSet/>
      <dgm:spPr/>
      <dgm:t>
        <a:bodyPr/>
        <a:lstStyle/>
        <a:p>
          <a:endParaRPr lang="en-US"/>
        </a:p>
      </dgm:t>
    </dgm:pt>
    <dgm:pt modelId="{F8F57CF4-CEF4-4F43-A02D-0F6B0D63785D}" type="sibTrans" cxnId="{AAAB9E38-D32C-4C8C-8838-6FD5872DEC73}">
      <dgm:prSet/>
      <dgm:spPr/>
      <dgm:t>
        <a:bodyPr/>
        <a:lstStyle/>
        <a:p>
          <a:endParaRPr lang="en-US"/>
        </a:p>
      </dgm:t>
    </dgm:pt>
    <dgm:pt modelId="{2B925AAF-CA1E-4428-BD32-E591A487EA0C}">
      <dgm:prSet custT="1"/>
      <dgm:spPr/>
      <dgm:t>
        <a:bodyPr/>
        <a:lstStyle/>
        <a:p>
          <a:pPr algn="ctr" rtl="0"/>
          <a:r>
            <a:rPr lang="en-US" sz="1600" dirty="0" smtClean="0"/>
            <a:t>We’ll give headlines, be concise.</a:t>
          </a:r>
          <a:endParaRPr lang="en-US" sz="1600" dirty="0"/>
        </a:p>
      </dgm:t>
    </dgm:pt>
    <dgm:pt modelId="{BA07AE58-FE6B-4EBA-91FF-0EBEB859079B}" type="parTrans" cxnId="{31121FB5-A443-4C07-91A2-AD15B3E4CDB2}">
      <dgm:prSet/>
      <dgm:spPr/>
      <dgm:t>
        <a:bodyPr/>
        <a:lstStyle/>
        <a:p>
          <a:endParaRPr lang="en-US"/>
        </a:p>
      </dgm:t>
    </dgm:pt>
    <dgm:pt modelId="{26FAB418-60CE-4748-A324-6ABBCEE7F4B8}" type="sibTrans" cxnId="{31121FB5-A443-4C07-91A2-AD15B3E4CDB2}">
      <dgm:prSet/>
      <dgm:spPr/>
      <dgm:t>
        <a:bodyPr/>
        <a:lstStyle/>
        <a:p>
          <a:endParaRPr lang="en-US"/>
        </a:p>
      </dgm:t>
    </dgm:pt>
    <dgm:pt modelId="{85FCDAAA-1C74-4A3B-A794-C1EF767C0320}">
      <dgm:prSet custT="1"/>
      <dgm:spPr/>
      <dgm:t>
        <a:bodyPr/>
        <a:lstStyle/>
        <a:p>
          <a:pPr algn="ctr" rtl="0"/>
          <a:r>
            <a:rPr lang="en-US" sz="1600" dirty="0" smtClean="0"/>
            <a:t>One speaker at a time.</a:t>
          </a:r>
          <a:endParaRPr lang="en-US" sz="1600" dirty="0"/>
        </a:p>
      </dgm:t>
    </dgm:pt>
    <dgm:pt modelId="{6F093154-CB74-4908-8BB9-441B80F6C9ED}" type="parTrans" cxnId="{FEBB2258-FB2B-45F9-859C-AEFD2373A1FC}">
      <dgm:prSet/>
      <dgm:spPr/>
      <dgm:t>
        <a:bodyPr/>
        <a:lstStyle/>
        <a:p>
          <a:endParaRPr lang="en-US"/>
        </a:p>
      </dgm:t>
    </dgm:pt>
    <dgm:pt modelId="{60DABDB4-9EE3-459F-B427-33D1FABA20D8}" type="sibTrans" cxnId="{FEBB2258-FB2B-45F9-859C-AEFD2373A1FC}">
      <dgm:prSet/>
      <dgm:spPr/>
      <dgm:t>
        <a:bodyPr/>
        <a:lstStyle/>
        <a:p>
          <a:endParaRPr lang="en-US"/>
        </a:p>
      </dgm:t>
    </dgm:pt>
    <dgm:pt modelId="{AAAC1E6F-61BE-4855-8D20-9CEB22637AA5}">
      <dgm:prSet custT="1"/>
      <dgm:spPr/>
      <dgm:t>
        <a:bodyPr/>
        <a:lstStyle/>
        <a:p>
          <a:pPr algn="ctr" rtl="0"/>
          <a:r>
            <a:rPr lang="en-US" sz="1600" dirty="0" smtClean="0"/>
            <a:t>We’ll stick to time contracts.</a:t>
          </a:r>
          <a:endParaRPr lang="en-US" sz="1600" dirty="0"/>
        </a:p>
      </dgm:t>
    </dgm:pt>
    <dgm:pt modelId="{B9EA3E3B-6067-4235-97DC-1BFA940C3BF1}" type="parTrans" cxnId="{001BE7DB-6A7F-4AFA-8732-6C88FE324F0C}">
      <dgm:prSet/>
      <dgm:spPr/>
      <dgm:t>
        <a:bodyPr/>
        <a:lstStyle/>
        <a:p>
          <a:endParaRPr lang="en-US"/>
        </a:p>
      </dgm:t>
    </dgm:pt>
    <dgm:pt modelId="{5FDAFBFD-45F9-4200-AEB5-D31720188864}" type="sibTrans" cxnId="{001BE7DB-6A7F-4AFA-8732-6C88FE324F0C}">
      <dgm:prSet/>
      <dgm:spPr/>
      <dgm:t>
        <a:bodyPr/>
        <a:lstStyle/>
        <a:p>
          <a:endParaRPr lang="en-US"/>
        </a:p>
      </dgm:t>
    </dgm:pt>
    <dgm:pt modelId="{839EE4AE-D88C-4A40-9EA0-04DC87313520}">
      <dgm:prSet custT="1"/>
      <dgm:spPr/>
      <dgm:t>
        <a:bodyPr/>
        <a:lstStyle/>
        <a:p>
          <a:pPr algn="ctr" rtl="0"/>
          <a:r>
            <a:rPr lang="en-US" sz="1600" dirty="0" smtClean="0"/>
            <a:t>Don’t get distracted by emails.</a:t>
          </a:r>
          <a:endParaRPr lang="en-US" sz="1600" dirty="0"/>
        </a:p>
      </dgm:t>
    </dgm:pt>
    <dgm:pt modelId="{71A540F8-F99D-4130-B4AF-EB27CC7185C8}" type="parTrans" cxnId="{8E29EE1B-F967-4417-9CC0-492211460453}">
      <dgm:prSet/>
      <dgm:spPr/>
      <dgm:t>
        <a:bodyPr/>
        <a:lstStyle/>
        <a:p>
          <a:endParaRPr lang="en-US"/>
        </a:p>
      </dgm:t>
    </dgm:pt>
    <dgm:pt modelId="{2AA62AE6-60AE-414A-A29E-122BD92184FA}" type="sibTrans" cxnId="{8E29EE1B-F967-4417-9CC0-492211460453}">
      <dgm:prSet/>
      <dgm:spPr/>
      <dgm:t>
        <a:bodyPr/>
        <a:lstStyle/>
        <a:p>
          <a:endParaRPr lang="en-US"/>
        </a:p>
      </dgm:t>
    </dgm:pt>
    <dgm:pt modelId="{F29C42B0-EEB8-453C-ACC2-C45C6A025106}">
      <dgm:prSet custT="1"/>
      <dgm:spPr/>
      <dgm:t>
        <a:bodyPr/>
        <a:lstStyle/>
        <a:p>
          <a:pPr algn="ctr" rtl="0"/>
          <a:r>
            <a:rPr lang="en-US" sz="1600" dirty="0" smtClean="0"/>
            <a:t>Hang up if you need to attend to an urgent phone call, we will all be on hold if you try to juggle calls!!</a:t>
          </a:r>
          <a:endParaRPr lang="en-US" sz="1600" dirty="0"/>
        </a:p>
      </dgm:t>
    </dgm:pt>
    <dgm:pt modelId="{C7BCC78D-F482-4E09-B89D-776C5C6B43DB}" type="parTrans" cxnId="{8E26CCFC-34BA-4204-BB8C-9172E117E2CA}">
      <dgm:prSet/>
      <dgm:spPr/>
      <dgm:t>
        <a:bodyPr/>
        <a:lstStyle/>
        <a:p>
          <a:endParaRPr lang="en-US"/>
        </a:p>
      </dgm:t>
    </dgm:pt>
    <dgm:pt modelId="{6A8953DA-C788-483A-B04E-BD948483613D}" type="sibTrans" cxnId="{8E26CCFC-34BA-4204-BB8C-9172E117E2CA}">
      <dgm:prSet/>
      <dgm:spPr/>
      <dgm:t>
        <a:bodyPr/>
        <a:lstStyle/>
        <a:p>
          <a:endParaRPr lang="en-US"/>
        </a:p>
      </dgm:t>
    </dgm:pt>
    <dgm:pt modelId="{72EC271C-2BCD-4BB6-B644-49D98B5ED98E}">
      <dgm:prSet custT="1"/>
      <dgm:spPr/>
      <dgm:t>
        <a:bodyPr/>
        <a:lstStyle/>
        <a:p>
          <a:pPr algn="ctr" rtl="0"/>
          <a:r>
            <a:rPr lang="en-US" sz="1600" dirty="0" smtClean="0"/>
            <a:t>We’ll maintain a spirit of fun and enthusiasm.</a:t>
          </a:r>
          <a:endParaRPr lang="en-US" sz="1600" dirty="0"/>
        </a:p>
      </dgm:t>
    </dgm:pt>
    <dgm:pt modelId="{11BA1BC5-4A57-4703-81C5-7DF493B8D65A}" type="parTrans" cxnId="{2CBF5E7D-EBDB-449C-82E3-CC5F774D9CE5}">
      <dgm:prSet/>
      <dgm:spPr/>
      <dgm:t>
        <a:bodyPr/>
        <a:lstStyle/>
        <a:p>
          <a:endParaRPr lang="en-US"/>
        </a:p>
      </dgm:t>
    </dgm:pt>
    <dgm:pt modelId="{1F8E9B9E-87A2-45E8-AF08-D0AAC137B02D}" type="sibTrans" cxnId="{2CBF5E7D-EBDB-449C-82E3-CC5F774D9CE5}">
      <dgm:prSet/>
      <dgm:spPr/>
      <dgm:t>
        <a:bodyPr/>
        <a:lstStyle/>
        <a:p>
          <a:endParaRPr lang="en-US"/>
        </a:p>
      </dgm:t>
    </dgm:pt>
    <dgm:pt modelId="{B31540AD-0B2D-43D5-B3CD-8D1413E032E8}" type="pres">
      <dgm:prSet presAssocID="{94F8D31B-DC1A-402A-8B52-8DCAA487C40A}" presName="linear" presStyleCnt="0">
        <dgm:presLayoutVars>
          <dgm:animLvl val="lvl"/>
          <dgm:resizeHandles val="exact"/>
        </dgm:presLayoutVars>
      </dgm:prSet>
      <dgm:spPr/>
      <dgm:t>
        <a:bodyPr/>
        <a:lstStyle/>
        <a:p>
          <a:endParaRPr lang="en-US"/>
        </a:p>
      </dgm:t>
    </dgm:pt>
    <dgm:pt modelId="{71FE3DC4-6C0E-4150-A21E-164F6CCCDCB8}" type="pres">
      <dgm:prSet presAssocID="{31365D45-7ED4-4E5F-B162-0BBC75342057}" presName="parentText" presStyleLbl="node1" presStyleIdx="0" presStyleCnt="9" custScaleY="184493">
        <dgm:presLayoutVars>
          <dgm:chMax val="0"/>
          <dgm:bulletEnabled val="1"/>
        </dgm:presLayoutVars>
      </dgm:prSet>
      <dgm:spPr/>
      <dgm:t>
        <a:bodyPr/>
        <a:lstStyle/>
        <a:p>
          <a:endParaRPr lang="en-US"/>
        </a:p>
      </dgm:t>
    </dgm:pt>
    <dgm:pt modelId="{5FF50EF1-AFAC-4453-A84D-6EC187208737}" type="pres">
      <dgm:prSet presAssocID="{BF842F74-59C6-4A3B-8F23-CDD581DFD50E}" presName="spacer" presStyleCnt="0"/>
      <dgm:spPr/>
      <dgm:t>
        <a:bodyPr/>
        <a:lstStyle/>
        <a:p>
          <a:endParaRPr lang="en-US"/>
        </a:p>
      </dgm:t>
    </dgm:pt>
    <dgm:pt modelId="{E1DF3314-DDAC-469E-B0DC-F8B34FE3B1FD}" type="pres">
      <dgm:prSet presAssocID="{2BE031C0-501E-463C-AE6A-14C695A02337}" presName="parentText" presStyleLbl="node1" presStyleIdx="1" presStyleCnt="9">
        <dgm:presLayoutVars>
          <dgm:chMax val="0"/>
          <dgm:bulletEnabled val="1"/>
        </dgm:presLayoutVars>
      </dgm:prSet>
      <dgm:spPr/>
      <dgm:t>
        <a:bodyPr/>
        <a:lstStyle/>
        <a:p>
          <a:endParaRPr lang="en-US"/>
        </a:p>
      </dgm:t>
    </dgm:pt>
    <dgm:pt modelId="{F9367F6D-F23B-4177-9C65-A8B149E31EE6}" type="pres">
      <dgm:prSet presAssocID="{C8D86825-9EB5-4E33-B56D-D754867C3613}" presName="spacer" presStyleCnt="0"/>
      <dgm:spPr/>
      <dgm:t>
        <a:bodyPr/>
        <a:lstStyle/>
        <a:p>
          <a:endParaRPr lang="en-US"/>
        </a:p>
      </dgm:t>
    </dgm:pt>
    <dgm:pt modelId="{36B44740-1099-46F7-A904-9116A621A666}" type="pres">
      <dgm:prSet presAssocID="{C697056A-56B6-43D5-8F95-8A649AED73D6}" presName="parentText" presStyleLbl="node1" presStyleIdx="2" presStyleCnt="9">
        <dgm:presLayoutVars>
          <dgm:chMax val="0"/>
          <dgm:bulletEnabled val="1"/>
        </dgm:presLayoutVars>
      </dgm:prSet>
      <dgm:spPr/>
      <dgm:t>
        <a:bodyPr/>
        <a:lstStyle/>
        <a:p>
          <a:endParaRPr lang="en-US"/>
        </a:p>
      </dgm:t>
    </dgm:pt>
    <dgm:pt modelId="{4B7C0BF3-1BCB-4EB4-A3A2-5C14550C929D}" type="pres">
      <dgm:prSet presAssocID="{F8F57CF4-CEF4-4F43-A02D-0F6B0D63785D}" presName="spacer" presStyleCnt="0"/>
      <dgm:spPr/>
      <dgm:t>
        <a:bodyPr/>
        <a:lstStyle/>
        <a:p>
          <a:endParaRPr lang="en-US"/>
        </a:p>
      </dgm:t>
    </dgm:pt>
    <dgm:pt modelId="{CB9375CA-1472-43A1-AAF5-A57C32A2FCD5}" type="pres">
      <dgm:prSet presAssocID="{2B925AAF-CA1E-4428-BD32-E591A487EA0C}" presName="parentText" presStyleLbl="node1" presStyleIdx="3" presStyleCnt="9">
        <dgm:presLayoutVars>
          <dgm:chMax val="0"/>
          <dgm:bulletEnabled val="1"/>
        </dgm:presLayoutVars>
      </dgm:prSet>
      <dgm:spPr/>
      <dgm:t>
        <a:bodyPr/>
        <a:lstStyle/>
        <a:p>
          <a:endParaRPr lang="en-US"/>
        </a:p>
      </dgm:t>
    </dgm:pt>
    <dgm:pt modelId="{D6E903DD-ABA7-462D-9A45-09385E4D0137}" type="pres">
      <dgm:prSet presAssocID="{26FAB418-60CE-4748-A324-6ABBCEE7F4B8}" presName="spacer" presStyleCnt="0"/>
      <dgm:spPr/>
      <dgm:t>
        <a:bodyPr/>
        <a:lstStyle/>
        <a:p>
          <a:endParaRPr lang="en-US"/>
        </a:p>
      </dgm:t>
    </dgm:pt>
    <dgm:pt modelId="{1925E891-29D1-4FD8-88DD-0E5E79E02689}" type="pres">
      <dgm:prSet presAssocID="{85FCDAAA-1C74-4A3B-A794-C1EF767C0320}" presName="parentText" presStyleLbl="node1" presStyleIdx="4" presStyleCnt="9">
        <dgm:presLayoutVars>
          <dgm:chMax val="0"/>
          <dgm:bulletEnabled val="1"/>
        </dgm:presLayoutVars>
      </dgm:prSet>
      <dgm:spPr/>
      <dgm:t>
        <a:bodyPr/>
        <a:lstStyle/>
        <a:p>
          <a:endParaRPr lang="en-US"/>
        </a:p>
      </dgm:t>
    </dgm:pt>
    <dgm:pt modelId="{B782E590-71E5-4F68-854A-A9EFA6DABA93}" type="pres">
      <dgm:prSet presAssocID="{60DABDB4-9EE3-459F-B427-33D1FABA20D8}" presName="spacer" presStyleCnt="0"/>
      <dgm:spPr/>
      <dgm:t>
        <a:bodyPr/>
        <a:lstStyle/>
        <a:p>
          <a:endParaRPr lang="en-US"/>
        </a:p>
      </dgm:t>
    </dgm:pt>
    <dgm:pt modelId="{77F3A16C-22DB-4A9B-8FEB-D3112A8F62A4}" type="pres">
      <dgm:prSet presAssocID="{AAAC1E6F-61BE-4855-8D20-9CEB22637AA5}" presName="parentText" presStyleLbl="node1" presStyleIdx="5" presStyleCnt="9">
        <dgm:presLayoutVars>
          <dgm:chMax val="0"/>
          <dgm:bulletEnabled val="1"/>
        </dgm:presLayoutVars>
      </dgm:prSet>
      <dgm:spPr/>
      <dgm:t>
        <a:bodyPr/>
        <a:lstStyle/>
        <a:p>
          <a:endParaRPr lang="en-US"/>
        </a:p>
      </dgm:t>
    </dgm:pt>
    <dgm:pt modelId="{8819ACB2-EB27-44FC-A465-BDC8858B1878}" type="pres">
      <dgm:prSet presAssocID="{5FDAFBFD-45F9-4200-AEB5-D31720188864}" presName="spacer" presStyleCnt="0"/>
      <dgm:spPr/>
      <dgm:t>
        <a:bodyPr/>
        <a:lstStyle/>
        <a:p>
          <a:endParaRPr lang="en-US"/>
        </a:p>
      </dgm:t>
    </dgm:pt>
    <dgm:pt modelId="{92BEB893-2304-4E4D-845E-6F57AD32EFCD}" type="pres">
      <dgm:prSet presAssocID="{839EE4AE-D88C-4A40-9EA0-04DC87313520}" presName="parentText" presStyleLbl="node1" presStyleIdx="6" presStyleCnt="9">
        <dgm:presLayoutVars>
          <dgm:chMax val="0"/>
          <dgm:bulletEnabled val="1"/>
        </dgm:presLayoutVars>
      </dgm:prSet>
      <dgm:spPr/>
      <dgm:t>
        <a:bodyPr/>
        <a:lstStyle/>
        <a:p>
          <a:endParaRPr lang="en-US"/>
        </a:p>
      </dgm:t>
    </dgm:pt>
    <dgm:pt modelId="{9EC4D2EB-D2E0-462B-92EA-CBBD8CAC0D7F}" type="pres">
      <dgm:prSet presAssocID="{2AA62AE6-60AE-414A-A29E-122BD92184FA}" presName="spacer" presStyleCnt="0"/>
      <dgm:spPr/>
      <dgm:t>
        <a:bodyPr/>
        <a:lstStyle/>
        <a:p>
          <a:endParaRPr lang="en-US"/>
        </a:p>
      </dgm:t>
    </dgm:pt>
    <dgm:pt modelId="{D91116A1-E438-453A-9F77-9FFC13BB5468}" type="pres">
      <dgm:prSet presAssocID="{F29C42B0-EEB8-453C-ACC2-C45C6A025106}" presName="parentText" presStyleLbl="node1" presStyleIdx="7" presStyleCnt="9">
        <dgm:presLayoutVars>
          <dgm:chMax val="0"/>
          <dgm:bulletEnabled val="1"/>
        </dgm:presLayoutVars>
      </dgm:prSet>
      <dgm:spPr/>
      <dgm:t>
        <a:bodyPr/>
        <a:lstStyle/>
        <a:p>
          <a:endParaRPr lang="en-US"/>
        </a:p>
      </dgm:t>
    </dgm:pt>
    <dgm:pt modelId="{40DB286F-95EC-4CA9-91A6-4054DD0D9800}" type="pres">
      <dgm:prSet presAssocID="{6A8953DA-C788-483A-B04E-BD948483613D}" presName="spacer" presStyleCnt="0"/>
      <dgm:spPr/>
      <dgm:t>
        <a:bodyPr/>
        <a:lstStyle/>
        <a:p>
          <a:endParaRPr lang="en-US"/>
        </a:p>
      </dgm:t>
    </dgm:pt>
    <dgm:pt modelId="{21B0AF5D-EABA-42CB-A179-99E5981CD903}" type="pres">
      <dgm:prSet presAssocID="{72EC271C-2BCD-4BB6-B644-49D98B5ED98E}" presName="parentText" presStyleLbl="node1" presStyleIdx="8" presStyleCnt="9">
        <dgm:presLayoutVars>
          <dgm:chMax val="0"/>
          <dgm:bulletEnabled val="1"/>
        </dgm:presLayoutVars>
      </dgm:prSet>
      <dgm:spPr/>
      <dgm:t>
        <a:bodyPr/>
        <a:lstStyle/>
        <a:p>
          <a:endParaRPr lang="en-US"/>
        </a:p>
      </dgm:t>
    </dgm:pt>
  </dgm:ptLst>
  <dgm:cxnLst>
    <dgm:cxn modelId="{2CBF5E7D-EBDB-449C-82E3-CC5F774D9CE5}" srcId="{94F8D31B-DC1A-402A-8B52-8DCAA487C40A}" destId="{72EC271C-2BCD-4BB6-B644-49D98B5ED98E}" srcOrd="8" destOrd="0" parTransId="{11BA1BC5-4A57-4703-81C5-7DF493B8D65A}" sibTransId="{1F8E9B9E-87A2-45E8-AF08-D0AAC137B02D}"/>
    <dgm:cxn modelId="{31121FB5-A443-4C07-91A2-AD15B3E4CDB2}" srcId="{94F8D31B-DC1A-402A-8B52-8DCAA487C40A}" destId="{2B925AAF-CA1E-4428-BD32-E591A487EA0C}" srcOrd="3" destOrd="0" parTransId="{BA07AE58-FE6B-4EBA-91FF-0EBEB859079B}" sibTransId="{26FAB418-60CE-4748-A324-6ABBCEE7F4B8}"/>
    <dgm:cxn modelId="{8E26CCFC-34BA-4204-BB8C-9172E117E2CA}" srcId="{94F8D31B-DC1A-402A-8B52-8DCAA487C40A}" destId="{F29C42B0-EEB8-453C-ACC2-C45C6A025106}" srcOrd="7" destOrd="0" parTransId="{C7BCC78D-F482-4E09-B89D-776C5C6B43DB}" sibTransId="{6A8953DA-C788-483A-B04E-BD948483613D}"/>
    <dgm:cxn modelId="{F4071356-FA02-49B2-8B29-A561B403DF04}" type="presOf" srcId="{85FCDAAA-1C74-4A3B-A794-C1EF767C0320}" destId="{1925E891-29D1-4FD8-88DD-0E5E79E02689}" srcOrd="0" destOrd="0" presId="urn:microsoft.com/office/officeart/2005/8/layout/vList2"/>
    <dgm:cxn modelId="{EB279F8F-1924-4B1D-8A3F-DB14E74F6572}" srcId="{94F8D31B-DC1A-402A-8B52-8DCAA487C40A}" destId="{31365D45-7ED4-4E5F-B162-0BBC75342057}" srcOrd="0" destOrd="0" parTransId="{77D8EB7D-FA2F-494E-8BD0-23056C19087D}" sibTransId="{BF842F74-59C6-4A3B-8F23-CDD581DFD50E}"/>
    <dgm:cxn modelId="{E165F279-C4B4-4E11-A16D-723AADA5A43F}" type="presOf" srcId="{2B925AAF-CA1E-4428-BD32-E591A487EA0C}" destId="{CB9375CA-1472-43A1-AAF5-A57C32A2FCD5}" srcOrd="0" destOrd="0" presId="urn:microsoft.com/office/officeart/2005/8/layout/vList2"/>
    <dgm:cxn modelId="{8E29EE1B-F967-4417-9CC0-492211460453}" srcId="{94F8D31B-DC1A-402A-8B52-8DCAA487C40A}" destId="{839EE4AE-D88C-4A40-9EA0-04DC87313520}" srcOrd="6" destOrd="0" parTransId="{71A540F8-F99D-4130-B4AF-EB27CC7185C8}" sibTransId="{2AA62AE6-60AE-414A-A29E-122BD92184FA}"/>
    <dgm:cxn modelId="{8642A263-F884-4797-BA4F-8015F1436A48}" type="presOf" srcId="{F29C42B0-EEB8-453C-ACC2-C45C6A025106}" destId="{D91116A1-E438-453A-9F77-9FFC13BB5468}" srcOrd="0" destOrd="0" presId="urn:microsoft.com/office/officeart/2005/8/layout/vList2"/>
    <dgm:cxn modelId="{AAAB9E38-D32C-4C8C-8838-6FD5872DEC73}" srcId="{94F8D31B-DC1A-402A-8B52-8DCAA487C40A}" destId="{C697056A-56B6-43D5-8F95-8A649AED73D6}" srcOrd="2" destOrd="0" parTransId="{2362CB65-F93E-417E-B8B1-EBAFC7C65247}" sibTransId="{F8F57CF4-CEF4-4F43-A02D-0F6B0D63785D}"/>
    <dgm:cxn modelId="{05C9562F-3A5F-4F73-A56C-97D906FFB48D}" type="presOf" srcId="{72EC271C-2BCD-4BB6-B644-49D98B5ED98E}" destId="{21B0AF5D-EABA-42CB-A179-99E5981CD903}" srcOrd="0" destOrd="0" presId="urn:microsoft.com/office/officeart/2005/8/layout/vList2"/>
    <dgm:cxn modelId="{4E7BA91C-F5A8-4D6D-B2A3-7975DA31B4BE}" type="presOf" srcId="{C697056A-56B6-43D5-8F95-8A649AED73D6}" destId="{36B44740-1099-46F7-A904-9116A621A666}" srcOrd="0" destOrd="0" presId="urn:microsoft.com/office/officeart/2005/8/layout/vList2"/>
    <dgm:cxn modelId="{963E59F6-1846-4714-BB87-196BAEFC1D1A}" type="presOf" srcId="{94F8D31B-DC1A-402A-8B52-8DCAA487C40A}" destId="{B31540AD-0B2D-43D5-B3CD-8D1413E032E8}" srcOrd="0" destOrd="0" presId="urn:microsoft.com/office/officeart/2005/8/layout/vList2"/>
    <dgm:cxn modelId="{3C02B45D-A291-437F-8D98-F4178DE725AB}" srcId="{94F8D31B-DC1A-402A-8B52-8DCAA487C40A}" destId="{2BE031C0-501E-463C-AE6A-14C695A02337}" srcOrd="1" destOrd="0" parTransId="{25C8B80F-3EC0-4F64-857C-0B145E8AA3F6}" sibTransId="{C8D86825-9EB5-4E33-B56D-D754867C3613}"/>
    <dgm:cxn modelId="{001BE7DB-6A7F-4AFA-8732-6C88FE324F0C}" srcId="{94F8D31B-DC1A-402A-8B52-8DCAA487C40A}" destId="{AAAC1E6F-61BE-4855-8D20-9CEB22637AA5}" srcOrd="5" destOrd="0" parTransId="{B9EA3E3B-6067-4235-97DC-1BFA940C3BF1}" sibTransId="{5FDAFBFD-45F9-4200-AEB5-D31720188864}"/>
    <dgm:cxn modelId="{8C445D8C-5556-4E17-93E8-CC245CA0CDB4}" type="presOf" srcId="{AAAC1E6F-61BE-4855-8D20-9CEB22637AA5}" destId="{77F3A16C-22DB-4A9B-8FEB-D3112A8F62A4}" srcOrd="0" destOrd="0" presId="urn:microsoft.com/office/officeart/2005/8/layout/vList2"/>
    <dgm:cxn modelId="{62A02B45-7E37-4363-9598-D65283477A48}" type="presOf" srcId="{2BE031C0-501E-463C-AE6A-14C695A02337}" destId="{E1DF3314-DDAC-469E-B0DC-F8B34FE3B1FD}" srcOrd="0" destOrd="0" presId="urn:microsoft.com/office/officeart/2005/8/layout/vList2"/>
    <dgm:cxn modelId="{FEBB2258-FB2B-45F9-859C-AEFD2373A1FC}" srcId="{94F8D31B-DC1A-402A-8B52-8DCAA487C40A}" destId="{85FCDAAA-1C74-4A3B-A794-C1EF767C0320}" srcOrd="4" destOrd="0" parTransId="{6F093154-CB74-4908-8BB9-441B80F6C9ED}" sibTransId="{60DABDB4-9EE3-459F-B427-33D1FABA20D8}"/>
    <dgm:cxn modelId="{0D262D53-600B-40F0-870B-287A20D94D86}" type="presOf" srcId="{839EE4AE-D88C-4A40-9EA0-04DC87313520}" destId="{92BEB893-2304-4E4D-845E-6F57AD32EFCD}" srcOrd="0" destOrd="0" presId="urn:microsoft.com/office/officeart/2005/8/layout/vList2"/>
    <dgm:cxn modelId="{425D37A1-88D4-4918-8624-5952015DB334}" type="presOf" srcId="{31365D45-7ED4-4E5F-B162-0BBC75342057}" destId="{71FE3DC4-6C0E-4150-A21E-164F6CCCDCB8}" srcOrd="0" destOrd="0" presId="urn:microsoft.com/office/officeart/2005/8/layout/vList2"/>
    <dgm:cxn modelId="{8A57EECA-A09B-48F6-A01D-A81B379ED754}" type="presParOf" srcId="{B31540AD-0B2D-43D5-B3CD-8D1413E032E8}" destId="{71FE3DC4-6C0E-4150-A21E-164F6CCCDCB8}" srcOrd="0" destOrd="0" presId="urn:microsoft.com/office/officeart/2005/8/layout/vList2"/>
    <dgm:cxn modelId="{50912181-E441-4606-B214-CC5884DC5278}" type="presParOf" srcId="{B31540AD-0B2D-43D5-B3CD-8D1413E032E8}" destId="{5FF50EF1-AFAC-4453-A84D-6EC187208737}" srcOrd="1" destOrd="0" presId="urn:microsoft.com/office/officeart/2005/8/layout/vList2"/>
    <dgm:cxn modelId="{29D4422A-8ABE-4CFB-B888-A09900FFB4CD}" type="presParOf" srcId="{B31540AD-0B2D-43D5-B3CD-8D1413E032E8}" destId="{E1DF3314-DDAC-469E-B0DC-F8B34FE3B1FD}" srcOrd="2" destOrd="0" presId="urn:microsoft.com/office/officeart/2005/8/layout/vList2"/>
    <dgm:cxn modelId="{E566C3C9-C800-41FF-8BF4-7A9D0171C0A4}" type="presParOf" srcId="{B31540AD-0B2D-43D5-B3CD-8D1413E032E8}" destId="{F9367F6D-F23B-4177-9C65-A8B149E31EE6}" srcOrd="3" destOrd="0" presId="urn:microsoft.com/office/officeart/2005/8/layout/vList2"/>
    <dgm:cxn modelId="{C6253ED8-77AB-4A73-9C3F-68139026AEFD}" type="presParOf" srcId="{B31540AD-0B2D-43D5-B3CD-8D1413E032E8}" destId="{36B44740-1099-46F7-A904-9116A621A666}" srcOrd="4" destOrd="0" presId="urn:microsoft.com/office/officeart/2005/8/layout/vList2"/>
    <dgm:cxn modelId="{7E002A52-4400-4C7E-B443-9791BB491046}" type="presParOf" srcId="{B31540AD-0B2D-43D5-B3CD-8D1413E032E8}" destId="{4B7C0BF3-1BCB-4EB4-A3A2-5C14550C929D}" srcOrd="5" destOrd="0" presId="urn:microsoft.com/office/officeart/2005/8/layout/vList2"/>
    <dgm:cxn modelId="{4B2A74B8-F207-4CCA-B237-67FC6FD57C98}" type="presParOf" srcId="{B31540AD-0B2D-43D5-B3CD-8D1413E032E8}" destId="{CB9375CA-1472-43A1-AAF5-A57C32A2FCD5}" srcOrd="6" destOrd="0" presId="urn:microsoft.com/office/officeart/2005/8/layout/vList2"/>
    <dgm:cxn modelId="{346DB5AA-A19F-43A5-8CA5-0EF84BAAEB70}" type="presParOf" srcId="{B31540AD-0B2D-43D5-B3CD-8D1413E032E8}" destId="{D6E903DD-ABA7-462D-9A45-09385E4D0137}" srcOrd="7" destOrd="0" presId="urn:microsoft.com/office/officeart/2005/8/layout/vList2"/>
    <dgm:cxn modelId="{8B5DC941-094E-4839-BE32-82FA364C1CB6}" type="presParOf" srcId="{B31540AD-0B2D-43D5-B3CD-8D1413E032E8}" destId="{1925E891-29D1-4FD8-88DD-0E5E79E02689}" srcOrd="8" destOrd="0" presId="urn:microsoft.com/office/officeart/2005/8/layout/vList2"/>
    <dgm:cxn modelId="{169513BA-F97F-4698-9F50-598B58D82C33}" type="presParOf" srcId="{B31540AD-0B2D-43D5-B3CD-8D1413E032E8}" destId="{B782E590-71E5-4F68-854A-A9EFA6DABA93}" srcOrd="9" destOrd="0" presId="urn:microsoft.com/office/officeart/2005/8/layout/vList2"/>
    <dgm:cxn modelId="{D24DEBF5-B94A-4EC5-BEE9-6852A6B41403}" type="presParOf" srcId="{B31540AD-0B2D-43D5-B3CD-8D1413E032E8}" destId="{77F3A16C-22DB-4A9B-8FEB-D3112A8F62A4}" srcOrd="10" destOrd="0" presId="urn:microsoft.com/office/officeart/2005/8/layout/vList2"/>
    <dgm:cxn modelId="{C6B7C378-4099-4FDA-9BC2-BDC234C4C7DF}" type="presParOf" srcId="{B31540AD-0B2D-43D5-B3CD-8D1413E032E8}" destId="{8819ACB2-EB27-44FC-A465-BDC8858B1878}" srcOrd="11" destOrd="0" presId="urn:microsoft.com/office/officeart/2005/8/layout/vList2"/>
    <dgm:cxn modelId="{DFAB3319-E4F5-4DA3-8C3C-885A27EB9C28}" type="presParOf" srcId="{B31540AD-0B2D-43D5-B3CD-8D1413E032E8}" destId="{92BEB893-2304-4E4D-845E-6F57AD32EFCD}" srcOrd="12" destOrd="0" presId="urn:microsoft.com/office/officeart/2005/8/layout/vList2"/>
    <dgm:cxn modelId="{AA4810D0-B004-4998-BE3E-5D44B03C36EA}" type="presParOf" srcId="{B31540AD-0B2D-43D5-B3CD-8D1413E032E8}" destId="{9EC4D2EB-D2E0-462B-92EA-CBBD8CAC0D7F}" srcOrd="13" destOrd="0" presId="urn:microsoft.com/office/officeart/2005/8/layout/vList2"/>
    <dgm:cxn modelId="{2BD93E09-93D4-40AB-96E3-249E320842CF}" type="presParOf" srcId="{B31540AD-0B2D-43D5-B3CD-8D1413E032E8}" destId="{D91116A1-E438-453A-9F77-9FFC13BB5468}" srcOrd="14" destOrd="0" presId="urn:microsoft.com/office/officeart/2005/8/layout/vList2"/>
    <dgm:cxn modelId="{3A64358A-6BF5-4908-9F6A-D541DB72DA8A}" type="presParOf" srcId="{B31540AD-0B2D-43D5-B3CD-8D1413E032E8}" destId="{40DB286F-95EC-4CA9-91A6-4054DD0D9800}" srcOrd="15" destOrd="0" presId="urn:microsoft.com/office/officeart/2005/8/layout/vList2"/>
    <dgm:cxn modelId="{AD905BCF-956E-4191-BA17-1E0F2F627180}" type="presParOf" srcId="{B31540AD-0B2D-43D5-B3CD-8D1413E032E8}" destId="{21B0AF5D-EABA-42CB-A179-99E5981CD903}" srcOrd="16"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7990DB-7DA3-44CD-9B4A-3F8479E07E7F}"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E53B0501-7142-4914-9076-A3C875E39004}">
      <dgm:prSet custT="1"/>
      <dgm:spPr/>
      <dgm:t>
        <a:bodyPr/>
        <a:lstStyle/>
        <a:p>
          <a:pPr algn="ctr" rtl="0"/>
          <a:r>
            <a:rPr lang="en-US" sz="2000" b="1" dirty="0" smtClean="0"/>
            <a:t>1</a:t>
          </a:r>
          <a:endParaRPr lang="en-US" sz="2000" b="1" dirty="0"/>
        </a:p>
      </dgm:t>
    </dgm:pt>
    <dgm:pt modelId="{C41F2D9E-4A5A-4AE7-B865-283CD6AD195D}" type="parTrans" cxnId="{5DF205ED-80C2-417B-8B46-73ACD27D2E38}">
      <dgm:prSet/>
      <dgm:spPr/>
      <dgm:t>
        <a:bodyPr/>
        <a:lstStyle/>
        <a:p>
          <a:endParaRPr lang="en-US"/>
        </a:p>
      </dgm:t>
    </dgm:pt>
    <dgm:pt modelId="{5DDF4BBC-7C88-4869-BEEE-1DB450A2821F}" type="sibTrans" cxnId="{5DF205ED-80C2-417B-8B46-73ACD27D2E38}">
      <dgm:prSet/>
      <dgm:spPr/>
      <dgm:t>
        <a:bodyPr/>
        <a:lstStyle/>
        <a:p>
          <a:endParaRPr lang="en-US"/>
        </a:p>
      </dgm:t>
    </dgm:pt>
    <dgm:pt modelId="{FA6B6BA2-1508-406B-8F45-F4D6234A4714}">
      <dgm:prSet custT="1"/>
      <dgm:spPr/>
      <dgm:t>
        <a:bodyPr/>
        <a:lstStyle/>
        <a:p>
          <a:pPr rtl="0"/>
          <a:r>
            <a:rPr lang="en-US" sz="1600" b="1" dirty="0" smtClean="0"/>
            <a:t>Philosophy &amp; Features</a:t>
          </a:r>
          <a:endParaRPr lang="en-US" sz="1600" b="1" dirty="0"/>
        </a:p>
      </dgm:t>
    </dgm:pt>
    <dgm:pt modelId="{2476C157-E5D1-4C86-A85B-A1403BF05484}" type="parTrans" cxnId="{F3F1ABDE-DFBA-4A89-A5FB-6FEB93E79ADF}">
      <dgm:prSet/>
      <dgm:spPr/>
      <dgm:t>
        <a:bodyPr/>
        <a:lstStyle/>
        <a:p>
          <a:endParaRPr lang="en-US"/>
        </a:p>
      </dgm:t>
    </dgm:pt>
    <dgm:pt modelId="{910651A3-FC41-4483-8C2E-A59FDE065D45}" type="sibTrans" cxnId="{F3F1ABDE-DFBA-4A89-A5FB-6FEB93E79ADF}">
      <dgm:prSet/>
      <dgm:spPr/>
      <dgm:t>
        <a:bodyPr/>
        <a:lstStyle/>
        <a:p>
          <a:endParaRPr lang="en-US"/>
        </a:p>
      </dgm:t>
    </dgm:pt>
    <dgm:pt modelId="{5A3F8F1F-6052-40C4-8B83-DD22AC64D094}">
      <dgm:prSet custT="1"/>
      <dgm:spPr/>
      <dgm:t>
        <a:bodyPr/>
        <a:lstStyle/>
        <a:p>
          <a:pPr algn="ctr" rtl="0"/>
          <a:r>
            <a:rPr lang="en-US" sz="2000" b="1" dirty="0" smtClean="0"/>
            <a:t>2</a:t>
          </a:r>
          <a:endParaRPr lang="en-US" sz="2000" b="1" dirty="0"/>
        </a:p>
      </dgm:t>
    </dgm:pt>
    <dgm:pt modelId="{1A82BAF3-208D-4253-83D4-0CFAF682C1F8}" type="parTrans" cxnId="{75EC3414-7E76-488D-B2CC-4D2449853359}">
      <dgm:prSet/>
      <dgm:spPr/>
      <dgm:t>
        <a:bodyPr/>
        <a:lstStyle/>
        <a:p>
          <a:endParaRPr lang="en-US"/>
        </a:p>
      </dgm:t>
    </dgm:pt>
    <dgm:pt modelId="{E00A1738-B583-4F1D-8294-A93183BE126B}" type="sibTrans" cxnId="{75EC3414-7E76-488D-B2CC-4D2449853359}">
      <dgm:prSet/>
      <dgm:spPr/>
      <dgm:t>
        <a:bodyPr/>
        <a:lstStyle/>
        <a:p>
          <a:endParaRPr lang="en-US"/>
        </a:p>
      </dgm:t>
    </dgm:pt>
    <dgm:pt modelId="{991BCA0D-634E-4A0F-BDFB-AADA3A0ED061}">
      <dgm:prSet custT="1"/>
      <dgm:spPr/>
      <dgm:t>
        <a:bodyPr/>
        <a:lstStyle/>
        <a:p>
          <a:pPr rtl="0"/>
          <a:r>
            <a:rPr lang="en-US" sz="1600" b="1" dirty="0" smtClean="0"/>
            <a:t>Data Modeling</a:t>
          </a:r>
        </a:p>
      </dgm:t>
    </dgm:pt>
    <dgm:pt modelId="{59ACFEC4-1D07-4AD9-9B66-E63961778660}" type="parTrans" cxnId="{4AA91ABD-9DE1-4013-914E-077259E40900}">
      <dgm:prSet/>
      <dgm:spPr/>
      <dgm:t>
        <a:bodyPr/>
        <a:lstStyle/>
        <a:p>
          <a:endParaRPr lang="en-US"/>
        </a:p>
      </dgm:t>
    </dgm:pt>
    <dgm:pt modelId="{F30F010B-E0BE-41E5-8A7E-177D6B36B43C}" type="sibTrans" cxnId="{4AA91ABD-9DE1-4013-914E-077259E40900}">
      <dgm:prSet/>
      <dgm:spPr/>
      <dgm:t>
        <a:bodyPr/>
        <a:lstStyle/>
        <a:p>
          <a:endParaRPr lang="en-US"/>
        </a:p>
      </dgm:t>
    </dgm:pt>
    <dgm:pt modelId="{F8396A44-5474-401A-8EBA-7CE9932ECB24}">
      <dgm:prSet custT="1"/>
      <dgm:spPr/>
      <dgm:t>
        <a:bodyPr/>
        <a:lstStyle/>
        <a:p>
          <a:pPr algn="ctr" rtl="0"/>
          <a:r>
            <a:rPr lang="en-US" sz="2000" b="1" dirty="0" smtClean="0"/>
            <a:t>3</a:t>
          </a:r>
          <a:endParaRPr lang="en-US" sz="2000" b="1" dirty="0"/>
        </a:p>
      </dgm:t>
    </dgm:pt>
    <dgm:pt modelId="{2FB69B40-AF91-4ADF-BFB8-D7443A994911}" type="parTrans" cxnId="{A53090FD-9AE8-4A8A-A81A-9C687667CD04}">
      <dgm:prSet/>
      <dgm:spPr/>
      <dgm:t>
        <a:bodyPr/>
        <a:lstStyle/>
        <a:p>
          <a:endParaRPr lang="en-US"/>
        </a:p>
      </dgm:t>
    </dgm:pt>
    <dgm:pt modelId="{32BD8C8D-7735-4DC7-8E85-09BBE9AC93A0}" type="sibTrans" cxnId="{A53090FD-9AE8-4A8A-A81A-9C687667CD04}">
      <dgm:prSet/>
      <dgm:spPr/>
      <dgm:t>
        <a:bodyPr/>
        <a:lstStyle/>
        <a:p>
          <a:endParaRPr lang="en-US"/>
        </a:p>
      </dgm:t>
    </dgm:pt>
    <dgm:pt modelId="{6AC8199C-9360-4121-9437-D7F13A4CF766}">
      <dgm:prSet custT="1"/>
      <dgm:spPr/>
      <dgm:t>
        <a:bodyPr/>
        <a:lstStyle/>
        <a:p>
          <a:pPr rtl="0"/>
          <a:r>
            <a:rPr lang="en-US" sz="1600" b="1" dirty="0" smtClean="0"/>
            <a:t>CRUD (Create, Read, Update and Delete)</a:t>
          </a:r>
        </a:p>
      </dgm:t>
    </dgm:pt>
    <dgm:pt modelId="{3ACB2851-624C-41ED-8DF1-88D1CCFEF849}" type="parTrans" cxnId="{EB3E4455-4157-40C4-ACCA-AAFABA6B16D5}">
      <dgm:prSet/>
      <dgm:spPr/>
      <dgm:t>
        <a:bodyPr/>
        <a:lstStyle/>
        <a:p>
          <a:endParaRPr lang="en-US"/>
        </a:p>
      </dgm:t>
    </dgm:pt>
    <dgm:pt modelId="{E0551E10-E28F-4A39-AD2F-64141700C1BA}" type="sibTrans" cxnId="{EB3E4455-4157-40C4-ACCA-AAFABA6B16D5}">
      <dgm:prSet/>
      <dgm:spPr/>
      <dgm:t>
        <a:bodyPr/>
        <a:lstStyle/>
        <a:p>
          <a:endParaRPr lang="en-US"/>
        </a:p>
      </dgm:t>
    </dgm:pt>
    <dgm:pt modelId="{BEE06185-5951-4289-B597-18D082ED3EA3}">
      <dgm:prSet custT="1"/>
      <dgm:spPr/>
      <dgm:t>
        <a:bodyPr/>
        <a:lstStyle/>
        <a:p>
          <a:pPr algn="ctr" rtl="0"/>
          <a:r>
            <a:rPr lang="en-US" sz="2000" b="1" dirty="0" smtClean="0"/>
            <a:t>4</a:t>
          </a:r>
          <a:endParaRPr lang="en-US" sz="2000" b="1" dirty="0"/>
        </a:p>
      </dgm:t>
    </dgm:pt>
    <dgm:pt modelId="{ED26A1BC-23EF-4078-ADEC-9630B3EE2FB5}" type="parTrans" cxnId="{B395845C-DDD6-4274-9545-81BD974655C7}">
      <dgm:prSet/>
      <dgm:spPr/>
      <dgm:t>
        <a:bodyPr/>
        <a:lstStyle/>
        <a:p>
          <a:endParaRPr lang="en-US"/>
        </a:p>
      </dgm:t>
    </dgm:pt>
    <dgm:pt modelId="{AE98EC61-869E-42A5-8F76-9A83DB30D620}" type="sibTrans" cxnId="{B395845C-DDD6-4274-9545-81BD974655C7}">
      <dgm:prSet/>
      <dgm:spPr/>
      <dgm:t>
        <a:bodyPr/>
        <a:lstStyle/>
        <a:p>
          <a:endParaRPr lang="en-US"/>
        </a:p>
      </dgm:t>
    </dgm:pt>
    <dgm:pt modelId="{CE41C904-8DD5-4CD6-B49A-AC5C12BE5E3E}">
      <dgm:prSet custT="1"/>
      <dgm:spPr/>
      <dgm:t>
        <a:bodyPr/>
        <a:lstStyle/>
        <a:p>
          <a:pPr rtl="0"/>
          <a:r>
            <a:rPr lang="en-US" sz="1600" b="1" dirty="0" smtClean="0"/>
            <a:t>Indexing</a:t>
          </a:r>
        </a:p>
      </dgm:t>
    </dgm:pt>
    <dgm:pt modelId="{642E421B-56C5-4CC2-BB37-868AB353A8E1}" type="parTrans" cxnId="{3DDC6E7B-F9AB-43B6-9C3C-D47C940D2C16}">
      <dgm:prSet/>
      <dgm:spPr/>
      <dgm:t>
        <a:bodyPr/>
        <a:lstStyle/>
        <a:p>
          <a:endParaRPr lang="en-US"/>
        </a:p>
      </dgm:t>
    </dgm:pt>
    <dgm:pt modelId="{526F5AD3-7BAD-46FA-80DA-10596EA6AB0F}" type="sibTrans" cxnId="{3DDC6E7B-F9AB-43B6-9C3C-D47C940D2C16}">
      <dgm:prSet/>
      <dgm:spPr/>
      <dgm:t>
        <a:bodyPr/>
        <a:lstStyle/>
        <a:p>
          <a:endParaRPr lang="en-US"/>
        </a:p>
      </dgm:t>
    </dgm:pt>
    <dgm:pt modelId="{C3ECC9C6-25A7-45DB-9FFE-275C6C9261C7}" type="pres">
      <dgm:prSet presAssocID="{AA7990DB-7DA3-44CD-9B4A-3F8479E07E7F}" presName="linear" presStyleCnt="0">
        <dgm:presLayoutVars>
          <dgm:dir/>
          <dgm:animLvl val="lvl"/>
          <dgm:resizeHandles val="exact"/>
        </dgm:presLayoutVars>
      </dgm:prSet>
      <dgm:spPr/>
      <dgm:t>
        <a:bodyPr/>
        <a:lstStyle/>
        <a:p>
          <a:endParaRPr lang="en-US"/>
        </a:p>
      </dgm:t>
    </dgm:pt>
    <dgm:pt modelId="{6D3E307D-B8D0-4C0F-BDD7-601537D9A428}" type="pres">
      <dgm:prSet presAssocID="{E53B0501-7142-4914-9076-A3C875E39004}" presName="parentLin" presStyleCnt="0"/>
      <dgm:spPr/>
    </dgm:pt>
    <dgm:pt modelId="{8B6F929E-E29B-49D5-BBF3-30FC6A8DFE64}" type="pres">
      <dgm:prSet presAssocID="{E53B0501-7142-4914-9076-A3C875E39004}" presName="parentLeftMargin" presStyleLbl="node1" presStyleIdx="0" presStyleCnt="4"/>
      <dgm:spPr/>
      <dgm:t>
        <a:bodyPr/>
        <a:lstStyle/>
        <a:p>
          <a:endParaRPr lang="en-US"/>
        </a:p>
      </dgm:t>
    </dgm:pt>
    <dgm:pt modelId="{A77BCE5E-44D4-4343-839A-411AC0B95DDC}" type="pres">
      <dgm:prSet presAssocID="{E53B0501-7142-4914-9076-A3C875E39004}" presName="parentText" presStyleLbl="node1" presStyleIdx="0" presStyleCnt="4" custScaleX="27171" custLinFactNeighborY="-8422">
        <dgm:presLayoutVars>
          <dgm:chMax val="0"/>
          <dgm:bulletEnabled val="1"/>
        </dgm:presLayoutVars>
      </dgm:prSet>
      <dgm:spPr/>
      <dgm:t>
        <a:bodyPr/>
        <a:lstStyle/>
        <a:p>
          <a:endParaRPr lang="en-US"/>
        </a:p>
      </dgm:t>
    </dgm:pt>
    <dgm:pt modelId="{07FE70E2-2C25-444D-92DB-B7B7321996D2}" type="pres">
      <dgm:prSet presAssocID="{E53B0501-7142-4914-9076-A3C875E39004}" presName="negativeSpace" presStyleCnt="0"/>
      <dgm:spPr/>
    </dgm:pt>
    <dgm:pt modelId="{358A57E3-0EEB-476C-8874-F1FE41D6E16F}" type="pres">
      <dgm:prSet presAssocID="{E53B0501-7142-4914-9076-A3C875E39004}" presName="childText" presStyleLbl="conFgAcc1" presStyleIdx="0" presStyleCnt="4">
        <dgm:presLayoutVars>
          <dgm:bulletEnabled val="1"/>
        </dgm:presLayoutVars>
      </dgm:prSet>
      <dgm:spPr/>
      <dgm:t>
        <a:bodyPr/>
        <a:lstStyle/>
        <a:p>
          <a:endParaRPr lang="en-US"/>
        </a:p>
      </dgm:t>
    </dgm:pt>
    <dgm:pt modelId="{597B105E-5F28-4D91-95D5-54279FE32154}" type="pres">
      <dgm:prSet presAssocID="{5DDF4BBC-7C88-4869-BEEE-1DB450A2821F}" presName="spaceBetweenRectangles" presStyleCnt="0"/>
      <dgm:spPr/>
    </dgm:pt>
    <dgm:pt modelId="{2E028ADF-2961-41D6-962B-28AD883D8F1E}" type="pres">
      <dgm:prSet presAssocID="{5A3F8F1F-6052-40C4-8B83-DD22AC64D094}" presName="parentLin" presStyleCnt="0"/>
      <dgm:spPr/>
    </dgm:pt>
    <dgm:pt modelId="{1D6266F7-E78C-4A05-8938-8BD4E0320D80}" type="pres">
      <dgm:prSet presAssocID="{5A3F8F1F-6052-40C4-8B83-DD22AC64D094}" presName="parentLeftMargin" presStyleLbl="node1" presStyleIdx="0" presStyleCnt="4"/>
      <dgm:spPr/>
      <dgm:t>
        <a:bodyPr/>
        <a:lstStyle/>
        <a:p>
          <a:endParaRPr lang="en-US"/>
        </a:p>
      </dgm:t>
    </dgm:pt>
    <dgm:pt modelId="{F255DCBB-DCDD-4F98-B686-F5C019BC4135}" type="pres">
      <dgm:prSet presAssocID="{5A3F8F1F-6052-40C4-8B83-DD22AC64D094}" presName="parentText" presStyleLbl="node1" presStyleIdx="1" presStyleCnt="4" custScaleX="27171" custLinFactNeighborY="-8422">
        <dgm:presLayoutVars>
          <dgm:chMax val="0"/>
          <dgm:bulletEnabled val="1"/>
        </dgm:presLayoutVars>
      </dgm:prSet>
      <dgm:spPr/>
      <dgm:t>
        <a:bodyPr/>
        <a:lstStyle/>
        <a:p>
          <a:endParaRPr lang="en-US"/>
        </a:p>
      </dgm:t>
    </dgm:pt>
    <dgm:pt modelId="{B66A2468-14FC-4983-9F5D-AD76ED8E521B}" type="pres">
      <dgm:prSet presAssocID="{5A3F8F1F-6052-40C4-8B83-DD22AC64D094}" presName="negativeSpace" presStyleCnt="0"/>
      <dgm:spPr/>
    </dgm:pt>
    <dgm:pt modelId="{17C3F38C-FD26-4C21-9CD2-65A3013087A2}" type="pres">
      <dgm:prSet presAssocID="{5A3F8F1F-6052-40C4-8B83-DD22AC64D094}" presName="childText" presStyleLbl="conFgAcc1" presStyleIdx="1" presStyleCnt="4">
        <dgm:presLayoutVars>
          <dgm:bulletEnabled val="1"/>
        </dgm:presLayoutVars>
      </dgm:prSet>
      <dgm:spPr/>
      <dgm:t>
        <a:bodyPr/>
        <a:lstStyle/>
        <a:p>
          <a:endParaRPr lang="en-US"/>
        </a:p>
      </dgm:t>
    </dgm:pt>
    <dgm:pt modelId="{782BEB3F-01E1-4D05-ADA0-AE051DABBCD8}" type="pres">
      <dgm:prSet presAssocID="{E00A1738-B583-4F1D-8294-A93183BE126B}" presName="spaceBetweenRectangles" presStyleCnt="0"/>
      <dgm:spPr/>
    </dgm:pt>
    <dgm:pt modelId="{72F6A009-E398-4DD2-93D0-D483023866F8}" type="pres">
      <dgm:prSet presAssocID="{F8396A44-5474-401A-8EBA-7CE9932ECB24}" presName="parentLin" presStyleCnt="0"/>
      <dgm:spPr/>
    </dgm:pt>
    <dgm:pt modelId="{31C6941E-9F57-4712-832B-FCC898917408}" type="pres">
      <dgm:prSet presAssocID="{F8396A44-5474-401A-8EBA-7CE9932ECB24}" presName="parentLeftMargin" presStyleLbl="node1" presStyleIdx="1" presStyleCnt="4"/>
      <dgm:spPr/>
      <dgm:t>
        <a:bodyPr/>
        <a:lstStyle/>
        <a:p>
          <a:endParaRPr lang="en-US"/>
        </a:p>
      </dgm:t>
    </dgm:pt>
    <dgm:pt modelId="{C4321854-451E-459A-9256-D9014489D785}" type="pres">
      <dgm:prSet presAssocID="{F8396A44-5474-401A-8EBA-7CE9932ECB24}" presName="parentText" presStyleLbl="node1" presStyleIdx="2" presStyleCnt="4" custScaleX="27171">
        <dgm:presLayoutVars>
          <dgm:chMax val="0"/>
          <dgm:bulletEnabled val="1"/>
        </dgm:presLayoutVars>
      </dgm:prSet>
      <dgm:spPr/>
      <dgm:t>
        <a:bodyPr/>
        <a:lstStyle/>
        <a:p>
          <a:endParaRPr lang="en-US"/>
        </a:p>
      </dgm:t>
    </dgm:pt>
    <dgm:pt modelId="{6DBB9995-91D6-494F-82C2-747ABDDAD741}" type="pres">
      <dgm:prSet presAssocID="{F8396A44-5474-401A-8EBA-7CE9932ECB24}" presName="negativeSpace" presStyleCnt="0"/>
      <dgm:spPr/>
    </dgm:pt>
    <dgm:pt modelId="{C84CE683-3555-4A7F-B2C9-69E9DB3D3C69}" type="pres">
      <dgm:prSet presAssocID="{F8396A44-5474-401A-8EBA-7CE9932ECB24}" presName="childText" presStyleLbl="conFgAcc1" presStyleIdx="2" presStyleCnt="4">
        <dgm:presLayoutVars>
          <dgm:bulletEnabled val="1"/>
        </dgm:presLayoutVars>
      </dgm:prSet>
      <dgm:spPr/>
      <dgm:t>
        <a:bodyPr/>
        <a:lstStyle/>
        <a:p>
          <a:endParaRPr lang="en-US"/>
        </a:p>
      </dgm:t>
    </dgm:pt>
    <dgm:pt modelId="{B9AD0242-A2D0-4DD8-AE63-5581ABFBBAED}" type="pres">
      <dgm:prSet presAssocID="{32BD8C8D-7735-4DC7-8E85-09BBE9AC93A0}" presName="spaceBetweenRectangles" presStyleCnt="0"/>
      <dgm:spPr/>
    </dgm:pt>
    <dgm:pt modelId="{4DA2CDDF-F877-4932-B02B-6C83FF947D44}" type="pres">
      <dgm:prSet presAssocID="{BEE06185-5951-4289-B597-18D082ED3EA3}" presName="parentLin" presStyleCnt="0"/>
      <dgm:spPr/>
    </dgm:pt>
    <dgm:pt modelId="{746D611E-67F2-47C9-9467-8AAC67B81A1E}" type="pres">
      <dgm:prSet presAssocID="{BEE06185-5951-4289-B597-18D082ED3EA3}" presName="parentLeftMargin" presStyleLbl="node1" presStyleIdx="2" presStyleCnt="4"/>
      <dgm:spPr/>
      <dgm:t>
        <a:bodyPr/>
        <a:lstStyle/>
        <a:p>
          <a:endParaRPr lang="en-US"/>
        </a:p>
      </dgm:t>
    </dgm:pt>
    <dgm:pt modelId="{71B45816-921A-43F7-B07A-978E97F5F64F}" type="pres">
      <dgm:prSet presAssocID="{BEE06185-5951-4289-B597-18D082ED3EA3}" presName="parentText" presStyleLbl="node1" presStyleIdx="3" presStyleCnt="4" custScaleX="27171">
        <dgm:presLayoutVars>
          <dgm:chMax val="0"/>
          <dgm:bulletEnabled val="1"/>
        </dgm:presLayoutVars>
      </dgm:prSet>
      <dgm:spPr/>
      <dgm:t>
        <a:bodyPr/>
        <a:lstStyle/>
        <a:p>
          <a:endParaRPr lang="en-US"/>
        </a:p>
      </dgm:t>
    </dgm:pt>
    <dgm:pt modelId="{316AA703-E044-47BC-8CFA-E7928680151E}" type="pres">
      <dgm:prSet presAssocID="{BEE06185-5951-4289-B597-18D082ED3EA3}" presName="negativeSpace" presStyleCnt="0"/>
      <dgm:spPr/>
    </dgm:pt>
    <dgm:pt modelId="{34222C18-9B0D-41EC-A72D-C75381D2BDBC}" type="pres">
      <dgm:prSet presAssocID="{BEE06185-5951-4289-B597-18D082ED3EA3}" presName="childText" presStyleLbl="conFgAcc1" presStyleIdx="3" presStyleCnt="4">
        <dgm:presLayoutVars>
          <dgm:bulletEnabled val="1"/>
        </dgm:presLayoutVars>
      </dgm:prSet>
      <dgm:spPr/>
      <dgm:t>
        <a:bodyPr/>
        <a:lstStyle/>
        <a:p>
          <a:endParaRPr lang="en-US"/>
        </a:p>
      </dgm:t>
    </dgm:pt>
  </dgm:ptLst>
  <dgm:cxnLst>
    <dgm:cxn modelId="{EE2A3DCB-C09C-4506-9A5A-A7167EC91729}" type="presOf" srcId="{F8396A44-5474-401A-8EBA-7CE9932ECB24}" destId="{31C6941E-9F57-4712-832B-FCC898917408}" srcOrd="0" destOrd="0" presId="urn:microsoft.com/office/officeart/2005/8/layout/list1"/>
    <dgm:cxn modelId="{3DDC6E7B-F9AB-43B6-9C3C-D47C940D2C16}" srcId="{BEE06185-5951-4289-B597-18D082ED3EA3}" destId="{CE41C904-8DD5-4CD6-B49A-AC5C12BE5E3E}" srcOrd="0" destOrd="0" parTransId="{642E421B-56C5-4CC2-BB37-868AB353A8E1}" sibTransId="{526F5AD3-7BAD-46FA-80DA-10596EA6AB0F}"/>
    <dgm:cxn modelId="{C2A38448-FD4E-49AD-B2EA-5BC78419B313}" type="presOf" srcId="{FA6B6BA2-1508-406B-8F45-F4D6234A4714}" destId="{358A57E3-0EEB-476C-8874-F1FE41D6E16F}" srcOrd="0" destOrd="0" presId="urn:microsoft.com/office/officeart/2005/8/layout/list1"/>
    <dgm:cxn modelId="{6ED2A2FA-6F27-4936-8B22-DDB0E64E3699}" type="presOf" srcId="{E53B0501-7142-4914-9076-A3C875E39004}" destId="{A77BCE5E-44D4-4343-839A-411AC0B95DDC}" srcOrd="1" destOrd="0" presId="urn:microsoft.com/office/officeart/2005/8/layout/list1"/>
    <dgm:cxn modelId="{F8119078-2600-44C5-92A1-31E54A26325C}" type="presOf" srcId="{F8396A44-5474-401A-8EBA-7CE9932ECB24}" destId="{C4321854-451E-459A-9256-D9014489D785}" srcOrd="1" destOrd="0" presId="urn:microsoft.com/office/officeart/2005/8/layout/list1"/>
    <dgm:cxn modelId="{EB3E4455-4157-40C4-ACCA-AAFABA6B16D5}" srcId="{F8396A44-5474-401A-8EBA-7CE9932ECB24}" destId="{6AC8199C-9360-4121-9437-D7F13A4CF766}" srcOrd="0" destOrd="0" parTransId="{3ACB2851-624C-41ED-8DF1-88D1CCFEF849}" sibTransId="{E0551E10-E28F-4A39-AD2F-64141700C1BA}"/>
    <dgm:cxn modelId="{8896F086-41E5-4444-827E-07DC63D4B5AD}" type="presOf" srcId="{CE41C904-8DD5-4CD6-B49A-AC5C12BE5E3E}" destId="{34222C18-9B0D-41EC-A72D-C75381D2BDBC}" srcOrd="0" destOrd="0" presId="urn:microsoft.com/office/officeart/2005/8/layout/list1"/>
    <dgm:cxn modelId="{7FF79B6B-AE83-4525-B8DB-50113FB19038}" type="presOf" srcId="{5A3F8F1F-6052-40C4-8B83-DD22AC64D094}" destId="{F255DCBB-DCDD-4F98-B686-F5C019BC4135}" srcOrd="1" destOrd="0" presId="urn:microsoft.com/office/officeart/2005/8/layout/list1"/>
    <dgm:cxn modelId="{39D70284-743B-4FA7-BAEB-525BCEDE0D0E}" type="presOf" srcId="{BEE06185-5951-4289-B597-18D082ED3EA3}" destId="{71B45816-921A-43F7-B07A-978E97F5F64F}" srcOrd="1" destOrd="0" presId="urn:microsoft.com/office/officeart/2005/8/layout/list1"/>
    <dgm:cxn modelId="{75EC3414-7E76-488D-B2CC-4D2449853359}" srcId="{AA7990DB-7DA3-44CD-9B4A-3F8479E07E7F}" destId="{5A3F8F1F-6052-40C4-8B83-DD22AC64D094}" srcOrd="1" destOrd="0" parTransId="{1A82BAF3-208D-4253-83D4-0CFAF682C1F8}" sibTransId="{E00A1738-B583-4F1D-8294-A93183BE126B}"/>
    <dgm:cxn modelId="{A53090FD-9AE8-4A8A-A81A-9C687667CD04}" srcId="{AA7990DB-7DA3-44CD-9B4A-3F8479E07E7F}" destId="{F8396A44-5474-401A-8EBA-7CE9932ECB24}" srcOrd="2" destOrd="0" parTransId="{2FB69B40-AF91-4ADF-BFB8-D7443A994911}" sibTransId="{32BD8C8D-7735-4DC7-8E85-09BBE9AC93A0}"/>
    <dgm:cxn modelId="{C0628B7C-5D23-4E08-BCD0-B4C8B416396B}" type="presOf" srcId="{991BCA0D-634E-4A0F-BDFB-AADA3A0ED061}" destId="{17C3F38C-FD26-4C21-9CD2-65A3013087A2}" srcOrd="0" destOrd="0" presId="urn:microsoft.com/office/officeart/2005/8/layout/list1"/>
    <dgm:cxn modelId="{5DF205ED-80C2-417B-8B46-73ACD27D2E38}" srcId="{AA7990DB-7DA3-44CD-9B4A-3F8479E07E7F}" destId="{E53B0501-7142-4914-9076-A3C875E39004}" srcOrd="0" destOrd="0" parTransId="{C41F2D9E-4A5A-4AE7-B865-283CD6AD195D}" sibTransId="{5DDF4BBC-7C88-4869-BEEE-1DB450A2821F}"/>
    <dgm:cxn modelId="{9A9414F1-5679-4ADA-BDDB-8AECA45A9ED6}" type="presOf" srcId="{BEE06185-5951-4289-B597-18D082ED3EA3}" destId="{746D611E-67F2-47C9-9467-8AAC67B81A1E}" srcOrd="0" destOrd="0" presId="urn:microsoft.com/office/officeart/2005/8/layout/list1"/>
    <dgm:cxn modelId="{CDFE8785-593D-4B10-B8A2-DE82BF5D3F48}" type="presOf" srcId="{6AC8199C-9360-4121-9437-D7F13A4CF766}" destId="{C84CE683-3555-4A7F-B2C9-69E9DB3D3C69}" srcOrd="0" destOrd="0" presId="urn:microsoft.com/office/officeart/2005/8/layout/list1"/>
    <dgm:cxn modelId="{B395845C-DDD6-4274-9545-81BD974655C7}" srcId="{AA7990DB-7DA3-44CD-9B4A-3F8479E07E7F}" destId="{BEE06185-5951-4289-B597-18D082ED3EA3}" srcOrd="3" destOrd="0" parTransId="{ED26A1BC-23EF-4078-ADEC-9630B3EE2FB5}" sibTransId="{AE98EC61-869E-42A5-8F76-9A83DB30D620}"/>
    <dgm:cxn modelId="{4AA91ABD-9DE1-4013-914E-077259E40900}" srcId="{5A3F8F1F-6052-40C4-8B83-DD22AC64D094}" destId="{991BCA0D-634E-4A0F-BDFB-AADA3A0ED061}" srcOrd="0" destOrd="0" parTransId="{59ACFEC4-1D07-4AD9-9B66-E63961778660}" sibTransId="{F30F010B-E0BE-41E5-8A7E-177D6B36B43C}"/>
    <dgm:cxn modelId="{CC2C7B63-F928-476D-9164-7E3534EF0AE6}" type="presOf" srcId="{5A3F8F1F-6052-40C4-8B83-DD22AC64D094}" destId="{1D6266F7-E78C-4A05-8938-8BD4E0320D80}" srcOrd="0" destOrd="0" presId="urn:microsoft.com/office/officeart/2005/8/layout/list1"/>
    <dgm:cxn modelId="{F2788436-8DDE-45D4-B62C-E2252E65497D}" type="presOf" srcId="{AA7990DB-7DA3-44CD-9B4A-3F8479E07E7F}" destId="{C3ECC9C6-25A7-45DB-9FFE-275C6C9261C7}" srcOrd="0" destOrd="0" presId="urn:microsoft.com/office/officeart/2005/8/layout/list1"/>
    <dgm:cxn modelId="{F3F1ABDE-DFBA-4A89-A5FB-6FEB93E79ADF}" srcId="{E53B0501-7142-4914-9076-A3C875E39004}" destId="{FA6B6BA2-1508-406B-8F45-F4D6234A4714}" srcOrd="0" destOrd="0" parTransId="{2476C157-E5D1-4C86-A85B-A1403BF05484}" sibTransId="{910651A3-FC41-4483-8C2E-A59FDE065D45}"/>
    <dgm:cxn modelId="{2D5B10A1-84F1-4067-8673-0432820FC1F5}" type="presOf" srcId="{E53B0501-7142-4914-9076-A3C875E39004}" destId="{8B6F929E-E29B-49D5-BBF3-30FC6A8DFE64}" srcOrd="0" destOrd="0" presId="urn:microsoft.com/office/officeart/2005/8/layout/list1"/>
    <dgm:cxn modelId="{440DABED-27C5-4C50-A4E2-E96656DFF1D5}" type="presParOf" srcId="{C3ECC9C6-25A7-45DB-9FFE-275C6C9261C7}" destId="{6D3E307D-B8D0-4C0F-BDD7-601537D9A428}" srcOrd="0" destOrd="0" presId="urn:microsoft.com/office/officeart/2005/8/layout/list1"/>
    <dgm:cxn modelId="{665AE934-DFDE-4448-8726-F9DA6784B3B2}" type="presParOf" srcId="{6D3E307D-B8D0-4C0F-BDD7-601537D9A428}" destId="{8B6F929E-E29B-49D5-BBF3-30FC6A8DFE64}" srcOrd="0" destOrd="0" presId="urn:microsoft.com/office/officeart/2005/8/layout/list1"/>
    <dgm:cxn modelId="{B92B2321-FAD0-43A3-9BA3-9287CE488021}" type="presParOf" srcId="{6D3E307D-B8D0-4C0F-BDD7-601537D9A428}" destId="{A77BCE5E-44D4-4343-839A-411AC0B95DDC}" srcOrd="1" destOrd="0" presId="urn:microsoft.com/office/officeart/2005/8/layout/list1"/>
    <dgm:cxn modelId="{0684A5E9-5241-4706-A72C-E7B76EB063D9}" type="presParOf" srcId="{C3ECC9C6-25A7-45DB-9FFE-275C6C9261C7}" destId="{07FE70E2-2C25-444D-92DB-B7B7321996D2}" srcOrd="1" destOrd="0" presId="urn:microsoft.com/office/officeart/2005/8/layout/list1"/>
    <dgm:cxn modelId="{24E0B8F6-557D-41F8-B5D1-BA223D004D7C}" type="presParOf" srcId="{C3ECC9C6-25A7-45DB-9FFE-275C6C9261C7}" destId="{358A57E3-0EEB-476C-8874-F1FE41D6E16F}" srcOrd="2" destOrd="0" presId="urn:microsoft.com/office/officeart/2005/8/layout/list1"/>
    <dgm:cxn modelId="{9667BA4B-83ED-48A1-BD11-B24D68F9AB03}" type="presParOf" srcId="{C3ECC9C6-25A7-45DB-9FFE-275C6C9261C7}" destId="{597B105E-5F28-4D91-95D5-54279FE32154}" srcOrd="3" destOrd="0" presId="urn:microsoft.com/office/officeart/2005/8/layout/list1"/>
    <dgm:cxn modelId="{435CF3A2-33C9-439B-909A-4085F0C247FC}" type="presParOf" srcId="{C3ECC9C6-25A7-45DB-9FFE-275C6C9261C7}" destId="{2E028ADF-2961-41D6-962B-28AD883D8F1E}" srcOrd="4" destOrd="0" presId="urn:microsoft.com/office/officeart/2005/8/layout/list1"/>
    <dgm:cxn modelId="{C1FE6169-5449-46E6-954E-CD2A128EA3CD}" type="presParOf" srcId="{2E028ADF-2961-41D6-962B-28AD883D8F1E}" destId="{1D6266F7-E78C-4A05-8938-8BD4E0320D80}" srcOrd="0" destOrd="0" presId="urn:microsoft.com/office/officeart/2005/8/layout/list1"/>
    <dgm:cxn modelId="{24ED06E0-1664-4E3A-8303-349E2B8F7CAB}" type="presParOf" srcId="{2E028ADF-2961-41D6-962B-28AD883D8F1E}" destId="{F255DCBB-DCDD-4F98-B686-F5C019BC4135}" srcOrd="1" destOrd="0" presId="urn:microsoft.com/office/officeart/2005/8/layout/list1"/>
    <dgm:cxn modelId="{A2963E4A-26C4-49A9-9185-4F5D5017C0CA}" type="presParOf" srcId="{C3ECC9C6-25A7-45DB-9FFE-275C6C9261C7}" destId="{B66A2468-14FC-4983-9F5D-AD76ED8E521B}" srcOrd="5" destOrd="0" presId="urn:microsoft.com/office/officeart/2005/8/layout/list1"/>
    <dgm:cxn modelId="{6784335D-5122-443A-9501-EDB546890873}" type="presParOf" srcId="{C3ECC9C6-25A7-45DB-9FFE-275C6C9261C7}" destId="{17C3F38C-FD26-4C21-9CD2-65A3013087A2}" srcOrd="6" destOrd="0" presId="urn:microsoft.com/office/officeart/2005/8/layout/list1"/>
    <dgm:cxn modelId="{A17096B6-6C2F-4A56-B6EB-8D4D5D6C58AD}" type="presParOf" srcId="{C3ECC9C6-25A7-45DB-9FFE-275C6C9261C7}" destId="{782BEB3F-01E1-4D05-ADA0-AE051DABBCD8}" srcOrd="7" destOrd="0" presId="urn:microsoft.com/office/officeart/2005/8/layout/list1"/>
    <dgm:cxn modelId="{B8B29FFF-D4D0-40FB-92C4-E1B9AC6DB9D0}" type="presParOf" srcId="{C3ECC9C6-25A7-45DB-9FFE-275C6C9261C7}" destId="{72F6A009-E398-4DD2-93D0-D483023866F8}" srcOrd="8" destOrd="0" presId="urn:microsoft.com/office/officeart/2005/8/layout/list1"/>
    <dgm:cxn modelId="{8C4A8001-29E7-47BE-8070-C6FE74BC2F63}" type="presParOf" srcId="{72F6A009-E398-4DD2-93D0-D483023866F8}" destId="{31C6941E-9F57-4712-832B-FCC898917408}" srcOrd="0" destOrd="0" presId="urn:microsoft.com/office/officeart/2005/8/layout/list1"/>
    <dgm:cxn modelId="{111EAFA6-BAED-47A1-AA87-FA117162B618}" type="presParOf" srcId="{72F6A009-E398-4DD2-93D0-D483023866F8}" destId="{C4321854-451E-459A-9256-D9014489D785}" srcOrd="1" destOrd="0" presId="urn:microsoft.com/office/officeart/2005/8/layout/list1"/>
    <dgm:cxn modelId="{E3203715-6C40-47E3-8F5C-ED862C030943}" type="presParOf" srcId="{C3ECC9C6-25A7-45DB-9FFE-275C6C9261C7}" destId="{6DBB9995-91D6-494F-82C2-747ABDDAD741}" srcOrd="9" destOrd="0" presId="urn:microsoft.com/office/officeart/2005/8/layout/list1"/>
    <dgm:cxn modelId="{1D9B189B-2760-47D9-8791-F3BB72624C42}" type="presParOf" srcId="{C3ECC9C6-25A7-45DB-9FFE-275C6C9261C7}" destId="{C84CE683-3555-4A7F-B2C9-69E9DB3D3C69}" srcOrd="10" destOrd="0" presId="urn:microsoft.com/office/officeart/2005/8/layout/list1"/>
    <dgm:cxn modelId="{C411CBDC-3D22-409D-BC37-8576D1A54086}" type="presParOf" srcId="{C3ECC9C6-25A7-45DB-9FFE-275C6C9261C7}" destId="{B9AD0242-A2D0-4DD8-AE63-5581ABFBBAED}" srcOrd="11" destOrd="0" presId="urn:microsoft.com/office/officeart/2005/8/layout/list1"/>
    <dgm:cxn modelId="{1F4678C5-BFA9-41A3-BDFB-E15B830E28DB}" type="presParOf" srcId="{C3ECC9C6-25A7-45DB-9FFE-275C6C9261C7}" destId="{4DA2CDDF-F877-4932-B02B-6C83FF947D44}" srcOrd="12" destOrd="0" presId="urn:microsoft.com/office/officeart/2005/8/layout/list1"/>
    <dgm:cxn modelId="{38616810-DD18-4E61-9F31-7A7D327A9855}" type="presParOf" srcId="{4DA2CDDF-F877-4932-B02B-6C83FF947D44}" destId="{746D611E-67F2-47C9-9467-8AAC67B81A1E}" srcOrd="0" destOrd="0" presId="urn:microsoft.com/office/officeart/2005/8/layout/list1"/>
    <dgm:cxn modelId="{665DAF62-5690-490E-AFAA-CD9708B6D5B7}" type="presParOf" srcId="{4DA2CDDF-F877-4932-B02B-6C83FF947D44}" destId="{71B45816-921A-43F7-B07A-978E97F5F64F}" srcOrd="1" destOrd="0" presId="urn:microsoft.com/office/officeart/2005/8/layout/list1"/>
    <dgm:cxn modelId="{845BE6CF-6829-4424-AA33-296F4332B6DE}" type="presParOf" srcId="{C3ECC9C6-25A7-45DB-9FFE-275C6C9261C7}" destId="{316AA703-E044-47BC-8CFA-E7928680151E}" srcOrd="13" destOrd="0" presId="urn:microsoft.com/office/officeart/2005/8/layout/list1"/>
    <dgm:cxn modelId="{87653CB5-AD6E-4A81-A4AA-8683AEBB1007}" type="presParOf" srcId="{C3ECC9C6-25A7-45DB-9FFE-275C6C9261C7}" destId="{34222C18-9B0D-41EC-A72D-C75381D2BDBC}" srcOrd="14"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A7990DB-7DA3-44CD-9B4A-3F8479E07E7F}"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CE41C904-8DD5-4CD6-B49A-AC5C12BE5E3E}">
      <dgm:prSet custT="1"/>
      <dgm:spPr/>
      <dgm:t>
        <a:bodyPr/>
        <a:lstStyle/>
        <a:p>
          <a:pPr algn="ctr" rtl="0"/>
          <a:r>
            <a:rPr lang="en-US" sz="2000" b="1" smtClean="0"/>
            <a:t>5</a:t>
          </a:r>
          <a:endParaRPr lang="en-US" sz="1800" b="1" dirty="0"/>
        </a:p>
      </dgm:t>
    </dgm:pt>
    <dgm:pt modelId="{642E421B-56C5-4CC2-BB37-868AB353A8E1}" type="parTrans" cxnId="{3DDC6E7B-F9AB-43B6-9C3C-D47C940D2C16}">
      <dgm:prSet/>
      <dgm:spPr/>
      <dgm:t>
        <a:bodyPr/>
        <a:lstStyle/>
        <a:p>
          <a:endParaRPr lang="en-US"/>
        </a:p>
      </dgm:t>
    </dgm:pt>
    <dgm:pt modelId="{526F5AD3-7BAD-46FA-80DA-10596EA6AB0F}" type="sibTrans" cxnId="{3DDC6E7B-F9AB-43B6-9C3C-D47C940D2C16}">
      <dgm:prSet/>
      <dgm:spPr/>
      <dgm:t>
        <a:bodyPr/>
        <a:lstStyle/>
        <a:p>
          <a:endParaRPr lang="en-US"/>
        </a:p>
      </dgm:t>
    </dgm:pt>
    <dgm:pt modelId="{97B00C12-1F8B-4FC6-BCFD-5F79DE45984D}">
      <dgm:prSet custT="1"/>
      <dgm:spPr/>
      <dgm:t>
        <a:bodyPr/>
        <a:lstStyle/>
        <a:p>
          <a:pPr rtl="0"/>
          <a:r>
            <a:rPr lang="en-US" sz="1600" b="1" dirty="0" err="1" smtClean="0"/>
            <a:t>GridFS</a:t>
          </a:r>
          <a:endParaRPr lang="en-US" sz="1600" b="1" dirty="0" smtClean="0"/>
        </a:p>
      </dgm:t>
    </dgm:pt>
    <dgm:pt modelId="{F2EA6FDD-8AED-48B4-A5F2-2E51EE355DF2}">
      <dgm:prSet custT="1"/>
      <dgm:spPr/>
      <dgm:t>
        <a:bodyPr/>
        <a:lstStyle/>
        <a:p>
          <a:pPr algn="ctr" rtl="0"/>
          <a:r>
            <a:rPr lang="en-US" sz="2000" b="1" dirty="0" smtClean="0"/>
            <a:t>8</a:t>
          </a:r>
          <a:endParaRPr lang="en-US" sz="2000" b="1" dirty="0"/>
        </a:p>
      </dgm:t>
    </dgm:pt>
    <dgm:pt modelId="{6AE8C9D7-BC0D-4DB4-889C-3A3F0D4ADC7A}" type="sibTrans" cxnId="{C49305CB-1942-4208-BA3F-8CB18844F158}">
      <dgm:prSet/>
      <dgm:spPr/>
      <dgm:t>
        <a:bodyPr/>
        <a:lstStyle/>
        <a:p>
          <a:endParaRPr lang="en-US"/>
        </a:p>
      </dgm:t>
    </dgm:pt>
    <dgm:pt modelId="{5B220155-11FE-4E8A-8FDB-1E2026197341}" type="parTrans" cxnId="{C49305CB-1942-4208-BA3F-8CB18844F158}">
      <dgm:prSet/>
      <dgm:spPr/>
      <dgm:t>
        <a:bodyPr/>
        <a:lstStyle/>
        <a:p>
          <a:endParaRPr lang="en-US"/>
        </a:p>
      </dgm:t>
    </dgm:pt>
    <dgm:pt modelId="{00AF6779-A24B-420C-907E-9DA6BBAD9A91}" type="sibTrans" cxnId="{65968F9D-4841-4078-9911-A3778290CE9F}">
      <dgm:prSet/>
      <dgm:spPr/>
      <dgm:t>
        <a:bodyPr/>
        <a:lstStyle/>
        <a:p>
          <a:endParaRPr lang="en-US"/>
        </a:p>
      </dgm:t>
    </dgm:pt>
    <dgm:pt modelId="{76F76479-DF5E-4BC6-9185-48BF3052CBCD}" type="parTrans" cxnId="{65968F9D-4841-4078-9911-A3778290CE9F}">
      <dgm:prSet/>
      <dgm:spPr/>
      <dgm:t>
        <a:bodyPr/>
        <a:lstStyle/>
        <a:p>
          <a:endParaRPr lang="en-US"/>
        </a:p>
      </dgm:t>
    </dgm:pt>
    <dgm:pt modelId="{711AD5B9-BC05-4224-8AB9-A99F0819CB07}">
      <dgm:prSet custT="1"/>
      <dgm:spPr/>
      <dgm:t>
        <a:bodyPr/>
        <a:lstStyle/>
        <a:p>
          <a:pPr rtl="0"/>
          <a:r>
            <a:rPr lang="en-US" sz="1600" b="1" dirty="0" err="1" smtClean="0"/>
            <a:t>Sharding</a:t>
          </a:r>
          <a:endParaRPr lang="en-US" sz="1600" b="1" dirty="0" smtClean="0"/>
        </a:p>
      </dgm:t>
    </dgm:pt>
    <dgm:pt modelId="{9B7152C8-5EEF-463E-BEF3-57B6C816C155}">
      <dgm:prSet custT="1"/>
      <dgm:spPr/>
      <dgm:t>
        <a:bodyPr/>
        <a:lstStyle/>
        <a:p>
          <a:pPr algn="ctr" rtl="0"/>
          <a:r>
            <a:rPr lang="en-US" sz="2000" b="1" dirty="0" smtClean="0"/>
            <a:t>7</a:t>
          </a:r>
          <a:endParaRPr lang="en-US" sz="2000" b="1" dirty="0"/>
        </a:p>
      </dgm:t>
    </dgm:pt>
    <dgm:pt modelId="{10A8A54E-D375-496A-978F-B9889D44809D}" type="sibTrans" cxnId="{23EA6C49-1CF4-4150-83A7-CE150FB4E333}">
      <dgm:prSet/>
      <dgm:spPr/>
      <dgm:t>
        <a:bodyPr/>
        <a:lstStyle/>
        <a:p>
          <a:endParaRPr lang="en-US"/>
        </a:p>
      </dgm:t>
    </dgm:pt>
    <dgm:pt modelId="{0BB50C01-675A-4DD8-A66F-015CADED7428}" type="parTrans" cxnId="{23EA6C49-1CF4-4150-83A7-CE150FB4E333}">
      <dgm:prSet/>
      <dgm:spPr/>
      <dgm:t>
        <a:bodyPr/>
        <a:lstStyle/>
        <a:p>
          <a:endParaRPr lang="en-US"/>
        </a:p>
      </dgm:t>
    </dgm:pt>
    <dgm:pt modelId="{18CB1158-1325-4B95-A71D-940C947CFD12}" type="sibTrans" cxnId="{67B56518-7CFA-4281-8BB0-AAD27A290EED}">
      <dgm:prSet/>
      <dgm:spPr/>
      <dgm:t>
        <a:bodyPr/>
        <a:lstStyle/>
        <a:p>
          <a:endParaRPr lang="en-US"/>
        </a:p>
      </dgm:t>
    </dgm:pt>
    <dgm:pt modelId="{996A7ABE-31E3-4E36-9BC5-213E3B755EB3}" type="parTrans" cxnId="{67B56518-7CFA-4281-8BB0-AAD27A290EED}">
      <dgm:prSet/>
      <dgm:spPr/>
      <dgm:t>
        <a:bodyPr/>
        <a:lstStyle/>
        <a:p>
          <a:endParaRPr lang="en-US"/>
        </a:p>
      </dgm:t>
    </dgm:pt>
    <dgm:pt modelId="{CCE566F3-E398-44B8-9FF7-FD7F2553D911}">
      <dgm:prSet custT="1"/>
      <dgm:spPr/>
      <dgm:t>
        <a:bodyPr/>
        <a:lstStyle/>
        <a:p>
          <a:pPr rtl="0"/>
          <a:r>
            <a:rPr lang="en-US" sz="1600" b="1" dirty="0" smtClean="0"/>
            <a:t>Replication</a:t>
          </a:r>
        </a:p>
      </dgm:t>
    </dgm:pt>
    <dgm:pt modelId="{7568EEF8-C67E-4E5C-9680-660EB0FEADA9}">
      <dgm:prSet custT="1"/>
      <dgm:spPr/>
      <dgm:t>
        <a:bodyPr/>
        <a:lstStyle/>
        <a:p>
          <a:pPr algn="ctr" rtl="0"/>
          <a:r>
            <a:rPr lang="en-US" sz="2000" b="1" dirty="0" smtClean="0"/>
            <a:t>6</a:t>
          </a:r>
          <a:endParaRPr lang="en-US" sz="2000" b="1" dirty="0"/>
        </a:p>
      </dgm:t>
    </dgm:pt>
    <dgm:pt modelId="{45FCCA0A-D68D-437F-B5AA-A83798F235D7}" type="sibTrans" cxnId="{94840E99-A3E0-4E09-A73D-ECEC06663454}">
      <dgm:prSet/>
      <dgm:spPr/>
      <dgm:t>
        <a:bodyPr/>
        <a:lstStyle/>
        <a:p>
          <a:endParaRPr lang="en-US"/>
        </a:p>
      </dgm:t>
    </dgm:pt>
    <dgm:pt modelId="{A9547504-F122-4A18-80D6-87D7218C24D6}" type="parTrans" cxnId="{94840E99-A3E0-4E09-A73D-ECEC06663454}">
      <dgm:prSet/>
      <dgm:spPr/>
      <dgm:t>
        <a:bodyPr/>
        <a:lstStyle/>
        <a:p>
          <a:endParaRPr lang="en-US"/>
        </a:p>
      </dgm:t>
    </dgm:pt>
    <dgm:pt modelId="{46E908C0-02EA-4C9C-A0C8-2D3812029F27}" type="sibTrans" cxnId="{799CDD39-C4F2-402F-920C-C625F5A21F9A}">
      <dgm:prSet/>
      <dgm:spPr/>
      <dgm:t>
        <a:bodyPr/>
        <a:lstStyle/>
        <a:p>
          <a:endParaRPr lang="en-US"/>
        </a:p>
      </dgm:t>
    </dgm:pt>
    <dgm:pt modelId="{3D4970C9-67EF-4B22-8E52-1A1EFA49411C}" type="parTrans" cxnId="{799CDD39-C4F2-402F-920C-C625F5A21F9A}">
      <dgm:prSet/>
      <dgm:spPr/>
      <dgm:t>
        <a:bodyPr/>
        <a:lstStyle/>
        <a:p>
          <a:endParaRPr lang="en-US"/>
        </a:p>
      </dgm:t>
    </dgm:pt>
    <dgm:pt modelId="{C52A9317-9359-43F4-A96E-FDE3FA7C87E1}">
      <dgm:prSet custT="1"/>
      <dgm:spPr/>
      <dgm:t>
        <a:bodyPr/>
        <a:lstStyle/>
        <a:p>
          <a:pPr rtl="0"/>
          <a:r>
            <a:rPr lang="en-US" sz="1600" b="1" dirty="0" smtClean="0"/>
            <a:t>Aggregation</a:t>
          </a:r>
        </a:p>
      </dgm:t>
    </dgm:pt>
    <dgm:pt modelId="{995F7A2B-C596-422B-91E0-329444DDA86B}" type="sibTrans" cxnId="{CAA1B2AC-F821-4F6E-94A8-AA99DE0039BF}">
      <dgm:prSet/>
      <dgm:spPr/>
      <dgm:t>
        <a:bodyPr/>
        <a:lstStyle/>
        <a:p>
          <a:endParaRPr lang="en-US"/>
        </a:p>
      </dgm:t>
    </dgm:pt>
    <dgm:pt modelId="{B8A6BD0E-C8EE-4A67-948A-61E08A5C9393}" type="parTrans" cxnId="{CAA1B2AC-F821-4F6E-94A8-AA99DE0039BF}">
      <dgm:prSet/>
      <dgm:spPr/>
      <dgm:t>
        <a:bodyPr/>
        <a:lstStyle/>
        <a:p>
          <a:endParaRPr lang="en-US"/>
        </a:p>
      </dgm:t>
    </dgm:pt>
    <dgm:pt modelId="{C3ECC9C6-25A7-45DB-9FFE-275C6C9261C7}" type="pres">
      <dgm:prSet presAssocID="{AA7990DB-7DA3-44CD-9B4A-3F8479E07E7F}" presName="linear" presStyleCnt="0">
        <dgm:presLayoutVars>
          <dgm:dir/>
          <dgm:animLvl val="lvl"/>
          <dgm:resizeHandles val="exact"/>
        </dgm:presLayoutVars>
      </dgm:prSet>
      <dgm:spPr/>
      <dgm:t>
        <a:bodyPr/>
        <a:lstStyle/>
        <a:p>
          <a:endParaRPr lang="en-US"/>
        </a:p>
      </dgm:t>
    </dgm:pt>
    <dgm:pt modelId="{59E13687-8353-4675-BB33-DFC26408705D}" type="pres">
      <dgm:prSet presAssocID="{CE41C904-8DD5-4CD6-B49A-AC5C12BE5E3E}" presName="parentLin" presStyleCnt="0"/>
      <dgm:spPr/>
    </dgm:pt>
    <dgm:pt modelId="{F4267357-21EF-4E02-9C7D-4350A49C1848}" type="pres">
      <dgm:prSet presAssocID="{CE41C904-8DD5-4CD6-B49A-AC5C12BE5E3E}" presName="parentLeftMargin" presStyleLbl="node1" presStyleIdx="0" presStyleCnt="4"/>
      <dgm:spPr/>
      <dgm:t>
        <a:bodyPr/>
        <a:lstStyle/>
        <a:p>
          <a:endParaRPr lang="en-US"/>
        </a:p>
      </dgm:t>
    </dgm:pt>
    <dgm:pt modelId="{763CD75F-4D0D-4001-9316-689AB4DEC322}" type="pres">
      <dgm:prSet presAssocID="{CE41C904-8DD5-4CD6-B49A-AC5C12BE5E3E}" presName="parentText" presStyleLbl="node1" presStyleIdx="0" presStyleCnt="4" custScaleX="31677">
        <dgm:presLayoutVars>
          <dgm:chMax val="0"/>
          <dgm:bulletEnabled val="1"/>
        </dgm:presLayoutVars>
      </dgm:prSet>
      <dgm:spPr/>
      <dgm:t>
        <a:bodyPr/>
        <a:lstStyle/>
        <a:p>
          <a:endParaRPr lang="en-US"/>
        </a:p>
      </dgm:t>
    </dgm:pt>
    <dgm:pt modelId="{885BA3BF-109A-4798-9C0C-06D55CE08061}" type="pres">
      <dgm:prSet presAssocID="{CE41C904-8DD5-4CD6-B49A-AC5C12BE5E3E}" presName="negativeSpace" presStyleCnt="0"/>
      <dgm:spPr/>
    </dgm:pt>
    <dgm:pt modelId="{D858A30B-D208-4142-AF6E-31F4FB31115A}" type="pres">
      <dgm:prSet presAssocID="{CE41C904-8DD5-4CD6-B49A-AC5C12BE5E3E}" presName="childText" presStyleLbl="conFgAcc1" presStyleIdx="0" presStyleCnt="4">
        <dgm:presLayoutVars>
          <dgm:bulletEnabled val="1"/>
        </dgm:presLayoutVars>
      </dgm:prSet>
      <dgm:spPr/>
      <dgm:t>
        <a:bodyPr/>
        <a:lstStyle/>
        <a:p>
          <a:endParaRPr lang="en-US"/>
        </a:p>
      </dgm:t>
    </dgm:pt>
    <dgm:pt modelId="{A401DA99-9ED8-40CF-B792-D61A71A62674}" type="pres">
      <dgm:prSet presAssocID="{526F5AD3-7BAD-46FA-80DA-10596EA6AB0F}" presName="spaceBetweenRectangles" presStyleCnt="0"/>
      <dgm:spPr/>
    </dgm:pt>
    <dgm:pt modelId="{8DEAECF3-A0F2-4AAD-A7E5-ED11BC65683D}" type="pres">
      <dgm:prSet presAssocID="{7568EEF8-C67E-4E5C-9680-660EB0FEADA9}" presName="parentLin" presStyleCnt="0"/>
      <dgm:spPr/>
    </dgm:pt>
    <dgm:pt modelId="{2B386856-FB44-4175-9171-365E863822EF}" type="pres">
      <dgm:prSet presAssocID="{7568EEF8-C67E-4E5C-9680-660EB0FEADA9}" presName="parentLeftMargin" presStyleLbl="node1" presStyleIdx="0" presStyleCnt="4"/>
      <dgm:spPr/>
      <dgm:t>
        <a:bodyPr/>
        <a:lstStyle/>
        <a:p>
          <a:endParaRPr lang="en-US"/>
        </a:p>
      </dgm:t>
    </dgm:pt>
    <dgm:pt modelId="{85152E63-8C80-491F-A70B-DE285A12C1F1}" type="pres">
      <dgm:prSet presAssocID="{7568EEF8-C67E-4E5C-9680-660EB0FEADA9}" presName="parentText" presStyleLbl="node1" presStyleIdx="1" presStyleCnt="4" custScaleX="31677">
        <dgm:presLayoutVars>
          <dgm:chMax val="0"/>
          <dgm:bulletEnabled val="1"/>
        </dgm:presLayoutVars>
      </dgm:prSet>
      <dgm:spPr/>
      <dgm:t>
        <a:bodyPr/>
        <a:lstStyle/>
        <a:p>
          <a:endParaRPr lang="en-US"/>
        </a:p>
      </dgm:t>
    </dgm:pt>
    <dgm:pt modelId="{A78EB295-F6F4-4F6A-8B89-784CA9DB5053}" type="pres">
      <dgm:prSet presAssocID="{7568EEF8-C67E-4E5C-9680-660EB0FEADA9}" presName="negativeSpace" presStyleCnt="0"/>
      <dgm:spPr/>
    </dgm:pt>
    <dgm:pt modelId="{C7390D62-ED48-4CB9-94DD-524ED6FC9499}" type="pres">
      <dgm:prSet presAssocID="{7568EEF8-C67E-4E5C-9680-660EB0FEADA9}" presName="childText" presStyleLbl="conFgAcc1" presStyleIdx="1" presStyleCnt="4">
        <dgm:presLayoutVars>
          <dgm:bulletEnabled val="1"/>
        </dgm:presLayoutVars>
      </dgm:prSet>
      <dgm:spPr/>
      <dgm:t>
        <a:bodyPr/>
        <a:lstStyle/>
        <a:p>
          <a:endParaRPr lang="en-US"/>
        </a:p>
      </dgm:t>
    </dgm:pt>
    <dgm:pt modelId="{D6A08EF7-BE63-49C2-9ED4-9292FE280E48}" type="pres">
      <dgm:prSet presAssocID="{45FCCA0A-D68D-437F-B5AA-A83798F235D7}" presName="spaceBetweenRectangles" presStyleCnt="0"/>
      <dgm:spPr/>
    </dgm:pt>
    <dgm:pt modelId="{2E54D3C0-8498-4C0B-B9AB-BE694D5752F1}" type="pres">
      <dgm:prSet presAssocID="{9B7152C8-5EEF-463E-BEF3-57B6C816C155}" presName="parentLin" presStyleCnt="0"/>
      <dgm:spPr/>
    </dgm:pt>
    <dgm:pt modelId="{7786D301-B7D4-480D-9FC1-55F2646D446B}" type="pres">
      <dgm:prSet presAssocID="{9B7152C8-5EEF-463E-BEF3-57B6C816C155}" presName="parentLeftMargin" presStyleLbl="node1" presStyleIdx="1" presStyleCnt="4"/>
      <dgm:spPr/>
      <dgm:t>
        <a:bodyPr/>
        <a:lstStyle/>
        <a:p>
          <a:endParaRPr lang="en-US"/>
        </a:p>
      </dgm:t>
    </dgm:pt>
    <dgm:pt modelId="{7559898C-6F6B-4188-A17A-BF8E98B95E5E}" type="pres">
      <dgm:prSet presAssocID="{9B7152C8-5EEF-463E-BEF3-57B6C816C155}" presName="parentText" presStyleLbl="node1" presStyleIdx="2" presStyleCnt="4" custScaleX="31677">
        <dgm:presLayoutVars>
          <dgm:chMax val="0"/>
          <dgm:bulletEnabled val="1"/>
        </dgm:presLayoutVars>
      </dgm:prSet>
      <dgm:spPr/>
      <dgm:t>
        <a:bodyPr/>
        <a:lstStyle/>
        <a:p>
          <a:endParaRPr lang="en-US"/>
        </a:p>
      </dgm:t>
    </dgm:pt>
    <dgm:pt modelId="{7403818A-C251-4E80-861B-40535B70C900}" type="pres">
      <dgm:prSet presAssocID="{9B7152C8-5EEF-463E-BEF3-57B6C816C155}" presName="negativeSpace" presStyleCnt="0"/>
      <dgm:spPr/>
    </dgm:pt>
    <dgm:pt modelId="{5336DD7B-1C48-4799-814D-7BF28A741A88}" type="pres">
      <dgm:prSet presAssocID="{9B7152C8-5EEF-463E-BEF3-57B6C816C155}" presName="childText" presStyleLbl="conFgAcc1" presStyleIdx="2" presStyleCnt="4">
        <dgm:presLayoutVars>
          <dgm:bulletEnabled val="1"/>
        </dgm:presLayoutVars>
      </dgm:prSet>
      <dgm:spPr/>
      <dgm:t>
        <a:bodyPr/>
        <a:lstStyle/>
        <a:p>
          <a:endParaRPr lang="en-US"/>
        </a:p>
      </dgm:t>
    </dgm:pt>
    <dgm:pt modelId="{D1639125-4DE2-4B72-8EAD-FC5345B877E0}" type="pres">
      <dgm:prSet presAssocID="{10A8A54E-D375-496A-978F-B9889D44809D}" presName="spaceBetweenRectangles" presStyleCnt="0"/>
      <dgm:spPr/>
    </dgm:pt>
    <dgm:pt modelId="{CBCAEC88-C49A-4262-920E-9B3BEF91FE00}" type="pres">
      <dgm:prSet presAssocID="{F2EA6FDD-8AED-48B4-A5F2-2E51EE355DF2}" presName="parentLin" presStyleCnt="0"/>
      <dgm:spPr/>
    </dgm:pt>
    <dgm:pt modelId="{CF558F2E-FD32-4C13-91D5-7065AC204BDA}" type="pres">
      <dgm:prSet presAssocID="{F2EA6FDD-8AED-48B4-A5F2-2E51EE355DF2}" presName="parentLeftMargin" presStyleLbl="node1" presStyleIdx="2" presStyleCnt="4"/>
      <dgm:spPr/>
      <dgm:t>
        <a:bodyPr/>
        <a:lstStyle/>
        <a:p>
          <a:endParaRPr lang="en-US"/>
        </a:p>
      </dgm:t>
    </dgm:pt>
    <dgm:pt modelId="{4728F420-19FD-4DAB-B8AA-6F8C3A1A259E}" type="pres">
      <dgm:prSet presAssocID="{F2EA6FDD-8AED-48B4-A5F2-2E51EE355DF2}" presName="parentText" presStyleLbl="node1" presStyleIdx="3" presStyleCnt="4" custScaleX="31677">
        <dgm:presLayoutVars>
          <dgm:chMax val="0"/>
          <dgm:bulletEnabled val="1"/>
        </dgm:presLayoutVars>
      </dgm:prSet>
      <dgm:spPr/>
      <dgm:t>
        <a:bodyPr/>
        <a:lstStyle/>
        <a:p>
          <a:endParaRPr lang="en-US"/>
        </a:p>
      </dgm:t>
    </dgm:pt>
    <dgm:pt modelId="{D763FF2F-3581-42AB-A985-8A860B5C34C0}" type="pres">
      <dgm:prSet presAssocID="{F2EA6FDD-8AED-48B4-A5F2-2E51EE355DF2}" presName="negativeSpace" presStyleCnt="0"/>
      <dgm:spPr/>
    </dgm:pt>
    <dgm:pt modelId="{4D51B218-FC90-401E-BEFE-108E689322D1}" type="pres">
      <dgm:prSet presAssocID="{F2EA6FDD-8AED-48B4-A5F2-2E51EE355DF2}" presName="childText" presStyleLbl="conFgAcc1" presStyleIdx="3" presStyleCnt="4">
        <dgm:presLayoutVars>
          <dgm:bulletEnabled val="1"/>
        </dgm:presLayoutVars>
      </dgm:prSet>
      <dgm:spPr/>
      <dgm:t>
        <a:bodyPr/>
        <a:lstStyle/>
        <a:p>
          <a:endParaRPr lang="en-US"/>
        </a:p>
      </dgm:t>
    </dgm:pt>
  </dgm:ptLst>
  <dgm:cxnLst>
    <dgm:cxn modelId="{799CDD39-C4F2-402F-920C-C625F5A21F9A}" srcId="{7568EEF8-C67E-4E5C-9680-660EB0FEADA9}" destId="{CCE566F3-E398-44B8-9FF7-FD7F2553D911}" srcOrd="0" destOrd="0" parTransId="{3D4970C9-67EF-4B22-8E52-1A1EFA49411C}" sibTransId="{46E908C0-02EA-4C9C-A0C8-2D3812029F27}"/>
    <dgm:cxn modelId="{F6CE8061-FC8F-4577-A9D8-F7E98F529213}" type="presOf" srcId="{711AD5B9-BC05-4224-8AB9-A99F0819CB07}" destId="{5336DD7B-1C48-4799-814D-7BF28A741A88}" srcOrd="0" destOrd="0" presId="urn:microsoft.com/office/officeart/2005/8/layout/list1"/>
    <dgm:cxn modelId="{271E4D9E-8256-4D21-97FF-314E97F3C6A8}" type="presOf" srcId="{F2EA6FDD-8AED-48B4-A5F2-2E51EE355DF2}" destId="{CF558F2E-FD32-4C13-91D5-7065AC204BDA}" srcOrd="0" destOrd="0" presId="urn:microsoft.com/office/officeart/2005/8/layout/list1"/>
    <dgm:cxn modelId="{0A690B3A-E453-4C6D-AC40-941469884946}" type="presOf" srcId="{97B00C12-1F8B-4FC6-BCFD-5F79DE45984D}" destId="{4D51B218-FC90-401E-BEFE-108E689322D1}" srcOrd="0" destOrd="0" presId="urn:microsoft.com/office/officeart/2005/8/layout/list1"/>
    <dgm:cxn modelId="{B3F427E7-1E4D-4CD2-BF1C-D1D30CC88AE2}" type="presOf" srcId="{AA7990DB-7DA3-44CD-9B4A-3F8479E07E7F}" destId="{C3ECC9C6-25A7-45DB-9FFE-275C6C9261C7}" srcOrd="0" destOrd="0" presId="urn:microsoft.com/office/officeart/2005/8/layout/list1"/>
    <dgm:cxn modelId="{CAA1B2AC-F821-4F6E-94A8-AA99DE0039BF}" srcId="{CE41C904-8DD5-4CD6-B49A-AC5C12BE5E3E}" destId="{C52A9317-9359-43F4-A96E-FDE3FA7C87E1}" srcOrd="0" destOrd="0" parTransId="{B8A6BD0E-C8EE-4A67-948A-61E08A5C9393}" sibTransId="{995F7A2B-C596-422B-91E0-329444DDA86B}"/>
    <dgm:cxn modelId="{C49305CB-1942-4208-BA3F-8CB18844F158}" srcId="{AA7990DB-7DA3-44CD-9B4A-3F8479E07E7F}" destId="{F2EA6FDD-8AED-48B4-A5F2-2E51EE355DF2}" srcOrd="3" destOrd="0" parTransId="{5B220155-11FE-4E8A-8FDB-1E2026197341}" sibTransId="{6AE8C9D7-BC0D-4DB4-889C-3A3F0D4ADC7A}"/>
    <dgm:cxn modelId="{3DDC6E7B-F9AB-43B6-9C3C-D47C940D2C16}" srcId="{AA7990DB-7DA3-44CD-9B4A-3F8479E07E7F}" destId="{CE41C904-8DD5-4CD6-B49A-AC5C12BE5E3E}" srcOrd="0" destOrd="0" parTransId="{642E421B-56C5-4CC2-BB37-868AB353A8E1}" sibTransId="{526F5AD3-7BAD-46FA-80DA-10596EA6AB0F}"/>
    <dgm:cxn modelId="{4D981D3A-DA32-43C5-8BBC-7DC2C92F1A84}" type="presOf" srcId="{CE41C904-8DD5-4CD6-B49A-AC5C12BE5E3E}" destId="{763CD75F-4D0D-4001-9316-689AB4DEC322}" srcOrd="1" destOrd="0" presId="urn:microsoft.com/office/officeart/2005/8/layout/list1"/>
    <dgm:cxn modelId="{FE170F63-7748-4FD1-95F9-A34FD382E779}" type="presOf" srcId="{7568EEF8-C67E-4E5C-9680-660EB0FEADA9}" destId="{85152E63-8C80-491F-A70B-DE285A12C1F1}" srcOrd="1" destOrd="0" presId="urn:microsoft.com/office/officeart/2005/8/layout/list1"/>
    <dgm:cxn modelId="{193D5554-81F5-47D9-A1D8-8C713F95C27F}" type="presOf" srcId="{7568EEF8-C67E-4E5C-9680-660EB0FEADA9}" destId="{2B386856-FB44-4175-9171-365E863822EF}" srcOrd="0" destOrd="0" presId="urn:microsoft.com/office/officeart/2005/8/layout/list1"/>
    <dgm:cxn modelId="{3DEB56B5-22F7-4A1A-9E66-E4C904FC33BB}" type="presOf" srcId="{C52A9317-9359-43F4-A96E-FDE3FA7C87E1}" destId="{D858A30B-D208-4142-AF6E-31F4FB31115A}" srcOrd="0" destOrd="0" presId="urn:microsoft.com/office/officeart/2005/8/layout/list1"/>
    <dgm:cxn modelId="{18982562-1FEA-491D-A920-118E551B1EBE}" type="presOf" srcId="{9B7152C8-5EEF-463E-BEF3-57B6C816C155}" destId="{7786D301-B7D4-480D-9FC1-55F2646D446B}" srcOrd="0" destOrd="0" presId="urn:microsoft.com/office/officeart/2005/8/layout/list1"/>
    <dgm:cxn modelId="{23EA6C49-1CF4-4150-83A7-CE150FB4E333}" srcId="{AA7990DB-7DA3-44CD-9B4A-3F8479E07E7F}" destId="{9B7152C8-5EEF-463E-BEF3-57B6C816C155}" srcOrd="2" destOrd="0" parTransId="{0BB50C01-675A-4DD8-A66F-015CADED7428}" sibTransId="{10A8A54E-D375-496A-978F-B9889D44809D}"/>
    <dgm:cxn modelId="{9F6EAC61-5EAF-426D-B6C9-2AF1398ED0AD}" type="presOf" srcId="{F2EA6FDD-8AED-48B4-A5F2-2E51EE355DF2}" destId="{4728F420-19FD-4DAB-B8AA-6F8C3A1A259E}" srcOrd="1" destOrd="0" presId="urn:microsoft.com/office/officeart/2005/8/layout/list1"/>
    <dgm:cxn modelId="{88C74B26-5046-4DDA-A4D9-2337DCA904C6}" type="presOf" srcId="{9B7152C8-5EEF-463E-BEF3-57B6C816C155}" destId="{7559898C-6F6B-4188-A17A-BF8E98B95E5E}" srcOrd="1" destOrd="0" presId="urn:microsoft.com/office/officeart/2005/8/layout/list1"/>
    <dgm:cxn modelId="{378BEB4D-A2F4-4C70-9F35-B7E14C1A148E}" type="presOf" srcId="{CE41C904-8DD5-4CD6-B49A-AC5C12BE5E3E}" destId="{F4267357-21EF-4E02-9C7D-4350A49C1848}" srcOrd="0" destOrd="0" presId="urn:microsoft.com/office/officeart/2005/8/layout/list1"/>
    <dgm:cxn modelId="{94840E99-A3E0-4E09-A73D-ECEC06663454}" srcId="{AA7990DB-7DA3-44CD-9B4A-3F8479E07E7F}" destId="{7568EEF8-C67E-4E5C-9680-660EB0FEADA9}" srcOrd="1" destOrd="0" parTransId="{A9547504-F122-4A18-80D6-87D7218C24D6}" sibTransId="{45FCCA0A-D68D-437F-B5AA-A83798F235D7}"/>
    <dgm:cxn modelId="{67B56518-7CFA-4281-8BB0-AAD27A290EED}" srcId="{9B7152C8-5EEF-463E-BEF3-57B6C816C155}" destId="{711AD5B9-BC05-4224-8AB9-A99F0819CB07}" srcOrd="0" destOrd="0" parTransId="{996A7ABE-31E3-4E36-9BC5-213E3B755EB3}" sibTransId="{18CB1158-1325-4B95-A71D-940C947CFD12}"/>
    <dgm:cxn modelId="{A938905F-8145-40E4-810A-D092C980F2F6}" type="presOf" srcId="{CCE566F3-E398-44B8-9FF7-FD7F2553D911}" destId="{C7390D62-ED48-4CB9-94DD-524ED6FC9499}" srcOrd="0" destOrd="0" presId="urn:microsoft.com/office/officeart/2005/8/layout/list1"/>
    <dgm:cxn modelId="{65968F9D-4841-4078-9911-A3778290CE9F}" srcId="{F2EA6FDD-8AED-48B4-A5F2-2E51EE355DF2}" destId="{97B00C12-1F8B-4FC6-BCFD-5F79DE45984D}" srcOrd="0" destOrd="0" parTransId="{76F76479-DF5E-4BC6-9185-48BF3052CBCD}" sibTransId="{00AF6779-A24B-420C-907E-9DA6BBAD9A91}"/>
    <dgm:cxn modelId="{5CBBCF40-A197-4391-8669-716D0352FB9E}" type="presParOf" srcId="{C3ECC9C6-25A7-45DB-9FFE-275C6C9261C7}" destId="{59E13687-8353-4675-BB33-DFC26408705D}" srcOrd="0" destOrd="0" presId="urn:microsoft.com/office/officeart/2005/8/layout/list1"/>
    <dgm:cxn modelId="{3C8DCCB4-5044-4629-9070-57448601D8D4}" type="presParOf" srcId="{59E13687-8353-4675-BB33-DFC26408705D}" destId="{F4267357-21EF-4E02-9C7D-4350A49C1848}" srcOrd="0" destOrd="0" presId="urn:microsoft.com/office/officeart/2005/8/layout/list1"/>
    <dgm:cxn modelId="{6675ADD6-4AEC-4DDF-9954-320D9CE3E452}" type="presParOf" srcId="{59E13687-8353-4675-BB33-DFC26408705D}" destId="{763CD75F-4D0D-4001-9316-689AB4DEC322}" srcOrd="1" destOrd="0" presId="urn:microsoft.com/office/officeart/2005/8/layout/list1"/>
    <dgm:cxn modelId="{339A155D-BFAC-4E01-924A-7A6BA5CFD78D}" type="presParOf" srcId="{C3ECC9C6-25A7-45DB-9FFE-275C6C9261C7}" destId="{885BA3BF-109A-4798-9C0C-06D55CE08061}" srcOrd="1" destOrd="0" presId="urn:microsoft.com/office/officeart/2005/8/layout/list1"/>
    <dgm:cxn modelId="{750D99B2-6183-4A58-A8F5-44117726C62F}" type="presParOf" srcId="{C3ECC9C6-25A7-45DB-9FFE-275C6C9261C7}" destId="{D858A30B-D208-4142-AF6E-31F4FB31115A}" srcOrd="2" destOrd="0" presId="urn:microsoft.com/office/officeart/2005/8/layout/list1"/>
    <dgm:cxn modelId="{E58E3FE0-A935-451B-B4F7-19FB2D0E66A5}" type="presParOf" srcId="{C3ECC9C6-25A7-45DB-9FFE-275C6C9261C7}" destId="{A401DA99-9ED8-40CF-B792-D61A71A62674}" srcOrd="3" destOrd="0" presId="urn:microsoft.com/office/officeart/2005/8/layout/list1"/>
    <dgm:cxn modelId="{FB881EF8-E4F6-4D26-9754-32AF8689E8CC}" type="presParOf" srcId="{C3ECC9C6-25A7-45DB-9FFE-275C6C9261C7}" destId="{8DEAECF3-A0F2-4AAD-A7E5-ED11BC65683D}" srcOrd="4" destOrd="0" presId="urn:microsoft.com/office/officeart/2005/8/layout/list1"/>
    <dgm:cxn modelId="{F30D0182-C016-431E-A38A-D6317F851AFD}" type="presParOf" srcId="{8DEAECF3-A0F2-4AAD-A7E5-ED11BC65683D}" destId="{2B386856-FB44-4175-9171-365E863822EF}" srcOrd="0" destOrd="0" presId="urn:microsoft.com/office/officeart/2005/8/layout/list1"/>
    <dgm:cxn modelId="{87FE1695-62D7-4941-AFD7-4FD20AB2FEF3}" type="presParOf" srcId="{8DEAECF3-A0F2-4AAD-A7E5-ED11BC65683D}" destId="{85152E63-8C80-491F-A70B-DE285A12C1F1}" srcOrd="1" destOrd="0" presId="urn:microsoft.com/office/officeart/2005/8/layout/list1"/>
    <dgm:cxn modelId="{264B0B6D-4D34-4B3F-BC93-A59D0DBCE599}" type="presParOf" srcId="{C3ECC9C6-25A7-45DB-9FFE-275C6C9261C7}" destId="{A78EB295-F6F4-4F6A-8B89-784CA9DB5053}" srcOrd="5" destOrd="0" presId="urn:microsoft.com/office/officeart/2005/8/layout/list1"/>
    <dgm:cxn modelId="{D88F9309-A066-4AD7-99BD-BB86F0F38F03}" type="presParOf" srcId="{C3ECC9C6-25A7-45DB-9FFE-275C6C9261C7}" destId="{C7390D62-ED48-4CB9-94DD-524ED6FC9499}" srcOrd="6" destOrd="0" presId="urn:microsoft.com/office/officeart/2005/8/layout/list1"/>
    <dgm:cxn modelId="{F159677D-2734-4B12-AF9A-626AAA44839A}" type="presParOf" srcId="{C3ECC9C6-25A7-45DB-9FFE-275C6C9261C7}" destId="{D6A08EF7-BE63-49C2-9ED4-9292FE280E48}" srcOrd="7" destOrd="0" presId="urn:microsoft.com/office/officeart/2005/8/layout/list1"/>
    <dgm:cxn modelId="{FB477C71-6286-448F-A9E5-818C51F5B028}" type="presParOf" srcId="{C3ECC9C6-25A7-45DB-9FFE-275C6C9261C7}" destId="{2E54D3C0-8498-4C0B-B9AB-BE694D5752F1}" srcOrd="8" destOrd="0" presId="urn:microsoft.com/office/officeart/2005/8/layout/list1"/>
    <dgm:cxn modelId="{329445BF-62AC-4622-AE93-FFBDA8DC6A5D}" type="presParOf" srcId="{2E54D3C0-8498-4C0B-B9AB-BE694D5752F1}" destId="{7786D301-B7D4-480D-9FC1-55F2646D446B}" srcOrd="0" destOrd="0" presId="urn:microsoft.com/office/officeart/2005/8/layout/list1"/>
    <dgm:cxn modelId="{32E33A7C-F5E7-454E-AD88-3EC031D9BA7F}" type="presParOf" srcId="{2E54D3C0-8498-4C0B-B9AB-BE694D5752F1}" destId="{7559898C-6F6B-4188-A17A-BF8E98B95E5E}" srcOrd="1" destOrd="0" presId="urn:microsoft.com/office/officeart/2005/8/layout/list1"/>
    <dgm:cxn modelId="{691FE104-5B58-41DB-A654-8A7C2A82B5DA}" type="presParOf" srcId="{C3ECC9C6-25A7-45DB-9FFE-275C6C9261C7}" destId="{7403818A-C251-4E80-861B-40535B70C900}" srcOrd="9" destOrd="0" presId="urn:microsoft.com/office/officeart/2005/8/layout/list1"/>
    <dgm:cxn modelId="{54696748-73A3-493F-943B-B1F8E04CCAB1}" type="presParOf" srcId="{C3ECC9C6-25A7-45DB-9FFE-275C6C9261C7}" destId="{5336DD7B-1C48-4799-814D-7BF28A741A88}" srcOrd="10" destOrd="0" presId="urn:microsoft.com/office/officeart/2005/8/layout/list1"/>
    <dgm:cxn modelId="{10C5C5E7-93DA-49FA-AD93-598E1F82A90C}" type="presParOf" srcId="{C3ECC9C6-25A7-45DB-9FFE-275C6C9261C7}" destId="{D1639125-4DE2-4B72-8EAD-FC5345B877E0}" srcOrd="11" destOrd="0" presId="urn:microsoft.com/office/officeart/2005/8/layout/list1"/>
    <dgm:cxn modelId="{458FE785-2D70-45CF-AD54-587AF5B500D0}" type="presParOf" srcId="{C3ECC9C6-25A7-45DB-9FFE-275C6C9261C7}" destId="{CBCAEC88-C49A-4262-920E-9B3BEF91FE00}" srcOrd="12" destOrd="0" presId="urn:microsoft.com/office/officeart/2005/8/layout/list1"/>
    <dgm:cxn modelId="{CAE310EE-A867-4889-B49F-DCEAF59FD268}" type="presParOf" srcId="{CBCAEC88-C49A-4262-920E-9B3BEF91FE00}" destId="{CF558F2E-FD32-4C13-91D5-7065AC204BDA}" srcOrd="0" destOrd="0" presId="urn:microsoft.com/office/officeart/2005/8/layout/list1"/>
    <dgm:cxn modelId="{0B1ACB57-C4E2-4A46-AAD6-88F5CCF6B70C}" type="presParOf" srcId="{CBCAEC88-C49A-4262-920E-9B3BEF91FE00}" destId="{4728F420-19FD-4DAB-B8AA-6F8C3A1A259E}" srcOrd="1" destOrd="0" presId="urn:microsoft.com/office/officeart/2005/8/layout/list1"/>
    <dgm:cxn modelId="{76E27B77-25F6-46A2-9906-8AE164E9970C}" type="presParOf" srcId="{C3ECC9C6-25A7-45DB-9FFE-275C6C9261C7}" destId="{D763FF2F-3581-42AB-A985-8A860B5C34C0}" srcOrd="13" destOrd="0" presId="urn:microsoft.com/office/officeart/2005/8/layout/list1"/>
    <dgm:cxn modelId="{5BFF0D6C-8A3F-4520-A580-C442D01BCBAC}" type="presParOf" srcId="{C3ECC9C6-25A7-45DB-9FFE-275C6C9261C7}" destId="{4D51B218-FC90-401E-BEFE-108E689322D1}" srcOrd="14" destOrd="0" presId="urn:microsoft.com/office/officeart/2005/8/layout/list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F50F162-23F3-43BD-BCC8-757F4D004B50}" type="doc">
      <dgm:prSet loTypeId="urn:microsoft.com/office/officeart/2005/8/layout/vList2" loCatId="list" qsTypeId="urn:microsoft.com/office/officeart/2005/8/quickstyle/simple2" qsCatId="simple" csTypeId="urn:microsoft.com/office/officeart/2005/8/colors/colorful5" csCatId="colorful" phldr="1"/>
      <dgm:spPr/>
      <dgm:t>
        <a:bodyPr/>
        <a:lstStyle/>
        <a:p>
          <a:endParaRPr lang="en-US"/>
        </a:p>
      </dgm:t>
    </dgm:pt>
    <dgm:pt modelId="{513FD5E4-8ADA-4834-9005-7DB2D2579ADF}">
      <dgm:prSet/>
      <dgm:spPr/>
      <dgm:t>
        <a:bodyPr/>
        <a:lstStyle/>
        <a:p>
          <a:pPr rtl="0"/>
          <a:r>
            <a:rPr lang="en-US" dirty="0" smtClean="0"/>
            <a:t>In teams of 2, please spend 2 minutes on getting to know your neighbor’s:</a:t>
          </a:r>
          <a:endParaRPr lang="en-US" dirty="0"/>
        </a:p>
      </dgm:t>
    </dgm:pt>
    <dgm:pt modelId="{D9398F9E-DC3C-49A5-83D6-86FAF2E24A0B}" type="parTrans" cxnId="{F074F97B-2A0E-4672-A820-C72C87C629BE}">
      <dgm:prSet/>
      <dgm:spPr/>
      <dgm:t>
        <a:bodyPr/>
        <a:lstStyle/>
        <a:p>
          <a:endParaRPr lang="en-US"/>
        </a:p>
      </dgm:t>
    </dgm:pt>
    <dgm:pt modelId="{F5C682D3-FF63-4F65-9549-035102E8843E}" type="sibTrans" cxnId="{F074F97B-2A0E-4672-A820-C72C87C629BE}">
      <dgm:prSet/>
      <dgm:spPr/>
      <dgm:t>
        <a:bodyPr/>
        <a:lstStyle/>
        <a:p>
          <a:endParaRPr lang="en-US"/>
        </a:p>
      </dgm:t>
    </dgm:pt>
    <dgm:pt modelId="{9931D55A-85B4-464D-996A-AF194CADE543}">
      <dgm:prSet/>
      <dgm:spPr/>
      <dgm:t>
        <a:bodyPr/>
        <a:lstStyle/>
        <a:p>
          <a:pPr rtl="0"/>
          <a:r>
            <a:rPr lang="en-US" dirty="0" smtClean="0"/>
            <a:t>Name</a:t>
          </a:r>
          <a:endParaRPr lang="en-US" dirty="0"/>
        </a:p>
      </dgm:t>
    </dgm:pt>
    <dgm:pt modelId="{84CF9BBF-2C8D-4C05-9FC3-176B18DBCD12}" type="parTrans" cxnId="{9608AADD-8DDE-43A2-986F-20973D78DA4D}">
      <dgm:prSet/>
      <dgm:spPr/>
      <dgm:t>
        <a:bodyPr/>
        <a:lstStyle/>
        <a:p>
          <a:endParaRPr lang="en-US"/>
        </a:p>
      </dgm:t>
    </dgm:pt>
    <dgm:pt modelId="{561F0C73-7B06-4398-A2E8-D7C514124AA7}" type="sibTrans" cxnId="{9608AADD-8DDE-43A2-986F-20973D78DA4D}">
      <dgm:prSet/>
      <dgm:spPr/>
      <dgm:t>
        <a:bodyPr/>
        <a:lstStyle/>
        <a:p>
          <a:endParaRPr lang="en-US"/>
        </a:p>
      </dgm:t>
    </dgm:pt>
    <dgm:pt modelId="{63378C2C-6435-4CBB-9B84-11A3B983EEFA}">
      <dgm:prSet/>
      <dgm:spPr/>
      <dgm:t>
        <a:bodyPr/>
        <a:lstStyle/>
        <a:p>
          <a:pPr rtl="0"/>
          <a:r>
            <a:rPr lang="en-US" dirty="0" smtClean="0"/>
            <a:t>Account/Project</a:t>
          </a:r>
          <a:endParaRPr lang="en-US" dirty="0"/>
        </a:p>
      </dgm:t>
    </dgm:pt>
    <dgm:pt modelId="{AE95470F-7DF5-4C50-9319-89919B7D2C05}" type="parTrans" cxnId="{775C7273-7C86-4D8B-9559-00811DC33E99}">
      <dgm:prSet/>
      <dgm:spPr/>
      <dgm:t>
        <a:bodyPr/>
        <a:lstStyle/>
        <a:p>
          <a:endParaRPr lang="en-US"/>
        </a:p>
      </dgm:t>
    </dgm:pt>
    <dgm:pt modelId="{3FCE5EA9-765D-42E8-AE2E-F959103F4CAA}" type="sibTrans" cxnId="{775C7273-7C86-4D8B-9559-00811DC33E99}">
      <dgm:prSet/>
      <dgm:spPr/>
      <dgm:t>
        <a:bodyPr/>
        <a:lstStyle/>
        <a:p>
          <a:endParaRPr lang="en-US"/>
        </a:p>
      </dgm:t>
    </dgm:pt>
    <dgm:pt modelId="{6A0EF072-20F1-482A-85C8-55BEC305AD47}">
      <dgm:prSet/>
      <dgm:spPr/>
      <dgm:t>
        <a:bodyPr/>
        <a:lstStyle/>
        <a:p>
          <a:pPr rtl="0"/>
          <a:r>
            <a:rPr lang="en-US" dirty="0" smtClean="0"/>
            <a:t>Favorite DBA dream</a:t>
          </a:r>
          <a:endParaRPr lang="en-US" dirty="0"/>
        </a:p>
      </dgm:t>
    </dgm:pt>
    <dgm:pt modelId="{219FDAF7-8ECE-484A-A1F7-89C0AB4A670A}" type="parTrans" cxnId="{4E2607AB-5A15-48CF-9D03-B5BD1DBFF0F1}">
      <dgm:prSet/>
      <dgm:spPr/>
      <dgm:t>
        <a:bodyPr/>
        <a:lstStyle/>
        <a:p>
          <a:endParaRPr lang="en-US"/>
        </a:p>
      </dgm:t>
    </dgm:pt>
    <dgm:pt modelId="{9B95C553-10DA-4819-9296-C460695B81CE}" type="sibTrans" cxnId="{4E2607AB-5A15-48CF-9D03-B5BD1DBFF0F1}">
      <dgm:prSet/>
      <dgm:spPr/>
      <dgm:t>
        <a:bodyPr/>
        <a:lstStyle/>
        <a:p>
          <a:endParaRPr lang="en-US"/>
        </a:p>
      </dgm:t>
    </dgm:pt>
    <dgm:pt modelId="{F3AA206F-A25A-4542-B3CF-BF40099C7B33}">
      <dgm:prSet/>
      <dgm:spPr/>
      <dgm:t>
        <a:bodyPr/>
        <a:lstStyle/>
        <a:p>
          <a:pPr rtl="0"/>
          <a:r>
            <a:rPr lang="en-US" dirty="0" smtClean="0"/>
            <a:t>What they want to take-away from the class today</a:t>
          </a:r>
          <a:endParaRPr lang="en-US" dirty="0"/>
        </a:p>
      </dgm:t>
    </dgm:pt>
    <dgm:pt modelId="{E7A128EB-AB8D-4EBE-A46E-8680614F2E2E}" type="parTrans" cxnId="{D01531EF-8437-4057-8790-7C098A68DB4F}">
      <dgm:prSet/>
      <dgm:spPr/>
      <dgm:t>
        <a:bodyPr/>
        <a:lstStyle/>
        <a:p>
          <a:endParaRPr lang="en-US"/>
        </a:p>
      </dgm:t>
    </dgm:pt>
    <dgm:pt modelId="{72FA5F64-E5CF-435D-B96A-ADE98FD30590}" type="sibTrans" cxnId="{D01531EF-8437-4057-8790-7C098A68DB4F}">
      <dgm:prSet/>
      <dgm:spPr/>
      <dgm:t>
        <a:bodyPr/>
        <a:lstStyle/>
        <a:p>
          <a:endParaRPr lang="en-US"/>
        </a:p>
      </dgm:t>
    </dgm:pt>
    <dgm:pt modelId="{714596EF-7D0E-4E30-9256-A45B301C0A87}" type="pres">
      <dgm:prSet presAssocID="{DF50F162-23F3-43BD-BCC8-757F4D004B50}" presName="linear" presStyleCnt="0">
        <dgm:presLayoutVars>
          <dgm:animLvl val="lvl"/>
          <dgm:resizeHandles val="exact"/>
        </dgm:presLayoutVars>
      </dgm:prSet>
      <dgm:spPr/>
      <dgm:t>
        <a:bodyPr/>
        <a:lstStyle/>
        <a:p>
          <a:endParaRPr lang="en-US"/>
        </a:p>
      </dgm:t>
    </dgm:pt>
    <dgm:pt modelId="{079EF0A5-2C9F-47AB-96C4-6D51CD0DC657}" type="pres">
      <dgm:prSet presAssocID="{513FD5E4-8ADA-4834-9005-7DB2D2579ADF}" presName="parentText" presStyleLbl="node1" presStyleIdx="0" presStyleCnt="1">
        <dgm:presLayoutVars>
          <dgm:chMax val="0"/>
          <dgm:bulletEnabled val="1"/>
        </dgm:presLayoutVars>
      </dgm:prSet>
      <dgm:spPr/>
      <dgm:t>
        <a:bodyPr/>
        <a:lstStyle/>
        <a:p>
          <a:endParaRPr lang="en-US"/>
        </a:p>
      </dgm:t>
    </dgm:pt>
    <dgm:pt modelId="{09C4109E-8130-45F2-B8C9-BB8593023116}" type="pres">
      <dgm:prSet presAssocID="{513FD5E4-8ADA-4834-9005-7DB2D2579ADF}" presName="childText" presStyleLbl="revTx" presStyleIdx="0" presStyleCnt="1">
        <dgm:presLayoutVars>
          <dgm:bulletEnabled val="1"/>
        </dgm:presLayoutVars>
      </dgm:prSet>
      <dgm:spPr/>
      <dgm:t>
        <a:bodyPr/>
        <a:lstStyle/>
        <a:p>
          <a:endParaRPr lang="en-US"/>
        </a:p>
      </dgm:t>
    </dgm:pt>
  </dgm:ptLst>
  <dgm:cxnLst>
    <dgm:cxn modelId="{7F0B1839-B92C-4E52-84EE-7BBD9922BE08}" type="presOf" srcId="{6A0EF072-20F1-482A-85C8-55BEC305AD47}" destId="{09C4109E-8130-45F2-B8C9-BB8593023116}" srcOrd="0" destOrd="2" presId="urn:microsoft.com/office/officeart/2005/8/layout/vList2"/>
    <dgm:cxn modelId="{9608AADD-8DDE-43A2-986F-20973D78DA4D}" srcId="{513FD5E4-8ADA-4834-9005-7DB2D2579ADF}" destId="{9931D55A-85B4-464D-996A-AF194CADE543}" srcOrd="0" destOrd="0" parTransId="{84CF9BBF-2C8D-4C05-9FC3-176B18DBCD12}" sibTransId="{561F0C73-7B06-4398-A2E8-D7C514124AA7}"/>
    <dgm:cxn modelId="{D01531EF-8437-4057-8790-7C098A68DB4F}" srcId="{513FD5E4-8ADA-4834-9005-7DB2D2579ADF}" destId="{F3AA206F-A25A-4542-B3CF-BF40099C7B33}" srcOrd="3" destOrd="0" parTransId="{E7A128EB-AB8D-4EBE-A46E-8680614F2E2E}" sibTransId="{72FA5F64-E5CF-435D-B96A-ADE98FD30590}"/>
    <dgm:cxn modelId="{E7AA58A2-1E09-4BB5-8315-228C5DFBBD7A}" type="presOf" srcId="{9931D55A-85B4-464D-996A-AF194CADE543}" destId="{09C4109E-8130-45F2-B8C9-BB8593023116}" srcOrd="0" destOrd="0" presId="urn:microsoft.com/office/officeart/2005/8/layout/vList2"/>
    <dgm:cxn modelId="{70386668-7C05-4922-86CD-7A8A096013FC}" type="presOf" srcId="{63378C2C-6435-4CBB-9B84-11A3B983EEFA}" destId="{09C4109E-8130-45F2-B8C9-BB8593023116}" srcOrd="0" destOrd="1" presId="urn:microsoft.com/office/officeart/2005/8/layout/vList2"/>
    <dgm:cxn modelId="{B9E2A940-B57F-4FDD-A64A-E3CEEF3BCF50}" type="presOf" srcId="{F3AA206F-A25A-4542-B3CF-BF40099C7B33}" destId="{09C4109E-8130-45F2-B8C9-BB8593023116}" srcOrd="0" destOrd="3" presId="urn:microsoft.com/office/officeart/2005/8/layout/vList2"/>
    <dgm:cxn modelId="{775C7273-7C86-4D8B-9559-00811DC33E99}" srcId="{513FD5E4-8ADA-4834-9005-7DB2D2579ADF}" destId="{63378C2C-6435-4CBB-9B84-11A3B983EEFA}" srcOrd="1" destOrd="0" parTransId="{AE95470F-7DF5-4C50-9319-89919B7D2C05}" sibTransId="{3FCE5EA9-765D-42E8-AE2E-F959103F4CAA}"/>
    <dgm:cxn modelId="{4E2607AB-5A15-48CF-9D03-B5BD1DBFF0F1}" srcId="{513FD5E4-8ADA-4834-9005-7DB2D2579ADF}" destId="{6A0EF072-20F1-482A-85C8-55BEC305AD47}" srcOrd="2" destOrd="0" parTransId="{219FDAF7-8ECE-484A-A1F7-89C0AB4A670A}" sibTransId="{9B95C553-10DA-4819-9296-C460695B81CE}"/>
    <dgm:cxn modelId="{6F676C49-3396-4605-A323-4641E92EF438}" type="presOf" srcId="{513FD5E4-8ADA-4834-9005-7DB2D2579ADF}" destId="{079EF0A5-2C9F-47AB-96C4-6D51CD0DC657}" srcOrd="0" destOrd="0" presId="urn:microsoft.com/office/officeart/2005/8/layout/vList2"/>
    <dgm:cxn modelId="{B7434291-22E7-4EAC-B297-D029A0A5F60B}" type="presOf" srcId="{DF50F162-23F3-43BD-BCC8-757F4D004B50}" destId="{714596EF-7D0E-4E30-9256-A45B301C0A87}" srcOrd="0" destOrd="0" presId="urn:microsoft.com/office/officeart/2005/8/layout/vList2"/>
    <dgm:cxn modelId="{F074F97B-2A0E-4672-A820-C72C87C629BE}" srcId="{DF50F162-23F3-43BD-BCC8-757F4D004B50}" destId="{513FD5E4-8ADA-4834-9005-7DB2D2579ADF}" srcOrd="0" destOrd="0" parTransId="{D9398F9E-DC3C-49A5-83D6-86FAF2E24A0B}" sibTransId="{F5C682D3-FF63-4F65-9549-035102E8843E}"/>
    <dgm:cxn modelId="{BB991D65-D355-41D4-A749-06A8E240AF18}" type="presParOf" srcId="{714596EF-7D0E-4E30-9256-A45B301C0A87}" destId="{079EF0A5-2C9F-47AB-96C4-6D51CD0DC657}" srcOrd="0" destOrd="0" presId="urn:microsoft.com/office/officeart/2005/8/layout/vList2"/>
    <dgm:cxn modelId="{25B2BA61-DA20-4B0F-A941-8031A769B85F}" type="presParOf" srcId="{714596EF-7D0E-4E30-9256-A45B301C0A87}" destId="{09C4109E-8130-45F2-B8C9-BB8593023116}" srcOrd="1"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2E59158-FC0D-4597-8B11-8A343B2D183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49638C4E-F71E-4AB8-A3CB-DB77847FBF64}">
      <dgm:prSet phldrT="[Text]"/>
      <dgm:spPr/>
      <dgm:t>
        <a:bodyPr/>
        <a:lstStyle/>
        <a:p>
          <a:r>
            <a:rPr lang="en-US" dirty="0" smtClean="0"/>
            <a:t>What is your level of knowledge/skill </a:t>
          </a:r>
          <a:r>
            <a:rPr lang="en-US" dirty="0" err="1" smtClean="0"/>
            <a:t>wrt</a:t>
          </a:r>
          <a:r>
            <a:rPr lang="en-US" dirty="0" smtClean="0"/>
            <a:t> </a:t>
          </a:r>
          <a:r>
            <a:rPr lang="en-US" dirty="0" err="1" smtClean="0"/>
            <a:t>MongoDB</a:t>
          </a:r>
          <a:r>
            <a:rPr lang="en-US" dirty="0" smtClean="0"/>
            <a:t>?</a:t>
          </a:r>
          <a:endParaRPr lang="en-US" dirty="0"/>
        </a:p>
      </dgm:t>
    </dgm:pt>
    <dgm:pt modelId="{66A63724-2DA6-42F3-9B81-8F89CA5793B1}" type="parTrans" cxnId="{09C5E1EB-5924-41B9-B13A-D92CF5B87BE9}">
      <dgm:prSet/>
      <dgm:spPr/>
      <dgm:t>
        <a:bodyPr/>
        <a:lstStyle/>
        <a:p>
          <a:endParaRPr lang="en-US"/>
        </a:p>
      </dgm:t>
    </dgm:pt>
    <dgm:pt modelId="{84114C43-387A-49FB-8FBF-34886AEF7554}" type="sibTrans" cxnId="{09C5E1EB-5924-41B9-B13A-D92CF5B87BE9}">
      <dgm:prSet/>
      <dgm:spPr/>
      <dgm:t>
        <a:bodyPr/>
        <a:lstStyle/>
        <a:p>
          <a:endParaRPr lang="en-US"/>
        </a:p>
      </dgm:t>
    </dgm:pt>
    <dgm:pt modelId="{D8DA3E0B-BB35-4C82-9588-01E62C65D0ED}">
      <dgm:prSet phldrT="[Text]"/>
      <dgm:spPr/>
      <dgm:t>
        <a:bodyPr/>
        <a:lstStyle/>
        <a:p>
          <a:r>
            <a:rPr lang="en-US" dirty="0" smtClean="0"/>
            <a:t>Baseline, that’s why I’m here</a:t>
          </a:r>
          <a:endParaRPr lang="en-US" dirty="0"/>
        </a:p>
      </dgm:t>
    </dgm:pt>
    <dgm:pt modelId="{1D3C2601-37A5-46CB-A36C-26E1844F3EA4}" type="parTrans" cxnId="{D59BCF77-BD51-4CF5-8271-DC570F1B6EFA}">
      <dgm:prSet/>
      <dgm:spPr/>
      <dgm:t>
        <a:bodyPr/>
        <a:lstStyle/>
        <a:p>
          <a:endParaRPr lang="en-US"/>
        </a:p>
      </dgm:t>
    </dgm:pt>
    <dgm:pt modelId="{4C831D69-6178-4556-B22A-49B3587DAD97}" type="sibTrans" cxnId="{D59BCF77-BD51-4CF5-8271-DC570F1B6EFA}">
      <dgm:prSet/>
      <dgm:spPr/>
      <dgm:t>
        <a:bodyPr/>
        <a:lstStyle/>
        <a:p>
          <a:endParaRPr lang="en-US"/>
        </a:p>
      </dgm:t>
    </dgm:pt>
    <dgm:pt modelId="{DC5D1B69-02EC-4E2D-9EEF-F70150B02DB0}">
      <dgm:prSet phldrT="[Text]"/>
      <dgm:spPr/>
      <dgm:t>
        <a:bodyPr/>
        <a:lstStyle/>
        <a:p>
          <a:r>
            <a:rPr lang="en-US" dirty="0" smtClean="0"/>
            <a:t>Progressing, need to learn more</a:t>
          </a:r>
          <a:endParaRPr lang="en-US" dirty="0"/>
        </a:p>
      </dgm:t>
    </dgm:pt>
    <dgm:pt modelId="{C9435CC8-C503-4CFE-A7D9-2C4931FE536C}" type="parTrans" cxnId="{10DA456E-03BF-416C-B6AD-B20966BAC6F9}">
      <dgm:prSet/>
      <dgm:spPr/>
      <dgm:t>
        <a:bodyPr/>
        <a:lstStyle/>
        <a:p>
          <a:endParaRPr lang="en-US"/>
        </a:p>
      </dgm:t>
    </dgm:pt>
    <dgm:pt modelId="{B574BBF1-3EA7-4ACB-8AED-722AA2C232DF}" type="sibTrans" cxnId="{10DA456E-03BF-416C-B6AD-B20966BAC6F9}">
      <dgm:prSet/>
      <dgm:spPr/>
      <dgm:t>
        <a:bodyPr/>
        <a:lstStyle/>
        <a:p>
          <a:endParaRPr lang="en-US"/>
        </a:p>
      </dgm:t>
    </dgm:pt>
    <dgm:pt modelId="{B088542D-C402-4A65-9415-D284FE3BDBC6}">
      <dgm:prSet phldrT="[Text]"/>
      <dgm:spPr/>
      <dgm:t>
        <a:bodyPr/>
        <a:lstStyle/>
        <a:p>
          <a:r>
            <a:rPr lang="en-US" dirty="0" smtClean="0"/>
            <a:t>Master!</a:t>
          </a:r>
          <a:endParaRPr lang="en-US" dirty="0"/>
        </a:p>
      </dgm:t>
    </dgm:pt>
    <dgm:pt modelId="{97F31573-8021-42B1-A3DA-9366F7A3411D}" type="parTrans" cxnId="{4BD1D120-64EF-4A33-896F-0F857C79903C}">
      <dgm:prSet/>
      <dgm:spPr/>
      <dgm:t>
        <a:bodyPr/>
        <a:lstStyle/>
        <a:p>
          <a:endParaRPr lang="en-US"/>
        </a:p>
      </dgm:t>
    </dgm:pt>
    <dgm:pt modelId="{A35788B1-FCD4-4451-9F6C-B7FD47711FB6}" type="sibTrans" cxnId="{4BD1D120-64EF-4A33-896F-0F857C79903C}">
      <dgm:prSet/>
      <dgm:spPr/>
      <dgm:t>
        <a:bodyPr/>
        <a:lstStyle/>
        <a:p>
          <a:endParaRPr lang="en-US"/>
        </a:p>
      </dgm:t>
    </dgm:pt>
    <dgm:pt modelId="{E0289F08-1A87-41F7-9440-AE2549DCA912}">
      <dgm:prSet phldrT="[Text]"/>
      <dgm:spPr/>
      <dgm:t>
        <a:bodyPr/>
        <a:lstStyle/>
        <a:p>
          <a:r>
            <a:rPr lang="en-US" dirty="0" smtClean="0"/>
            <a:t>Mongo-what?? My Staffing Manager insisted I attend…</a:t>
          </a:r>
          <a:endParaRPr lang="en-US" dirty="0"/>
        </a:p>
      </dgm:t>
    </dgm:pt>
    <dgm:pt modelId="{A3E86BD5-0039-4CC9-A9C6-D907730FD774}" type="parTrans" cxnId="{703E61B4-C446-402A-9BB8-E47F80568155}">
      <dgm:prSet/>
      <dgm:spPr/>
      <dgm:t>
        <a:bodyPr/>
        <a:lstStyle/>
        <a:p>
          <a:endParaRPr lang="en-US"/>
        </a:p>
      </dgm:t>
    </dgm:pt>
    <dgm:pt modelId="{E482C844-B788-4DAE-A4DC-80CD76BD3929}" type="sibTrans" cxnId="{703E61B4-C446-402A-9BB8-E47F80568155}">
      <dgm:prSet/>
      <dgm:spPr/>
      <dgm:t>
        <a:bodyPr/>
        <a:lstStyle/>
        <a:p>
          <a:endParaRPr lang="en-US"/>
        </a:p>
      </dgm:t>
    </dgm:pt>
    <dgm:pt modelId="{693099A7-19FD-4607-B4EA-6E54257473DE}">
      <dgm:prSet phldrT="[Text]"/>
      <dgm:spPr/>
      <dgm:t>
        <a:bodyPr/>
        <a:lstStyle/>
        <a:p>
          <a:r>
            <a:rPr lang="en-US" smtClean="0"/>
            <a:t>Proficient</a:t>
          </a:r>
          <a:r>
            <a:rPr lang="en-US" dirty="0" smtClean="0"/>
            <a:t>, want to prepare to facilitate</a:t>
          </a:r>
          <a:endParaRPr lang="en-US" dirty="0"/>
        </a:p>
      </dgm:t>
    </dgm:pt>
    <dgm:pt modelId="{37C9B898-BC16-4C18-B289-FAA1691E2F2D}" type="parTrans" cxnId="{101190E7-40C2-4402-8865-0F718D9491BB}">
      <dgm:prSet/>
      <dgm:spPr/>
      <dgm:t>
        <a:bodyPr/>
        <a:lstStyle/>
        <a:p>
          <a:endParaRPr lang="en-US"/>
        </a:p>
      </dgm:t>
    </dgm:pt>
    <dgm:pt modelId="{FBD00D3F-39E4-4FF2-A53D-990931CB2FAD}" type="sibTrans" cxnId="{101190E7-40C2-4402-8865-0F718D9491BB}">
      <dgm:prSet/>
      <dgm:spPr/>
      <dgm:t>
        <a:bodyPr/>
        <a:lstStyle/>
        <a:p>
          <a:endParaRPr lang="en-US"/>
        </a:p>
      </dgm:t>
    </dgm:pt>
    <dgm:pt modelId="{4F862D13-D7D9-4C1E-BC1C-1F0C3FFEE886}" type="pres">
      <dgm:prSet presAssocID="{52E59158-FC0D-4597-8B11-8A343B2D183B}" presName="linear" presStyleCnt="0">
        <dgm:presLayoutVars>
          <dgm:animLvl val="lvl"/>
          <dgm:resizeHandles val="exact"/>
        </dgm:presLayoutVars>
      </dgm:prSet>
      <dgm:spPr/>
      <dgm:t>
        <a:bodyPr/>
        <a:lstStyle/>
        <a:p>
          <a:endParaRPr lang="en-US"/>
        </a:p>
      </dgm:t>
    </dgm:pt>
    <dgm:pt modelId="{BDD4730F-764E-467D-9349-6CAF4D9E08C7}" type="pres">
      <dgm:prSet presAssocID="{49638C4E-F71E-4AB8-A3CB-DB77847FBF64}" presName="parentText" presStyleLbl="node1" presStyleIdx="0" presStyleCnt="1">
        <dgm:presLayoutVars>
          <dgm:chMax val="0"/>
          <dgm:bulletEnabled val="1"/>
        </dgm:presLayoutVars>
      </dgm:prSet>
      <dgm:spPr/>
      <dgm:t>
        <a:bodyPr/>
        <a:lstStyle/>
        <a:p>
          <a:endParaRPr lang="en-US"/>
        </a:p>
      </dgm:t>
    </dgm:pt>
    <dgm:pt modelId="{55E3BDC2-7C6F-4CAD-8B90-40E14D4EC8CA}" type="pres">
      <dgm:prSet presAssocID="{49638C4E-F71E-4AB8-A3CB-DB77847FBF64}" presName="childText" presStyleLbl="revTx" presStyleIdx="0" presStyleCnt="1">
        <dgm:presLayoutVars>
          <dgm:bulletEnabled val="1"/>
        </dgm:presLayoutVars>
      </dgm:prSet>
      <dgm:spPr/>
      <dgm:t>
        <a:bodyPr/>
        <a:lstStyle/>
        <a:p>
          <a:endParaRPr lang="en-US"/>
        </a:p>
      </dgm:t>
    </dgm:pt>
  </dgm:ptLst>
  <dgm:cxnLst>
    <dgm:cxn modelId="{D1496123-2BEA-4526-BDCE-D7F38ADA7E30}" type="presOf" srcId="{49638C4E-F71E-4AB8-A3CB-DB77847FBF64}" destId="{BDD4730F-764E-467D-9349-6CAF4D9E08C7}" srcOrd="0" destOrd="0" presId="urn:microsoft.com/office/officeart/2005/8/layout/vList2"/>
    <dgm:cxn modelId="{0007F61E-56C9-4BC0-85EF-47B50C77A3CE}" type="presOf" srcId="{52E59158-FC0D-4597-8B11-8A343B2D183B}" destId="{4F862D13-D7D9-4C1E-BC1C-1F0C3FFEE886}" srcOrd="0" destOrd="0" presId="urn:microsoft.com/office/officeart/2005/8/layout/vList2"/>
    <dgm:cxn modelId="{09C5E1EB-5924-41B9-B13A-D92CF5B87BE9}" srcId="{52E59158-FC0D-4597-8B11-8A343B2D183B}" destId="{49638C4E-F71E-4AB8-A3CB-DB77847FBF64}" srcOrd="0" destOrd="0" parTransId="{66A63724-2DA6-42F3-9B81-8F89CA5793B1}" sibTransId="{84114C43-387A-49FB-8FBF-34886AEF7554}"/>
    <dgm:cxn modelId="{703E61B4-C446-402A-9BB8-E47F80568155}" srcId="{49638C4E-F71E-4AB8-A3CB-DB77847FBF64}" destId="{E0289F08-1A87-41F7-9440-AE2549DCA912}" srcOrd="4" destOrd="0" parTransId="{A3E86BD5-0039-4CC9-A9C6-D907730FD774}" sibTransId="{E482C844-B788-4DAE-A4DC-80CD76BD3929}"/>
    <dgm:cxn modelId="{101190E7-40C2-4402-8865-0F718D9491BB}" srcId="{49638C4E-F71E-4AB8-A3CB-DB77847FBF64}" destId="{693099A7-19FD-4607-B4EA-6E54257473DE}" srcOrd="2" destOrd="0" parTransId="{37C9B898-BC16-4C18-B289-FAA1691E2F2D}" sibTransId="{FBD00D3F-39E4-4FF2-A53D-990931CB2FAD}"/>
    <dgm:cxn modelId="{9E341D56-76EC-4808-84E2-09AD980C7B1F}" type="presOf" srcId="{693099A7-19FD-4607-B4EA-6E54257473DE}" destId="{55E3BDC2-7C6F-4CAD-8B90-40E14D4EC8CA}" srcOrd="0" destOrd="2" presId="urn:microsoft.com/office/officeart/2005/8/layout/vList2"/>
    <dgm:cxn modelId="{4BD1D120-64EF-4A33-896F-0F857C79903C}" srcId="{49638C4E-F71E-4AB8-A3CB-DB77847FBF64}" destId="{B088542D-C402-4A65-9415-D284FE3BDBC6}" srcOrd="3" destOrd="0" parTransId="{97F31573-8021-42B1-A3DA-9366F7A3411D}" sibTransId="{A35788B1-FCD4-4451-9F6C-B7FD47711FB6}"/>
    <dgm:cxn modelId="{46E151C9-573D-4F08-A53E-667C2FD237FA}" type="presOf" srcId="{D8DA3E0B-BB35-4C82-9588-01E62C65D0ED}" destId="{55E3BDC2-7C6F-4CAD-8B90-40E14D4EC8CA}" srcOrd="0" destOrd="0" presId="urn:microsoft.com/office/officeart/2005/8/layout/vList2"/>
    <dgm:cxn modelId="{E0CCD3D6-5D9B-4AFB-9469-2C25C1BA4987}" type="presOf" srcId="{E0289F08-1A87-41F7-9440-AE2549DCA912}" destId="{55E3BDC2-7C6F-4CAD-8B90-40E14D4EC8CA}" srcOrd="0" destOrd="4" presId="urn:microsoft.com/office/officeart/2005/8/layout/vList2"/>
    <dgm:cxn modelId="{10DA456E-03BF-416C-B6AD-B20966BAC6F9}" srcId="{49638C4E-F71E-4AB8-A3CB-DB77847FBF64}" destId="{DC5D1B69-02EC-4E2D-9EEF-F70150B02DB0}" srcOrd="1" destOrd="0" parTransId="{C9435CC8-C503-4CFE-A7D9-2C4931FE536C}" sibTransId="{B574BBF1-3EA7-4ACB-8AED-722AA2C232DF}"/>
    <dgm:cxn modelId="{D59BCF77-BD51-4CF5-8271-DC570F1B6EFA}" srcId="{49638C4E-F71E-4AB8-A3CB-DB77847FBF64}" destId="{D8DA3E0B-BB35-4C82-9588-01E62C65D0ED}" srcOrd="0" destOrd="0" parTransId="{1D3C2601-37A5-46CB-A36C-26E1844F3EA4}" sibTransId="{4C831D69-6178-4556-B22A-49B3587DAD97}"/>
    <dgm:cxn modelId="{9D9563C1-A24A-4FAA-A648-471AF6437909}" type="presOf" srcId="{B088542D-C402-4A65-9415-D284FE3BDBC6}" destId="{55E3BDC2-7C6F-4CAD-8B90-40E14D4EC8CA}" srcOrd="0" destOrd="3" presId="urn:microsoft.com/office/officeart/2005/8/layout/vList2"/>
    <dgm:cxn modelId="{569B007B-7167-45CC-836C-523511AEDE3C}" type="presOf" srcId="{DC5D1B69-02EC-4E2D-9EEF-F70150B02DB0}" destId="{55E3BDC2-7C6F-4CAD-8B90-40E14D4EC8CA}" srcOrd="0" destOrd="1" presId="urn:microsoft.com/office/officeart/2005/8/layout/vList2"/>
    <dgm:cxn modelId="{34F9D296-0AAE-4FB8-8AAD-CCA2A99BFDE8}" type="presParOf" srcId="{4F862D13-D7D9-4C1E-BC1C-1F0C3FFEE886}" destId="{BDD4730F-764E-467D-9349-6CAF4D9E08C7}" srcOrd="0" destOrd="0" presId="urn:microsoft.com/office/officeart/2005/8/layout/vList2"/>
    <dgm:cxn modelId="{0BC3FE53-6DAA-4D98-AC6B-9EDABAC95432}" type="presParOf" srcId="{4F862D13-D7D9-4C1E-BC1C-1F0C3FFEE886}" destId="{55E3BDC2-7C6F-4CAD-8B90-40E14D4EC8CA}" srcOrd="1" destOrd="0" presId="urn:microsoft.com/office/officeart/2005/8/layout/vList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EC0E21C-4FF7-E244-9475-33881534E07D}" type="doc">
      <dgm:prSet loTypeId="urn:microsoft.com/office/officeart/2008/layout/BendingPictureCaptionList" loCatId="" qsTypeId="urn:microsoft.com/office/officeart/2005/8/quickstyle/simple4" qsCatId="simple" csTypeId="urn:microsoft.com/office/officeart/2005/8/colors/accent1_2" csCatId="accent1" phldr="1"/>
      <dgm:spPr/>
      <dgm:t>
        <a:bodyPr/>
        <a:lstStyle/>
        <a:p>
          <a:endParaRPr lang="en-US"/>
        </a:p>
      </dgm:t>
    </dgm:pt>
    <dgm:pt modelId="{E2BA6C9C-2AD4-FC49-8EE0-9E254BF06DEC}">
      <dgm:prSet custT="1"/>
      <dgm:spPr>
        <a:solidFill>
          <a:srgbClr val="1D90C7"/>
        </a:solidFill>
      </dgm:spPr>
      <dgm:t>
        <a:bodyPr/>
        <a:lstStyle/>
        <a:p>
          <a:pPr defTabSz="889000" rtl="0">
            <a:lnSpc>
              <a:spcPct val="90000"/>
            </a:lnSpc>
            <a:spcBef>
              <a:spcPct val="0"/>
            </a:spcBef>
            <a:spcAft>
              <a:spcPct val="35000"/>
            </a:spcAft>
          </a:pPr>
          <a:r>
            <a:rPr lang="en-US" sz="2000" b="1" dirty="0" smtClean="0"/>
            <a:t>Business Objectives/Purpose</a:t>
          </a:r>
          <a:endParaRPr lang="en-US" sz="2000" b="1" dirty="0"/>
        </a:p>
      </dgm:t>
    </dgm:pt>
    <dgm:pt modelId="{CC943E63-2E0E-2E4B-A403-08E478E0C9E1}" type="parTrans" cxnId="{8F6A84BD-3742-604B-A063-F88FF66C22D6}">
      <dgm:prSet/>
      <dgm:spPr/>
      <dgm:t>
        <a:bodyPr/>
        <a:lstStyle/>
        <a:p>
          <a:endParaRPr lang="en-US"/>
        </a:p>
      </dgm:t>
    </dgm:pt>
    <dgm:pt modelId="{9355CDAA-D1D6-8F44-9B55-64E6253744A5}" type="sibTrans" cxnId="{8F6A84BD-3742-604B-A063-F88FF66C22D6}">
      <dgm:prSet/>
      <dgm:spPr/>
      <dgm:t>
        <a:bodyPr/>
        <a:lstStyle/>
        <a:p>
          <a:endParaRPr lang="en-US"/>
        </a:p>
      </dgm:t>
    </dgm:pt>
    <dgm:pt modelId="{966CD44E-30AD-8644-BD47-0E6B51D08B4F}">
      <dgm:prSet custT="1"/>
      <dgm:spPr>
        <a:solidFill>
          <a:srgbClr val="1D90C7"/>
        </a:solidFill>
      </dgm:spPr>
      <dgm:t>
        <a:bodyPr/>
        <a:lstStyle/>
        <a:p>
          <a:pPr marL="114300" marR="0" indent="0" defTabSz="622300" rtl="0" eaLnBrk="1" fontAlgn="auto" latinLnBrk="0" hangingPunct="1">
            <a:lnSpc>
              <a:spcPct val="90000"/>
            </a:lnSpc>
            <a:spcBef>
              <a:spcPct val="0"/>
            </a:spcBef>
            <a:spcAft>
              <a:spcPct val="15000"/>
            </a:spcAft>
            <a:buClrTx/>
            <a:buSzTx/>
            <a:buFontTx/>
            <a:buNone/>
            <a:tabLst/>
            <a:defRPr/>
          </a:pPr>
          <a:r>
            <a:rPr lang="en-US" sz="1400" dirty="0" smtClean="0"/>
            <a:t>&lt;Please elaborate why we want to invest in </a:t>
          </a:r>
          <a:r>
            <a:rPr lang="en-US" sz="1400" dirty="0" err="1" smtClean="0"/>
            <a:t>MongoDB</a:t>
          </a:r>
          <a:r>
            <a:rPr lang="en-US" sz="1400" dirty="0" smtClean="0"/>
            <a:t> training, what are the business drivers and benefits of training employees in </a:t>
          </a:r>
          <a:r>
            <a:rPr lang="en-US" sz="1400" dirty="0" err="1" smtClean="0"/>
            <a:t>MongoDB</a:t>
          </a:r>
          <a:r>
            <a:rPr lang="en-US" sz="1400" dirty="0" smtClean="0"/>
            <a:t>..&gt;</a:t>
          </a:r>
          <a:endParaRPr lang="en-US" sz="1400" dirty="0"/>
        </a:p>
      </dgm:t>
    </dgm:pt>
    <dgm:pt modelId="{CAF0F128-8471-E641-99CB-565CDAF40001}" type="parTrans" cxnId="{ED5505AF-C9D7-D644-8577-A84CEF5AD70B}">
      <dgm:prSet/>
      <dgm:spPr/>
      <dgm:t>
        <a:bodyPr/>
        <a:lstStyle/>
        <a:p>
          <a:endParaRPr lang="en-US"/>
        </a:p>
      </dgm:t>
    </dgm:pt>
    <dgm:pt modelId="{19F5678E-3B12-AB4C-88FC-C45D958D7050}" type="sibTrans" cxnId="{ED5505AF-C9D7-D644-8577-A84CEF5AD70B}">
      <dgm:prSet/>
      <dgm:spPr/>
      <dgm:t>
        <a:bodyPr/>
        <a:lstStyle/>
        <a:p>
          <a:endParaRPr lang="en-US"/>
        </a:p>
      </dgm:t>
    </dgm:pt>
    <dgm:pt modelId="{5A01208E-AA69-0E4F-B6DE-FA958F9D022C}">
      <dgm:prSet custT="1"/>
      <dgm:spPr>
        <a:solidFill>
          <a:srgbClr val="1D90C7"/>
        </a:solidFill>
      </dgm:spPr>
      <dgm:t>
        <a:bodyPr/>
        <a:lstStyle/>
        <a:p>
          <a:pPr marL="114300" indent="0" defTabSz="622300" rtl="0">
            <a:lnSpc>
              <a:spcPct val="90000"/>
            </a:lnSpc>
            <a:spcBef>
              <a:spcPct val="0"/>
            </a:spcBef>
            <a:spcAft>
              <a:spcPct val="15000"/>
            </a:spcAft>
            <a:buNone/>
          </a:pPr>
          <a:endParaRPr lang="en-US" sz="1400" dirty="0"/>
        </a:p>
      </dgm:t>
    </dgm:pt>
    <dgm:pt modelId="{20C6B776-B932-FF44-885E-24C33CAD9EE8}" type="parTrans" cxnId="{3C990CE9-5B67-1D45-9F53-72CA0117F2AE}">
      <dgm:prSet/>
      <dgm:spPr/>
      <dgm:t>
        <a:bodyPr/>
        <a:lstStyle/>
        <a:p>
          <a:endParaRPr lang="en-US"/>
        </a:p>
      </dgm:t>
    </dgm:pt>
    <dgm:pt modelId="{26D57591-BD5E-294C-A738-7886947C2F4D}" type="sibTrans" cxnId="{3C990CE9-5B67-1D45-9F53-72CA0117F2AE}">
      <dgm:prSet/>
      <dgm:spPr/>
      <dgm:t>
        <a:bodyPr/>
        <a:lstStyle/>
        <a:p>
          <a:endParaRPr lang="en-US"/>
        </a:p>
      </dgm:t>
    </dgm:pt>
    <dgm:pt modelId="{4B6AE603-6FA4-8344-8A27-D25374D2ADC6}">
      <dgm:prSet custT="1"/>
      <dgm:spPr>
        <a:solidFill>
          <a:srgbClr val="1D90C7"/>
        </a:solidFill>
      </dgm:spPr>
      <dgm:t>
        <a:bodyPr/>
        <a:lstStyle/>
        <a:p>
          <a:pPr rtl="0"/>
          <a:r>
            <a:rPr lang="en-US" sz="1400" dirty="0" smtClean="0"/>
            <a:t>&lt;What will learners be able to ‘do’ (not just LEARN)</a:t>
          </a:r>
          <a:endParaRPr lang="en-US" sz="1400" dirty="0"/>
        </a:p>
      </dgm:t>
    </dgm:pt>
    <dgm:pt modelId="{52811CAB-A196-2544-9C67-B871D57E65E5}" type="parTrans" cxnId="{7F26AB4E-65E0-A146-8012-FACB39F0242E}">
      <dgm:prSet/>
      <dgm:spPr/>
      <dgm:t>
        <a:bodyPr/>
        <a:lstStyle/>
        <a:p>
          <a:endParaRPr lang="en-US"/>
        </a:p>
      </dgm:t>
    </dgm:pt>
    <dgm:pt modelId="{1EA24CBB-2DC2-6041-8B08-CE6862B7BAD9}" type="sibTrans" cxnId="{7F26AB4E-65E0-A146-8012-FACB39F0242E}">
      <dgm:prSet/>
      <dgm:spPr/>
      <dgm:t>
        <a:bodyPr/>
        <a:lstStyle/>
        <a:p>
          <a:endParaRPr lang="en-US"/>
        </a:p>
      </dgm:t>
    </dgm:pt>
    <dgm:pt modelId="{6BFF0D66-BF51-5340-90EB-EC72A0FF2676}">
      <dgm:prSet custT="1"/>
      <dgm:spPr>
        <a:solidFill>
          <a:srgbClr val="1D90C7"/>
        </a:solidFill>
      </dgm:spPr>
      <dgm:t>
        <a:bodyPr/>
        <a:lstStyle/>
        <a:p>
          <a:pPr rtl="0"/>
          <a:r>
            <a:rPr lang="en-US" sz="1600" b="1" dirty="0" smtClean="0"/>
            <a:t>Performance Objectives/Products</a:t>
          </a:r>
        </a:p>
        <a:p>
          <a:pPr rtl="0"/>
          <a:r>
            <a:rPr lang="en-US" sz="1400" dirty="0" smtClean="0"/>
            <a:t>At the end of this session, we will be able to:</a:t>
          </a:r>
          <a:endParaRPr lang="en-US" sz="1400" dirty="0"/>
        </a:p>
      </dgm:t>
    </dgm:pt>
    <dgm:pt modelId="{8AFB277F-FBA2-2F40-B6AC-6CA188D39FAD}" type="sibTrans" cxnId="{8400B1CD-CE5B-BD43-84B7-429A41B03EA7}">
      <dgm:prSet/>
      <dgm:spPr/>
      <dgm:t>
        <a:bodyPr/>
        <a:lstStyle/>
        <a:p>
          <a:endParaRPr lang="en-US"/>
        </a:p>
      </dgm:t>
    </dgm:pt>
    <dgm:pt modelId="{09392538-A0A2-9941-BF91-C98399D3EEB3}" type="parTrans" cxnId="{8400B1CD-CE5B-BD43-84B7-429A41B03EA7}">
      <dgm:prSet/>
      <dgm:spPr/>
      <dgm:t>
        <a:bodyPr/>
        <a:lstStyle/>
        <a:p>
          <a:endParaRPr lang="en-US"/>
        </a:p>
      </dgm:t>
    </dgm:pt>
    <dgm:pt modelId="{6FFAEE68-31D7-E247-830B-C37FF4B9ADA0}">
      <dgm:prSet custT="1"/>
      <dgm:spPr>
        <a:solidFill>
          <a:srgbClr val="1D90C7"/>
        </a:solidFill>
      </dgm:spPr>
      <dgm:t>
        <a:bodyPr/>
        <a:lstStyle/>
        <a:p>
          <a:pPr rtl="0"/>
          <a:endParaRPr lang="en-US" sz="1400" dirty="0"/>
        </a:p>
      </dgm:t>
    </dgm:pt>
    <dgm:pt modelId="{8C85B499-FD3A-9247-967A-DFF42ADE1DD8}" type="parTrans" cxnId="{68491DCE-0BD9-674B-812B-64CA26BBC676}">
      <dgm:prSet/>
      <dgm:spPr/>
      <dgm:t>
        <a:bodyPr/>
        <a:lstStyle/>
        <a:p>
          <a:endParaRPr lang="en-US"/>
        </a:p>
      </dgm:t>
    </dgm:pt>
    <dgm:pt modelId="{D0AF7ED9-2267-4545-8984-C51A724A3F23}" type="sibTrans" cxnId="{68491DCE-0BD9-674B-812B-64CA26BBC676}">
      <dgm:prSet/>
      <dgm:spPr/>
      <dgm:t>
        <a:bodyPr/>
        <a:lstStyle/>
        <a:p>
          <a:endParaRPr lang="en-US"/>
        </a:p>
      </dgm:t>
    </dgm:pt>
    <dgm:pt modelId="{DBB49592-C266-1C40-B824-E0E2598C4281}" type="pres">
      <dgm:prSet presAssocID="{1EC0E21C-4FF7-E244-9475-33881534E07D}" presName="Name0" presStyleCnt="0">
        <dgm:presLayoutVars>
          <dgm:dir/>
          <dgm:resizeHandles val="exact"/>
        </dgm:presLayoutVars>
      </dgm:prSet>
      <dgm:spPr/>
      <dgm:t>
        <a:bodyPr/>
        <a:lstStyle/>
        <a:p>
          <a:endParaRPr lang="en-US"/>
        </a:p>
      </dgm:t>
    </dgm:pt>
    <dgm:pt modelId="{473028EB-2ABC-BA4C-9353-4BC91EF5B159}" type="pres">
      <dgm:prSet presAssocID="{E2BA6C9C-2AD4-FC49-8EE0-9E254BF06DEC}" presName="composite" presStyleCnt="0"/>
      <dgm:spPr/>
    </dgm:pt>
    <dgm:pt modelId="{34B114BD-B261-1C44-9B87-BB7BC270E783}" type="pres">
      <dgm:prSet presAssocID="{E2BA6C9C-2AD4-FC49-8EE0-9E254BF06DEC}" presName="rect1" presStyleLbl="bgImgPlace1" presStyleIdx="0" presStyleCnt="2" custScaleX="79879" custScaleY="71174" custLinFactNeighborX="3631"/>
      <dgm:spPr>
        <a:blipFill rotWithShape="0">
          <a:blip xmlns:r="http://schemas.openxmlformats.org/officeDocument/2006/relationships" r:embed="rId1"/>
          <a:stretch>
            <a:fillRect/>
          </a:stretch>
        </a:blipFill>
      </dgm:spPr>
      <dgm:t>
        <a:bodyPr/>
        <a:lstStyle/>
        <a:p>
          <a:endParaRPr lang="en-US"/>
        </a:p>
      </dgm:t>
    </dgm:pt>
    <dgm:pt modelId="{A6B93602-577B-9F4D-BD9A-66093EC89B5E}" type="pres">
      <dgm:prSet presAssocID="{E2BA6C9C-2AD4-FC49-8EE0-9E254BF06DEC}" presName="wedgeRectCallout1" presStyleLbl="node1" presStyleIdx="0" presStyleCnt="2" custScaleY="155587">
        <dgm:presLayoutVars>
          <dgm:bulletEnabled val="1"/>
        </dgm:presLayoutVars>
      </dgm:prSet>
      <dgm:spPr/>
      <dgm:t>
        <a:bodyPr/>
        <a:lstStyle/>
        <a:p>
          <a:endParaRPr lang="en-US"/>
        </a:p>
      </dgm:t>
    </dgm:pt>
    <dgm:pt modelId="{F9151B3A-EF5D-AC4C-88FB-FDDA40755993}" type="pres">
      <dgm:prSet presAssocID="{9355CDAA-D1D6-8F44-9B55-64E6253744A5}" presName="sibTrans" presStyleCnt="0"/>
      <dgm:spPr/>
    </dgm:pt>
    <dgm:pt modelId="{D6B0CAE3-3784-4D42-AE4D-6ED6156F95E2}" type="pres">
      <dgm:prSet presAssocID="{6BFF0D66-BF51-5340-90EB-EC72A0FF2676}" presName="composite" presStyleCnt="0"/>
      <dgm:spPr/>
    </dgm:pt>
    <dgm:pt modelId="{6E1FE7A7-304F-914F-8F8C-65DF3034E15F}" type="pres">
      <dgm:prSet presAssocID="{6BFF0D66-BF51-5340-90EB-EC72A0FF2676}" presName="rect1" presStyleLbl="bgImgPlace1" presStyleIdx="1" presStyleCnt="2" custScaleX="77381" custScaleY="76233"/>
      <dgm:spPr>
        <a:blipFill rotWithShape="0">
          <a:blip xmlns:r="http://schemas.openxmlformats.org/officeDocument/2006/relationships" r:embed="rId2"/>
          <a:stretch>
            <a:fillRect/>
          </a:stretch>
        </a:blipFill>
      </dgm:spPr>
      <dgm:t>
        <a:bodyPr/>
        <a:lstStyle/>
        <a:p>
          <a:endParaRPr lang="en-US"/>
        </a:p>
      </dgm:t>
    </dgm:pt>
    <dgm:pt modelId="{D28B79A7-746E-AC46-8051-BA654370964D}" type="pres">
      <dgm:prSet presAssocID="{6BFF0D66-BF51-5340-90EB-EC72A0FF2676}" presName="wedgeRectCallout1" presStyleLbl="node1" presStyleIdx="1" presStyleCnt="2" custScaleY="140003">
        <dgm:presLayoutVars>
          <dgm:bulletEnabled val="1"/>
        </dgm:presLayoutVars>
      </dgm:prSet>
      <dgm:spPr/>
      <dgm:t>
        <a:bodyPr/>
        <a:lstStyle/>
        <a:p>
          <a:endParaRPr lang="en-US"/>
        </a:p>
      </dgm:t>
    </dgm:pt>
  </dgm:ptLst>
  <dgm:cxnLst>
    <dgm:cxn modelId="{3C990CE9-5B67-1D45-9F53-72CA0117F2AE}" srcId="{E2BA6C9C-2AD4-FC49-8EE0-9E254BF06DEC}" destId="{5A01208E-AA69-0E4F-B6DE-FA958F9D022C}" srcOrd="1" destOrd="0" parTransId="{20C6B776-B932-FF44-885E-24C33CAD9EE8}" sibTransId="{26D57591-BD5E-294C-A738-7886947C2F4D}"/>
    <dgm:cxn modelId="{04BB202F-44EF-4848-AA12-4D9E621D2E92}" type="presOf" srcId="{5A01208E-AA69-0E4F-B6DE-FA958F9D022C}" destId="{A6B93602-577B-9F4D-BD9A-66093EC89B5E}" srcOrd="0" destOrd="2" presId="urn:microsoft.com/office/officeart/2008/layout/BendingPictureCaptionList"/>
    <dgm:cxn modelId="{B3BBC8FB-7A20-40F8-B2FF-86EE4B595441}" type="presOf" srcId="{6BFF0D66-BF51-5340-90EB-EC72A0FF2676}" destId="{D28B79A7-746E-AC46-8051-BA654370964D}" srcOrd="0" destOrd="0" presId="urn:microsoft.com/office/officeart/2008/layout/BendingPictureCaptionList"/>
    <dgm:cxn modelId="{68491DCE-0BD9-674B-812B-64CA26BBC676}" srcId="{6BFF0D66-BF51-5340-90EB-EC72A0FF2676}" destId="{6FFAEE68-31D7-E247-830B-C37FF4B9ADA0}" srcOrd="1" destOrd="0" parTransId="{8C85B499-FD3A-9247-967A-DFF42ADE1DD8}" sibTransId="{D0AF7ED9-2267-4545-8984-C51A724A3F23}"/>
    <dgm:cxn modelId="{F9C959FA-2FE0-4222-A321-90F6DB7A48A8}" type="presOf" srcId="{1EC0E21C-4FF7-E244-9475-33881534E07D}" destId="{DBB49592-C266-1C40-B824-E0E2598C4281}" srcOrd="0" destOrd="0" presId="urn:microsoft.com/office/officeart/2008/layout/BendingPictureCaptionList"/>
    <dgm:cxn modelId="{FAD59E5D-9D74-460B-8D9A-3A23986EDD57}" type="presOf" srcId="{6FFAEE68-31D7-E247-830B-C37FF4B9ADA0}" destId="{D28B79A7-746E-AC46-8051-BA654370964D}" srcOrd="0" destOrd="2" presId="urn:microsoft.com/office/officeart/2008/layout/BendingPictureCaptionList"/>
    <dgm:cxn modelId="{D1BF63AE-C5A6-46AD-9332-38E42C76E017}" type="presOf" srcId="{4B6AE603-6FA4-8344-8A27-D25374D2ADC6}" destId="{D28B79A7-746E-AC46-8051-BA654370964D}" srcOrd="0" destOrd="1" presId="urn:microsoft.com/office/officeart/2008/layout/BendingPictureCaptionList"/>
    <dgm:cxn modelId="{7F26AB4E-65E0-A146-8012-FACB39F0242E}" srcId="{6BFF0D66-BF51-5340-90EB-EC72A0FF2676}" destId="{4B6AE603-6FA4-8344-8A27-D25374D2ADC6}" srcOrd="0" destOrd="0" parTransId="{52811CAB-A196-2544-9C67-B871D57E65E5}" sibTransId="{1EA24CBB-2DC2-6041-8B08-CE6862B7BAD9}"/>
    <dgm:cxn modelId="{76C7454C-4835-4940-A660-46B837CE47C5}" type="presOf" srcId="{966CD44E-30AD-8644-BD47-0E6B51D08B4F}" destId="{A6B93602-577B-9F4D-BD9A-66093EC89B5E}" srcOrd="0" destOrd="1" presId="urn:microsoft.com/office/officeart/2008/layout/BendingPictureCaptionList"/>
    <dgm:cxn modelId="{ED5505AF-C9D7-D644-8577-A84CEF5AD70B}" srcId="{E2BA6C9C-2AD4-FC49-8EE0-9E254BF06DEC}" destId="{966CD44E-30AD-8644-BD47-0E6B51D08B4F}" srcOrd="0" destOrd="0" parTransId="{CAF0F128-8471-E641-99CB-565CDAF40001}" sibTransId="{19F5678E-3B12-AB4C-88FC-C45D958D7050}"/>
    <dgm:cxn modelId="{8F6A84BD-3742-604B-A063-F88FF66C22D6}" srcId="{1EC0E21C-4FF7-E244-9475-33881534E07D}" destId="{E2BA6C9C-2AD4-FC49-8EE0-9E254BF06DEC}" srcOrd="0" destOrd="0" parTransId="{CC943E63-2E0E-2E4B-A403-08E478E0C9E1}" sibTransId="{9355CDAA-D1D6-8F44-9B55-64E6253744A5}"/>
    <dgm:cxn modelId="{DA7E2657-EC35-479F-9C03-61FB420BD5B5}" type="presOf" srcId="{E2BA6C9C-2AD4-FC49-8EE0-9E254BF06DEC}" destId="{A6B93602-577B-9F4D-BD9A-66093EC89B5E}" srcOrd="0" destOrd="0" presId="urn:microsoft.com/office/officeart/2008/layout/BendingPictureCaptionList"/>
    <dgm:cxn modelId="{8400B1CD-CE5B-BD43-84B7-429A41B03EA7}" srcId="{1EC0E21C-4FF7-E244-9475-33881534E07D}" destId="{6BFF0D66-BF51-5340-90EB-EC72A0FF2676}" srcOrd="1" destOrd="0" parTransId="{09392538-A0A2-9941-BF91-C98399D3EEB3}" sibTransId="{8AFB277F-FBA2-2F40-B6AC-6CA188D39FAD}"/>
    <dgm:cxn modelId="{8E9865E8-8498-4D0C-874D-7963446D0F97}" type="presParOf" srcId="{DBB49592-C266-1C40-B824-E0E2598C4281}" destId="{473028EB-2ABC-BA4C-9353-4BC91EF5B159}" srcOrd="0" destOrd="0" presId="urn:microsoft.com/office/officeart/2008/layout/BendingPictureCaptionList"/>
    <dgm:cxn modelId="{5B53E741-327E-48C2-B412-E1D327859976}" type="presParOf" srcId="{473028EB-2ABC-BA4C-9353-4BC91EF5B159}" destId="{34B114BD-B261-1C44-9B87-BB7BC270E783}" srcOrd="0" destOrd="0" presId="urn:microsoft.com/office/officeart/2008/layout/BendingPictureCaptionList"/>
    <dgm:cxn modelId="{745F18BE-BE64-43E4-A538-CC654D2043A7}" type="presParOf" srcId="{473028EB-2ABC-BA4C-9353-4BC91EF5B159}" destId="{A6B93602-577B-9F4D-BD9A-66093EC89B5E}" srcOrd="1" destOrd="0" presId="urn:microsoft.com/office/officeart/2008/layout/BendingPictureCaptionList"/>
    <dgm:cxn modelId="{2A037F30-3E5C-4D4E-AE84-6BA52F798042}" type="presParOf" srcId="{DBB49592-C266-1C40-B824-E0E2598C4281}" destId="{F9151B3A-EF5D-AC4C-88FB-FDDA40755993}" srcOrd="1" destOrd="0" presId="urn:microsoft.com/office/officeart/2008/layout/BendingPictureCaptionList"/>
    <dgm:cxn modelId="{A90F4BC7-7F13-4FFE-9AFC-78875FCEA58C}" type="presParOf" srcId="{DBB49592-C266-1C40-B824-E0E2598C4281}" destId="{D6B0CAE3-3784-4D42-AE4D-6ED6156F95E2}" srcOrd="2" destOrd="0" presId="urn:microsoft.com/office/officeart/2008/layout/BendingPictureCaptionList"/>
    <dgm:cxn modelId="{432FC103-E541-440E-A788-222B4A8BE607}" type="presParOf" srcId="{D6B0CAE3-3784-4D42-AE4D-6ED6156F95E2}" destId="{6E1FE7A7-304F-914F-8F8C-65DF3034E15F}" srcOrd="0" destOrd="0" presId="urn:microsoft.com/office/officeart/2008/layout/BendingPictureCaptionList"/>
    <dgm:cxn modelId="{D0C517D5-3E24-486A-AC93-8EB36CEE773E}" type="presParOf" srcId="{D6B0CAE3-3784-4D42-AE4D-6ED6156F95E2}" destId="{D28B79A7-746E-AC46-8051-BA654370964D}" srcOrd="1" destOrd="0" presId="urn:microsoft.com/office/officeart/2008/layout/BendingPictureCaption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6490760-67E3-2341-A81E-447587DB7429}" type="doc">
      <dgm:prSet loTypeId="urn:microsoft.com/office/officeart/2008/layout/BendingPictureCaption" loCatId="" qsTypeId="urn:microsoft.com/office/officeart/2005/8/quickstyle/simple2" qsCatId="simple" csTypeId="urn:microsoft.com/office/officeart/2005/8/colors/accent5_1" csCatId="accent5" phldr="1"/>
      <dgm:spPr/>
      <dgm:t>
        <a:bodyPr/>
        <a:lstStyle/>
        <a:p>
          <a:endParaRPr lang="en-US"/>
        </a:p>
      </dgm:t>
    </dgm:pt>
    <dgm:pt modelId="{C2E4B470-8F82-654E-AAC2-9F03FD596B91}">
      <dgm:prSet phldrT="[Text]" custT="1"/>
      <dgm:spPr/>
      <dgm:t>
        <a:bodyPr/>
        <a:lstStyle/>
        <a:p>
          <a:r>
            <a:rPr lang="en-US" sz="1200" dirty="0" smtClean="0"/>
            <a:t>A facilitated class</a:t>
          </a:r>
          <a:endParaRPr lang="en-US" sz="1200" dirty="0"/>
        </a:p>
      </dgm:t>
    </dgm:pt>
    <dgm:pt modelId="{ECD9AC0A-F750-7F41-A5AA-2C01841E56EA}" type="parTrans" cxnId="{20CE4FD4-717A-5D4D-8CAC-E175CEED743A}">
      <dgm:prSet/>
      <dgm:spPr/>
      <dgm:t>
        <a:bodyPr/>
        <a:lstStyle/>
        <a:p>
          <a:endParaRPr lang="en-US"/>
        </a:p>
      </dgm:t>
    </dgm:pt>
    <dgm:pt modelId="{8F2F9D7A-E4C6-234A-8D4C-D6BB355B450C}" type="sibTrans" cxnId="{20CE4FD4-717A-5D4D-8CAC-E175CEED743A}">
      <dgm:prSet/>
      <dgm:spPr/>
      <dgm:t>
        <a:bodyPr/>
        <a:lstStyle/>
        <a:p>
          <a:endParaRPr lang="en-US"/>
        </a:p>
      </dgm:t>
    </dgm:pt>
    <dgm:pt modelId="{59E66EC7-391A-AD45-BB59-72E5832557C1}">
      <dgm:prSet phldrT="[Text]" custT="1"/>
      <dgm:spPr/>
      <dgm:t>
        <a:bodyPr/>
        <a:lstStyle/>
        <a:p>
          <a:r>
            <a:rPr lang="en-US" sz="1200" dirty="0" smtClean="0"/>
            <a:t>Examples and exercises</a:t>
          </a:r>
          <a:endParaRPr lang="en-US" sz="1200" dirty="0"/>
        </a:p>
      </dgm:t>
    </dgm:pt>
    <dgm:pt modelId="{0F4292CB-32A8-344A-A6F0-B059CFC14272}" type="parTrans" cxnId="{D55D6520-C373-E448-8F35-0F5BA98D0BF7}">
      <dgm:prSet/>
      <dgm:spPr/>
      <dgm:t>
        <a:bodyPr/>
        <a:lstStyle/>
        <a:p>
          <a:endParaRPr lang="en-US"/>
        </a:p>
      </dgm:t>
    </dgm:pt>
    <dgm:pt modelId="{A127682F-BECB-084A-A9E0-DCFCDCEA6159}" type="sibTrans" cxnId="{D55D6520-C373-E448-8F35-0F5BA98D0BF7}">
      <dgm:prSet/>
      <dgm:spPr/>
      <dgm:t>
        <a:bodyPr/>
        <a:lstStyle/>
        <a:p>
          <a:endParaRPr lang="en-US"/>
        </a:p>
      </dgm:t>
    </dgm:pt>
    <dgm:pt modelId="{213CBE9C-6B85-3141-8F51-E65BE98EE8D3}">
      <dgm:prSet phldrT="[Text]" custT="1"/>
      <dgm:spPr/>
      <dgm:t>
        <a:bodyPr/>
        <a:lstStyle/>
        <a:p>
          <a:r>
            <a:rPr lang="en-US" sz="1200" dirty="0" smtClean="0"/>
            <a:t>Energizers and games</a:t>
          </a:r>
          <a:endParaRPr lang="en-US" sz="1200" dirty="0"/>
        </a:p>
      </dgm:t>
    </dgm:pt>
    <dgm:pt modelId="{7D94BE23-A9FE-0E41-A71C-26006A869262}" type="parTrans" cxnId="{778CCB66-E095-934A-AC9E-ABEA3F0E6BCC}">
      <dgm:prSet/>
      <dgm:spPr/>
      <dgm:t>
        <a:bodyPr/>
        <a:lstStyle/>
        <a:p>
          <a:endParaRPr lang="en-US"/>
        </a:p>
      </dgm:t>
    </dgm:pt>
    <dgm:pt modelId="{3B2496EE-0427-D846-90E1-DBD9DF851E9D}" type="sibTrans" cxnId="{778CCB66-E095-934A-AC9E-ABEA3F0E6BCC}">
      <dgm:prSet/>
      <dgm:spPr/>
      <dgm:t>
        <a:bodyPr/>
        <a:lstStyle/>
        <a:p>
          <a:endParaRPr lang="en-US"/>
        </a:p>
      </dgm:t>
    </dgm:pt>
    <dgm:pt modelId="{49AACE2F-7C7F-EF41-AF4D-498E88CD236B}">
      <dgm:prSet phldrT="[Text]"/>
      <dgm:spPr/>
      <dgm:t>
        <a:bodyPr/>
        <a:lstStyle/>
        <a:p>
          <a:r>
            <a:rPr lang="en-US" dirty="0" smtClean="0"/>
            <a:t>Hand-outs and references to use on the job and to refresh our learning</a:t>
          </a:r>
          <a:endParaRPr lang="en-US" dirty="0"/>
        </a:p>
      </dgm:t>
    </dgm:pt>
    <dgm:pt modelId="{14329812-5160-EC4E-AC0B-8A583E91B9E5}" type="parTrans" cxnId="{1E637B9B-AB14-ED4A-98F6-301B7867919B}">
      <dgm:prSet/>
      <dgm:spPr/>
      <dgm:t>
        <a:bodyPr/>
        <a:lstStyle/>
        <a:p>
          <a:endParaRPr lang="en-US"/>
        </a:p>
      </dgm:t>
    </dgm:pt>
    <dgm:pt modelId="{D74B122E-A448-FF43-AFAB-76D4A6BC4EFC}" type="sibTrans" cxnId="{1E637B9B-AB14-ED4A-98F6-301B7867919B}">
      <dgm:prSet/>
      <dgm:spPr/>
      <dgm:t>
        <a:bodyPr/>
        <a:lstStyle/>
        <a:p>
          <a:endParaRPr lang="en-US"/>
        </a:p>
      </dgm:t>
    </dgm:pt>
    <dgm:pt modelId="{D9842597-E3F1-994B-B890-E5914546B35B}">
      <dgm:prSet phldrT="[Text]"/>
      <dgm:spPr/>
      <dgm:t>
        <a:bodyPr/>
        <a:lstStyle/>
        <a:p>
          <a:r>
            <a:rPr lang="en-US" dirty="0" smtClean="0"/>
            <a:t>A participant feedback form to understand what went well, what could be better</a:t>
          </a:r>
          <a:endParaRPr lang="en-US" dirty="0"/>
        </a:p>
      </dgm:t>
    </dgm:pt>
    <dgm:pt modelId="{43B38B27-936E-5541-BBE9-CCFFC2662F48}" type="parTrans" cxnId="{AE2A8B7D-9A6F-1C4A-ABD4-35EF77A54BC0}">
      <dgm:prSet/>
      <dgm:spPr/>
      <dgm:t>
        <a:bodyPr/>
        <a:lstStyle/>
        <a:p>
          <a:endParaRPr lang="en-US"/>
        </a:p>
      </dgm:t>
    </dgm:pt>
    <dgm:pt modelId="{3790E78D-CFAA-DF4E-BC81-C60A2BC7D973}" type="sibTrans" cxnId="{AE2A8B7D-9A6F-1C4A-ABD4-35EF77A54BC0}">
      <dgm:prSet/>
      <dgm:spPr/>
      <dgm:t>
        <a:bodyPr/>
        <a:lstStyle/>
        <a:p>
          <a:endParaRPr lang="en-US"/>
        </a:p>
      </dgm:t>
    </dgm:pt>
    <dgm:pt modelId="{F00B6EB4-641C-CE4F-AECF-93815EF7EFF4}">
      <dgm:prSet phldrT="[Text]"/>
      <dgm:spPr/>
      <dgm:t>
        <a:bodyPr/>
        <a:lstStyle/>
        <a:p>
          <a:r>
            <a:rPr lang="en-US" dirty="0" smtClean="0"/>
            <a:t>Project/supervisor feedback after 90 days to assess how you applied your learning on the job</a:t>
          </a:r>
          <a:endParaRPr lang="en-US" dirty="0"/>
        </a:p>
      </dgm:t>
    </dgm:pt>
    <dgm:pt modelId="{9F087904-4E7E-7742-8B2F-8698295F395E}" type="parTrans" cxnId="{142C7DB8-7BD0-2E4D-BA3C-4FB98D006F79}">
      <dgm:prSet/>
      <dgm:spPr/>
      <dgm:t>
        <a:bodyPr/>
        <a:lstStyle/>
        <a:p>
          <a:endParaRPr lang="en-US"/>
        </a:p>
      </dgm:t>
    </dgm:pt>
    <dgm:pt modelId="{CD824675-6EE3-7249-B548-13EBDFC13CAC}" type="sibTrans" cxnId="{142C7DB8-7BD0-2E4D-BA3C-4FB98D006F79}">
      <dgm:prSet/>
      <dgm:spPr/>
      <dgm:t>
        <a:bodyPr/>
        <a:lstStyle/>
        <a:p>
          <a:endParaRPr lang="en-US"/>
        </a:p>
      </dgm:t>
    </dgm:pt>
    <dgm:pt modelId="{71DA49D0-A17D-1040-B11E-0F3936BFAD07}" type="pres">
      <dgm:prSet presAssocID="{66490760-67E3-2341-A81E-447587DB7429}" presName="diagram" presStyleCnt="0">
        <dgm:presLayoutVars>
          <dgm:dir/>
        </dgm:presLayoutVars>
      </dgm:prSet>
      <dgm:spPr/>
      <dgm:t>
        <a:bodyPr/>
        <a:lstStyle/>
        <a:p>
          <a:endParaRPr lang="en-US"/>
        </a:p>
      </dgm:t>
    </dgm:pt>
    <dgm:pt modelId="{501781C2-5213-584A-A077-5F36413BFF8A}" type="pres">
      <dgm:prSet presAssocID="{C2E4B470-8F82-654E-AAC2-9F03FD596B91}" presName="composite" presStyleCnt="0"/>
      <dgm:spPr/>
      <dgm:t>
        <a:bodyPr/>
        <a:lstStyle/>
        <a:p>
          <a:endParaRPr lang="en-US"/>
        </a:p>
      </dgm:t>
    </dgm:pt>
    <dgm:pt modelId="{64867389-9B7D-9E43-8B90-52EC9B8FD88D}" type="pres">
      <dgm:prSet presAssocID="{C2E4B470-8F82-654E-AAC2-9F03FD596B91}" presName="Image" presStyleLbl="bgShp" presStyleIdx="0" presStyleCnt="6"/>
      <dgm:spPr>
        <a:blipFill rotWithShape="0">
          <a:blip xmlns:r="http://schemas.openxmlformats.org/officeDocument/2006/relationships" r:embed="rId1"/>
          <a:stretch>
            <a:fillRect/>
          </a:stretch>
        </a:blipFill>
        <a:ln>
          <a:solidFill>
            <a:srgbClr val="369EDD"/>
          </a:solidFill>
        </a:ln>
      </dgm:spPr>
      <dgm:t>
        <a:bodyPr/>
        <a:lstStyle/>
        <a:p>
          <a:endParaRPr lang="en-US"/>
        </a:p>
      </dgm:t>
    </dgm:pt>
    <dgm:pt modelId="{590510DE-D051-4E49-9CEF-B08A732CE9A0}" type="pres">
      <dgm:prSet presAssocID="{C2E4B470-8F82-654E-AAC2-9F03FD596B91}" presName="Parent" presStyleLbl="node0" presStyleIdx="0" presStyleCnt="6">
        <dgm:presLayoutVars>
          <dgm:bulletEnabled val="1"/>
        </dgm:presLayoutVars>
      </dgm:prSet>
      <dgm:spPr/>
      <dgm:t>
        <a:bodyPr/>
        <a:lstStyle/>
        <a:p>
          <a:endParaRPr lang="en-US"/>
        </a:p>
      </dgm:t>
    </dgm:pt>
    <dgm:pt modelId="{30D4C08D-2E46-2E41-8298-E8911442F55F}" type="pres">
      <dgm:prSet presAssocID="{8F2F9D7A-E4C6-234A-8D4C-D6BB355B450C}" presName="sibTrans" presStyleCnt="0"/>
      <dgm:spPr/>
      <dgm:t>
        <a:bodyPr/>
        <a:lstStyle/>
        <a:p>
          <a:endParaRPr lang="en-US"/>
        </a:p>
      </dgm:t>
    </dgm:pt>
    <dgm:pt modelId="{C7DAEACB-39D4-4546-9E36-18A3E594FCC3}" type="pres">
      <dgm:prSet presAssocID="{59E66EC7-391A-AD45-BB59-72E5832557C1}" presName="composite" presStyleCnt="0"/>
      <dgm:spPr/>
      <dgm:t>
        <a:bodyPr/>
        <a:lstStyle/>
        <a:p>
          <a:endParaRPr lang="en-US"/>
        </a:p>
      </dgm:t>
    </dgm:pt>
    <dgm:pt modelId="{1E783335-FC43-8D46-9FB0-37E52AE93849}" type="pres">
      <dgm:prSet presAssocID="{59E66EC7-391A-AD45-BB59-72E5832557C1}" presName="Image" presStyleLbl="bgShp" presStyleIdx="1" presStyleCnt="6"/>
      <dgm:spPr>
        <a:blipFill rotWithShape="0">
          <a:blip xmlns:r="http://schemas.openxmlformats.org/officeDocument/2006/relationships" r:embed="rId2" cstate="email">
            <a:extLst>
              <a:ext uri="{28A0092B-C50C-407E-A947-70E740481C1C}">
                <a14:useLocalDpi xmlns="" xmlns:a14="http://schemas.microsoft.com/office/drawing/2010/main"/>
              </a:ext>
            </a:extLst>
          </a:blip>
          <a:stretch>
            <a:fillRect/>
          </a:stretch>
        </a:blipFill>
        <a:ln>
          <a:solidFill>
            <a:srgbClr val="369EDD"/>
          </a:solidFill>
        </a:ln>
      </dgm:spPr>
      <dgm:t>
        <a:bodyPr/>
        <a:lstStyle/>
        <a:p>
          <a:endParaRPr lang="en-US"/>
        </a:p>
      </dgm:t>
    </dgm:pt>
    <dgm:pt modelId="{5F6E55D5-A6FD-3C4A-B8D2-5E2CDFE5AABB}" type="pres">
      <dgm:prSet presAssocID="{59E66EC7-391A-AD45-BB59-72E5832557C1}" presName="Parent" presStyleLbl="node0" presStyleIdx="1" presStyleCnt="6">
        <dgm:presLayoutVars>
          <dgm:bulletEnabled val="1"/>
        </dgm:presLayoutVars>
      </dgm:prSet>
      <dgm:spPr/>
      <dgm:t>
        <a:bodyPr/>
        <a:lstStyle/>
        <a:p>
          <a:endParaRPr lang="en-US"/>
        </a:p>
      </dgm:t>
    </dgm:pt>
    <dgm:pt modelId="{1FD13A3D-1DFC-EF49-9C54-A92AB36B87AD}" type="pres">
      <dgm:prSet presAssocID="{A127682F-BECB-084A-A9E0-DCFCDCEA6159}" presName="sibTrans" presStyleCnt="0"/>
      <dgm:spPr/>
      <dgm:t>
        <a:bodyPr/>
        <a:lstStyle/>
        <a:p>
          <a:endParaRPr lang="en-US"/>
        </a:p>
      </dgm:t>
    </dgm:pt>
    <dgm:pt modelId="{02F70E1D-A154-D341-A77E-94F95345C2B3}" type="pres">
      <dgm:prSet presAssocID="{213CBE9C-6B85-3141-8F51-E65BE98EE8D3}" presName="composite" presStyleCnt="0"/>
      <dgm:spPr/>
      <dgm:t>
        <a:bodyPr/>
        <a:lstStyle/>
        <a:p>
          <a:endParaRPr lang="en-US"/>
        </a:p>
      </dgm:t>
    </dgm:pt>
    <dgm:pt modelId="{D627D41F-BA59-284F-A30C-765884EBFB64}" type="pres">
      <dgm:prSet presAssocID="{213CBE9C-6B85-3141-8F51-E65BE98EE8D3}" presName="Image" presStyleLbl="bgShp" presStyleIdx="2" presStyleCnt="6"/>
      <dgm:spPr>
        <a:blipFill rotWithShape="0">
          <a:blip xmlns:r="http://schemas.openxmlformats.org/officeDocument/2006/relationships" r:embed="rId3" cstate="email">
            <a:extLst>
              <a:ext uri="{28A0092B-C50C-407E-A947-70E740481C1C}">
                <a14:useLocalDpi xmlns="" xmlns:a14="http://schemas.microsoft.com/office/drawing/2010/main"/>
              </a:ext>
            </a:extLst>
          </a:blip>
          <a:stretch>
            <a:fillRect/>
          </a:stretch>
        </a:blipFill>
        <a:ln>
          <a:solidFill>
            <a:srgbClr val="369EDD"/>
          </a:solidFill>
        </a:ln>
      </dgm:spPr>
      <dgm:t>
        <a:bodyPr/>
        <a:lstStyle/>
        <a:p>
          <a:endParaRPr lang="en-US"/>
        </a:p>
      </dgm:t>
    </dgm:pt>
    <dgm:pt modelId="{7AAABF0D-1478-CC4A-BD75-C22AA57A3C64}" type="pres">
      <dgm:prSet presAssocID="{213CBE9C-6B85-3141-8F51-E65BE98EE8D3}" presName="Parent" presStyleLbl="node0" presStyleIdx="2" presStyleCnt="6">
        <dgm:presLayoutVars>
          <dgm:bulletEnabled val="1"/>
        </dgm:presLayoutVars>
      </dgm:prSet>
      <dgm:spPr/>
      <dgm:t>
        <a:bodyPr/>
        <a:lstStyle/>
        <a:p>
          <a:endParaRPr lang="en-US"/>
        </a:p>
      </dgm:t>
    </dgm:pt>
    <dgm:pt modelId="{4E344B24-616A-734D-BDFD-8C82ABB2BBB5}" type="pres">
      <dgm:prSet presAssocID="{3B2496EE-0427-D846-90E1-DBD9DF851E9D}" presName="sibTrans" presStyleCnt="0"/>
      <dgm:spPr/>
      <dgm:t>
        <a:bodyPr/>
        <a:lstStyle/>
        <a:p>
          <a:endParaRPr lang="en-US"/>
        </a:p>
      </dgm:t>
    </dgm:pt>
    <dgm:pt modelId="{881582C0-C244-D84E-ABC3-7C91B590EC24}" type="pres">
      <dgm:prSet presAssocID="{49AACE2F-7C7F-EF41-AF4D-498E88CD236B}" presName="composite" presStyleCnt="0"/>
      <dgm:spPr/>
      <dgm:t>
        <a:bodyPr/>
        <a:lstStyle/>
        <a:p>
          <a:endParaRPr lang="en-US"/>
        </a:p>
      </dgm:t>
    </dgm:pt>
    <dgm:pt modelId="{8B79FAA8-DAAA-2E44-A7E4-63EA14C1D0FB}" type="pres">
      <dgm:prSet presAssocID="{49AACE2F-7C7F-EF41-AF4D-498E88CD236B}" presName="Image" presStyleLbl="bgShp" presStyleIdx="3" presStyleCnt="6"/>
      <dgm:spPr>
        <a:blipFill>
          <a:blip xmlns:r="http://schemas.openxmlformats.org/officeDocument/2006/relationships" r:embed="rId4" cstate="email">
            <a:extLst>
              <a:ext uri="{28A0092B-C50C-407E-A947-70E740481C1C}">
                <a14:useLocalDpi xmlns="" xmlns:a14="http://schemas.microsoft.com/office/drawing/2010/main"/>
              </a:ext>
            </a:extLst>
          </a:blip>
          <a:srcRect/>
          <a:stretch>
            <a:fillRect/>
          </a:stretch>
        </a:blipFill>
        <a:ln>
          <a:solidFill>
            <a:srgbClr val="369EDD"/>
          </a:solidFill>
        </a:ln>
      </dgm:spPr>
      <dgm:t>
        <a:bodyPr/>
        <a:lstStyle/>
        <a:p>
          <a:endParaRPr lang="en-US"/>
        </a:p>
      </dgm:t>
    </dgm:pt>
    <dgm:pt modelId="{FE60C381-D946-BC4A-ABD6-8728E946AA60}" type="pres">
      <dgm:prSet presAssocID="{49AACE2F-7C7F-EF41-AF4D-498E88CD236B}" presName="Parent" presStyleLbl="node0" presStyleIdx="3" presStyleCnt="6" custScaleY="133462">
        <dgm:presLayoutVars>
          <dgm:bulletEnabled val="1"/>
        </dgm:presLayoutVars>
      </dgm:prSet>
      <dgm:spPr/>
      <dgm:t>
        <a:bodyPr/>
        <a:lstStyle/>
        <a:p>
          <a:endParaRPr lang="en-US"/>
        </a:p>
      </dgm:t>
    </dgm:pt>
    <dgm:pt modelId="{93A231E6-A9CB-844E-A83D-041019E65197}" type="pres">
      <dgm:prSet presAssocID="{D74B122E-A448-FF43-AFAB-76D4A6BC4EFC}" presName="sibTrans" presStyleCnt="0"/>
      <dgm:spPr/>
      <dgm:t>
        <a:bodyPr/>
        <a:lstStyle/>
        <a:p>
          <a:endParaRPr lang="en-US"/>
        </a:p>
      </dgm:t>
    </dgm:pt>
    <dgm:pt modelId="{C6730495-4FC0-4748-BADA-0106688157FB}" type="pres">
      <dgm:prSet presAssocID="{D9842597-E3F1-994B-B890-E5914546B35B}" presName="composite" presStyleCnt="0"/>
      <dgm:spPr/>
      <dgm:t>
        <a:bodyPr/>
        <a:lstStyle/>
        <a:p>
          <a:endParaRPr lang="en-US"/>
        </a:p>
      </dgm:t>
    </dgm:pt>
    <dgm:pt modelId="{BCDD521C-EACB-D642-80B1-1363B04ADAF3}" type="pres">
      <dgm:prSet presAssocID="{D9842597-E3F1-994B-B890-E5914546B35B}" presName="Image" presStyleLbl="bgShp" presStyleIdx="4" presStyleCnt="6" custAng="5400000" custScaleY="126067"/>
      <dgm:spPr>
        <a:blipFill>
          <a:blip xmlns:r="http://schemas.openxmlformats.org/officeDocument/2006/relationships" r:embed="rId5" cstate="email">
            <a:lum bright="10000" contrast="20000"/>
            <a:extLst>
              <a:ext uri="{28A0092B-C50C-407E-A947-70E740481C1C}">
                <a14:useLocalDpi xmlns="" xmlns:a14="http://schemas.microsoft.com/office/drawing/2010/main"/>
              </a:ext>
            </a:extLst>
          </a:blip>
          <a:srcRect/>
          <a:stretch>
            <a:fillRect/>
          </a:stretch>
        </a:blipFill>
        <a:ln>
          <a:solidFill>
            <a:srgbClr val="369EDD"/>
          </a:solidFill>
        </a:ln>
      </dgm:spPr>
      <dgm:t>
        <a:bodyPr/>
        <a:lstStyle/>
        <a:p>
          <a:endParaRPr lang="en-US"/>
        </a:p>
      </dgm:t>
    </dgm:pt>
    <dgm:pt modelId="{B67E5AA9-5B92-1C46-9959-EF6D7F33AE69}" type="pres">
      <dgm:prSet presAssocID="{D9842597-E3F1-994B-B890-E5914546B35B}" presName="Parent" presStyleLbl="node0" presStyleIdx="4" presStyleCnt="6" custScaleY="133462">
        <dgm:presLayoutVars>
          <dgm:bulletEnabled val="1"/>
        </dgm:presLayoutVars>
      </dgm:prSet>
      <dgm:spPr/>
      <dgm:t>
        <a:bodyPr/>
        <a:lstStyle/>
        <a:p>
          <a:endParaRPr lang="en-US"/>
        </a:p>
      </dgm:t>
    </dgm:pt>
    <dgm:pt modelId="{F82C4BD2-BC9E-1A47-889A-508071A6F8BC}" type="pres">
      <dgm:prSet presAssocID="{3790E78D-CFAA-DF4E-BC81-C60A2BC7D973}" presName="sibTrans" presStyleCnt="0"/>
      <dgm:spPr/>
      <dgm:t>
        <a:bodyPr/>
        <a:lstStyle/>
        <a:p>
          <a:endParaRPr lang="en-US"/>
        </a:p>
      </dgm:t>
    </dgm:pt>
    <dgm:pt modelId="{14A91C16-39CE-794D-BD51-A64F63505327}" type="pres">
      <dgm:prSet presAssocID="{F00B6EB4-641C-CE4F-AECF-93815EF7EFF4}" presName="composite" presStyleCnt="0"/>
      <dgm:spPr/>
      <dgm:t>
        <a:bodyPr/>
        <a:lstStyle/>
        <a:p>
          <a:endParaRPr lang="en-US"/>
        </a:p>
      </dgm:t>
    </dgm:pt>
    <dgm:pt modelId="{C5FEA9C2-3E94-304F-AC04-D4BA08B613E5}" type="pres">
      <dgm:prSet presAssocID="{F00B6EB4-641C-CE4F-AECF-93815EF7EFF4}" presName="Image" presStyleLbl="bgShp" presStyleIdx="5" presStyleCnt="6"/>
      <dgm:spPr>
        <a:blipFill rotWithShape="0">
          <a:blip xmlns:r="http://schemas.openxmlformats.org/officeDocument/2006/relationships" r:embed="rId6"/>
          <a:stretch>
            <a:fillRect/>
          </a:stretch>
        </a:blipFill>
        <a:ln>
          <a:solidFill>
            <a:srgbClr val="369EDD"/>
          </a:solidFill>
        </a:ln>
      </dgm:spPr>
      <dgm:t>
        <a:bodyPr/>
        <a:lstStyle/>
        <a:p>
          <a:endParaRPr lang="en-US"/>
        </a:p>
      </dgm:t>
    </dgm:pt>
    <dgm:pt modelId="{8ADFCD3F-E3B6-224D-A4EE-FA424553ACF3}" type="pres">
      <dgm:prSet presAssocID="{F00B6EB4-641C-CE4F-AECF-93815EF7EFF4}" presName="Parent" presStyleLbl="node0" presStyleIdx="5" presStyleCnt="6" custScaleY="133462">
        <dgm:presLayoutVars>
          <dgm:bulletEnabled val="1"/>
        </dgm:presLayoutVars>
      </dgm:prSet>
      <dgm:spPr/>
      <dgm:t>
        <a:bodyPr/>
        <a:lstStyle/>
        <a:p>
          <a:endParaRPr lang="en-US"/>
        </a:p>
      </dgm:t>
    </dgm:pt>
  </dgm:ptLst>
  <dgm:cxnLst>
    <dgm:cxn modelId="{142C7DB8-7BD0-2E4D-BA3C-4FB98D006F79}" srcId="{66490760-67E3-2341-A81E-447587DB7429}" destId="{F00B6EB4-641C-CE4F-AECF-93815EF7EFF4}" srcOrd="5" destOrd="0" parTransId="{9F087904-4E7E-7742-8B2F-8698295F395E}" sibTransId="{CD824675-6EE3-7249-B548-13EBDFC13CAC}"/>
    <dgm:cxn modelId="{65C3B2EE-6B7B-452A-A9EA-EB27D7304749}" type="presOf" srcId="{49AACE2F-7C7F-EF41-AF4D-498E88CD236B}" destId="{FE60C381-D946-BC4A-ABD6-8728E946AA60}" srcOrd="0" destOrd="0" presId="urn:microsoft.com/office/officeart/2008/layout/BendingPictureCaption"/>
    <dgm:cxn modelId="{AE2A8B7D-9A6F-1C4A-ABD4-35EF77A54BC0}" srcId="{66490760-67E3-2341-A81E-447587DB7429}" destId="{D9842597-E3F1-994B-B890-E5914546B35B}" srcOrd="4" destOrd="0" parTransId="{43B38B27-936E-5541-BBE9-CCFFC2662F48}" sibTransId="{3790E78D-CFAA-DF4E-BC81-C60A2BC7D973}"/>
    <dgm:cxn modelId="{D55D6520-C373-E448-8F35-0F5BA98D0BF7}" srcId="{66490760-67E3-2341-A81E-447587DB7429}" destId="{59E66EC7-391A-AD45-BB59-72E5832557C1}" srcOrd="1" destOrd="0" parTransId="{0F4292CB-32A8-344A-A6F0-B059CFC14272}" sibTransId="{A127682F-BECB-084A-A9E0-DCFCDCEA6159}"/>
    <dgm:cxn modelId="{C505183B-8159-4C22-B814-7EEAE1374997}" type="presOf" srcId="{59E66EC7-391A-AD45-BB59-72E5832557C1}" destId="{5F6E55D5-A6FD-3C4A-B8D2-5E2CDFE5AABB}" srcOrd="0" destOrd="0" presId="urn:microsoft.com/office/officeart/2008/layout/BendingPictureCaption"/>
    <dgm:cxn modelId="{20CE4FD4-717A-5D4D-8CAC-E175CEED743A}" srcId="{66490760-67E3-2341-A81E-447587DB7429}" destId="{C2E4B470-8F82-654E-AAC2-9F03FD596B91}" srcOrd="0" destOrd="0" parTransId="{ECD9AC0A-F750-7F41-A5AA-2C01841E56EA}" sibTransId="{8F2F9D7A-E4C6-234A-8D4C-D6BB355B450C}"/>
    <dgm:cxn modelId="{64A41890-E216-41A0-88E4-0D3E4D14D7FC}" type="presOf" srcId="{66490760-67E3-2341-A81E-447587DB7429}" destId="{71DA49D0-A17D-1040-B11E-0F3936BFAD07}" srcOrd="0" destOrd="0" presId="urn:microsoft.com/office/officeart/2008/layout/BendingPictureCaption"/>
    <dgm:cxn modelId="{8F5B5179-82CD-4C83-B041-D0227062F922}" type="presOf" srcId="{213CBE9C-6B85-3141-8F51-E65BE98EE8D3}" destId="{7AAABF0D-1478-CC4A-BD75-C22AA57A3C64}" srcOrd="0" destOrd="0" presId="urn:microsoft.com/office/officeart/2008/layout/BendingPictureCaption"/>
    <dgm:cxn modelId="{B1EC0B80-88A6-4CF8-8D68-E185C31F2E27}" type="presOf" srcId="{C2E4B470-8F82-654E-AAC2-9F03FD596B91}" destId="{590510DE-D051-4E49-9CEF-B08A732CE9A0}" srcOrd="0" destOrd="0" presId="urn:microsoft.com/office/officeart/2008/layout/BendingPictureCaption"/>
    <dgm:cxn modelId="{2BFF4CAD-2C09-4062-A11F-E87B099A522A}" type="presOf" srcId="{D9842597-E3F1-994B-B890-E5914546B35B}" destId="{B67E5AA9-5B92-1C46-9959-EF6D7F33AE69}" srcOrd="0" destOrd="0" presId="urn:microsoft.com/office/officeart/2008/layout/BendingPictureCaption"/>
    <dgm:cxn modelId="{FFC71E93-9BC0-43B0-9547-5CD108541CCA}" type="presOf" srcId="{F00B6EB4-641C-CE4F-AECF-93815EF7EFF4}" destId="{8ADFCD3F-E3B6-224D-A4EE-FA424553ACF3}" srcOrd="0" destOrd="0" presId="urn:microsoft.com/office/officeart/2008/layout/BendingPictureCaption"/>
    <dgm:cxn modelId="{778CCB66-E095-934A-AC9E-ABEA3F0E6BCC}" srcId="{66490760-67E3-2341-A81E-447587DB7429}" destId="{213CBE9C-6B85-3141-8F51-E65BE98EE8D3}" srcOrd="2" destOrd="0" parTransId="{7D94BE23-A9FE-0E41-A71C-26006A869262}" sibTransId="{3B2496EE-0427-D846-90E1-DBD9DF851E9D}"/>
    <dgm:cxn modelId="{1E637B9B-AB14-ED4A-98F6-301B7867919B}" srcId="{66490760-67E3-2341-A81E-447587DB7429}" destId="{49AACE2F-7C7F-EF41-AF4D-498E88CD236B}" srcOrd="3" destOrd="0" parTransId="{14329812-5160-EC4E-AC0B-8A583E91B9E5}" sibTransId="{D74B122E-A448-FF43-AFAB-76D4A6BC4EFC}"/>
    <dgm:cxn modelId="{72DE0A48-50DE-41E6-9C05-9538E029B716}" type="presParOf" srcId="{71DA49D0-A17D-1040-B11E-0F3936BFAD07}" destId="{501781C2-5213-584A-A077-5F36413BFF8A}" srcOrd="0" destOrd="0" presId="urn:microsoft.com/office/officeart/2008/layout/BendingPictureCaption"/>
    <dgm:cxn modelId="{D089509A-567F-4EC3-8818-7431D6CF8EC5}" type="presParOf" srcId="{501781C2-5213-584A-A077-5F36413BFF8A}" destId="{64867389-9B7D-9E43-8B90-52EC9B8FD88D}" srcOrd="0" destOrd="0" presId="urn:microsoft.com/office/officeart/2008/layout/BendingPictureCaption"/>
    <dgm:cxn modelId="{EB43217E-EE8A-49F6-8D6D-747A8C4FB347}" type="presParOf" srcId="{501781C2-5213-584A-A077-5F36413BFF8A}" destId="{590510DE-D051-4E49-9CEF-B08A732CE9A0}" srcOrd="1" destOrd="0" presId="urn:microsoft.com/office/officeart/2008/layout/BendingPictureCaption"/>
    <dgm:cxn modelId="{84EE4E23-F3FC-4586-8319-95EAD1916C1C}" type="presParOf" srcId="{71DA49D0-A17D-1040-B11E-0F3936BFAD07}" destId="{30D4C08D-2E46-2E41-8298-E8911442F55F}" srcOrd="1" destOrd="0" presId="urn:microsoft.com/office/officeart/2008/layout/BendingPictureCaption"/>
    <dgm:cxn modelId="{800646E6-5A36-4C27-8C86-E42B755B6CAE}" type="presParOf" srcId="{71DA49D0-A17D-1040-B11E-0F3936BFAD07}" destId="{C7DAEACB-39D4-4546-9E36-18A3E594FCC3}" srcOrd="2" destOrd="0" presId="urn:microsoft.com/office/officeart/2008/layout/BendingPictureCaption"/>
    <dgm:cxn modelId="{11FC9957-FF39-44AF-A1A7-0442D3380FD4}" type="presParOf" srcId="{C7DAEACB-39D4-4546-9E36-18A3E594FCC3}" destId="{1E783335-FC43-8D46-9FB0-37E52AE93849}" srcOrd="0" destOrd="0" presId="urn:microsoft.com/office/officeart/2008/layout/BendingPictureCaption"/>
    <dgm:cxn modelId="{AFB4276A-3D8F-4E95-8792-65CE2CBB299D}" type="presParOf" srcId="{C7DAEACB-39D4-4546-9E36-18A3E594FCC3}" destId="{5F6E55D5-A6FD-3C4A-B8D2-5E2CDFE5AABB}" srcOrd="1" destOrd="0" presId="urn:microsoft.com/office/officeart/2008/layout/BendingPictureCaption"/>
    <dgm:cxn modelId="{FF09FC4D-5F42-4BE6-A18F-4145130D2EE5}" type="presParOf" srcId="{71DA49D0-A17D-1040-B11E-0F3936BFAD07}" destId="{1FD13A3D-1DFC-EF49-9C54-A92AB36B87AD}" srcOrd="3" destOrd="0" presId="urn:microsoft.com/office/officeart/2008/layout/BendingPictureCaption"/>
    <dgm:cxn modelId="{A61B063A-B486-4E14-A33B-727B157B31B6}" type="presParOf" srcId="{71DA49D0-A17D-1040-B11E-0F3936BFAD07}" destId="{02F70E1D-A154-D341-A77E-94F95345C2B3}" srcOrd="4" destOrd="0" presId="urn:microsoft.com/office/officeart/2008/layout/BendingPictureCaption"/>
    <dgm:cxn modelId="{89D6D7FD-BACA-4120-9667-2BA576819D85}" type="presParOf" srcId="{02F70E1D-A154-D341-A77E-94F95345C2B3}" destId="{D627D41F-BA59-284F-A30C-765884EBFB64}" srcOrd="0" destOrd="0" presId="urn:microsoft.com/office/officeart/2008/layout/BendingPictureCaption"/>
    <dgm:cxn modelId="{381A93E5-4597-40BE-954F-C8B1DF091B9D}" type="presParOf" srcId="{02F70E1D-A154-D341-A77E-94F95345C2B3}" destId="{7AAABF0D-1478-CC4A-BD75-C22AA57A3C64}" srcOrd="1" destOrd="0" presId="urn:microsoft.com/office/officeart/2008/layout/BendingPictureCaption"/>
    <dgm:cxn modelId="{9533600A-EEAD-4DC7-8527-F1A63F41D3F6}" type="presParOf" srcId="{71DA49D0-A17D-1040-B11E-0F3936BFAD07}" destId="{4E344B24-616A-734D-BDFD-8C82ABB2BBB5}" srcOrd="5" destOrd="0" presId="urn:microsoft.com/office/officeart/2008/layout/BendingPictureCaption"/>
    <dgm:cxn modelId="{6D2E9A69-40C1-4178-804D-EFDD76B150ED}" type="presParOf" srcId="{71DA49D0-A17D-1040-B11E-0F3936BFAD07}" destId="{881582C0-C244-D84E-ABC3-7C91B590EC24}" srcOrd="6" destOrd="0" presId="urn:microsoft.com/office/officeart/2008/layout/BendingPictureCaption"/>
    <dgm:cxn modelId="{D7982234-AC14-4339-BE90-804844B1753B}" type="presParOf" srcId="{881582C0-C244-D84E-ABC3-7C91B590EC24}" destId="{8B79FAA8-DAAA-2E44-A7E4-63EA14C1D0FB}" srcOrd="0" destOrd="0" presId="urn:microsoft.com/office/officeart/2008/layout/BendingPictureCaption"/>
    <dgm:cxn modelId="{28F7B07A-37A9-4CB1-BCA5-3883568857AA}" type="presParOf" srcId="{881582C0-C244-D84E-ABC3-7C91B590EC24}" destId="{FE60C381-D946-BC4A-ABD6-8728E946AA60}" srcOrd="1" destOrd="0" presId="urn:microsoft.com/office/officeart/2008/layout/BendingPictureCaption"/>
    <dgm:cxn modelId="{BEF884CA-97B7-48BC-8A1D-D4A14ADD43EA}" type="presParOf" srcId="{71DA49D0-A17D-1040-B11E-0F3936BFAD07}" destId="{93A231E6-A9CB-844E-A83D-041019E65197}" srcOrd="7" destOrd="0" presId="urn:microsoft.com/office/officeart/2008/layout/BendingPictureCaption"/>
    <dgm:cxn modelId="{73C1DC59-A341-4197-BC94-9BD3499FCD54}" type="presParOf" srcId="{71DA49D0-A17D-1040-B11E-0F3936BFAD07}" destId="{C6730495-4FC0-4748-BADA-0106688157FB}" srcOrd="8" destOrd="0" presId="urn:microsoft.com/office/officeart/2008/layout/BendingPictureCaption"/>
    <dgm:cxn modelId="{631C5CA3-6384-421F-9C06-8D915AA27C14}" type="presParOf" srcId="{C6730495-4FC0-4748-BADA-0106688157FB}" destId="{BCDD521C-EACB-D642-80B1-1363B04ADAF3}" srcOrd="0" destOrd="0" presId="urn:microsoft.com/office/officeart/2008/layout/BendingPictureCaption"/>
    <dgm:cxn modelId="{09DA4E28-2057-4600-91FC-6336E37549B6}" type="presParOf" srcId="{C6730495-4FC0-4748-BADA-0106688157FB}" destId="{B67E5AA9-5B92-1C46-9959-EF6D7F33AE69}" srcOrd="1" destOrd="0" presId="urn:microsoft.com/office/officeart/2008/layout/BendingPictureCaption"/>
    <dgm:cxn modelId="{64DD98C2-6991-4AE6-9029-7DCDF6F0D11D}" type="presParOf" srcId="{71DA49D0-A17D-1040-B11E-0F3936BFAD07}" destId="{F82C4BD2-BC9E-1A47-889A-508071A6F8BC}" srcOrd="9" destOrd="0" presId="urn:microsoft.com/office/officeart/2008/layout/BendingPictureCaption"/>
    <dgm:cxn modelId="{46931708-DF3C-4484-9033-8AB05692B84E}" type="presParOf" srcId="{71DA49D0-A17D-1040-B11E-0F3936BFAD07}" destId="{14A91C16-39CE-794D-BD51-A64F63505327}" srcOrd="10" destOrd="0" presId="urn:microsoft.com/office/officeart/2008/layout/BendingPictureCaption"/>
    <dgm:cxn modelId="{32A77DE1-D5E3-45F4-BDB6-21C1AAA6D543}" type="presParOf" srcId="{14A91C16-39CE-794D-BD51-A64F63505327}" destId="{C5FEA9C2-3E94-304F-AC04-D4BA08B613E5}" srcOrd="0" destOrd="0" presId="urn:microsoft.com/office/officeart/2008/layout/BendingPictureCaption"/>
    <dgm:cxn modelId="{BE3E02A0-1AD8-45F2-B9A1-F7E1448D0A40}" type="presParOf" srcId="{14A91C16-39CE-794D-BD51-A64F63505327}" destId="{8ADFCD3F-E3B6-224D-A4EE-FA424553ACF3}" srcOrd="1" destOrd="0" presId="urn:microsoft.com/office/officeart/2008/layout/BendingPictureCaption"/>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6490760-67E3-2341-A81E-447587DB7429}" type="doc">
      <dgm:prSet loTypeId="urn:microsoft.com/office/officeart/2008/layout/BendingPictureCaption" loCatId="" qsTypeId="urn:microsoft.com/office/officeart/2005/8/quickstyle/simple2" qsCatId="simple" csTypeId="urn:microsoft.com/office/officeart/2005/8/colors/accent5_1" csCatId="accent5" phldr="1"/>
      <dgm:spPr/>
      <dgm:t>
        <a:bodyPr/>
        <a:lstStyle/>
        <a:p>
          <a:endParaRPr lang="en-US"/>
        </a:p>
      </dgm:t>
    </dgm:pt>
    <dgm:pt modelId="{C2E4B470-8F82-654E-AAC2-9F03FD596B91}">
      <dgm:prSet phldrT="[Text]" custT="1"/>
      <dgm:spPr/>
      <dgm:t>
        <a:bodyPr/>
        <a:lstStyle/>
        <a:p>
          <a:r>
            <a:rPr lang="en-US" sz="1200" dirty="0" smtClean="0"/>
            <a:t>A virtually facilitated class</a:t>
          </a:r>
          <a:endParaRPr lang="en-US" sz="1200" dirty="0"/>
        </a:p>
      </dgm:t>
    </dgm:pt>
    <dgm:pt modelId="{ECD9AC0A-F750-7F41-A5AA-2C01841E56EA}" type="parTrans" cxnId="{20CE4FD4-717A-5D4D-8CAC-E175CEED743A}">
      <dgm:prSet/>
      <dgm:spPr/>
      <dgm:t>
        <a:bodyPr/>
        <a:lstStyle/>
        <a:p>
          <a:endParaRPr lang="en-US"/>
        </a:p>
      </dgm:t>
    </dgm:pt>
    <dgm:pt modelId="{8F2F9D7A-E4C6-234A-8D4C-D6BB355B450C}" type="sibTrans" cxnId="{20CE4FD4-717A-5D4D-8CAC-E175CEED743A}">
      <dgm:prSet/>
      <dgm:spPr/>
      <dgm:t>
        <a:bodyPr/>
        <a:lstStyle/>
        <a:p>
          <a:endParaRPr lang="en-US"/>
        </a:p>
      </dgm:t>
    </dgm:pt>
    <dgm:pt modelId="{59E66EC7-391A-AD45-BB59-72E5832557C1}">
      <dgm:prSet phldrT="[Text]" custT="1"/>
      <dgm:spPr/>
      <dgm:t>
        <a:bodyPr/>
        <a:lstStyle/>
        <a:p>
          <a:r>
            <a:rPr lang="en-US" sz="1200" dirty="0" smtClean="0"/>
            <a:t>Examples and exercises</a:t>
          </a:r>
          <a:endParaRPr lang="en-US" sz="1200" dirty="0"/>
        </a:p>
      </dgm:t>
    </dgm:pt>
    <dgm:pt modelId="{0F4292CB-32A8-344A-A6F0-B059CFC14272}" type="parTrans" cxnId="{D55D6520-C373-E448-8F35-0F5BA98D0BF7}">
      <dgm:prSet/>
      <dgm:spPr/>
      <dgm:t>
        <a:bodyPr/>
        <a:lstStyle/>
        <a:p>
          <a:endParaRPr lang="en-US"/>
        </a:p>
      </dgm:t>
    </dgm:pt>
    <dgm:pt modelId="{A127682F-BECB-084A-A9E0-DCFCDCEA6159}" type="sibTrans" cxnId="{D55D6520-C373-E448-8F35-0F5BA98D0BF7}">
      <dgm:prSet/>
      <dgm:spPr/>
      <dgm:t>
        <a:bodyPr/>
        <a:lstStyle/>
        <a:p>
          <a:endParaRPr lang="en-US"/>
        </a:p>
      </dgm:t>
    </dgm:pt>
    <dgm:pt modelId="{213CBE9C-6B85-3141-8F51-E65BE98EE8D3}">
      <dgm:prSet phldrT="[Text]" custT="1"/>
      <dgm:spPr/>
      <dgm:t>
        <a:bodyPr/>
        <a:lstStyle/>
        <a:p>
          <a:r>
            <a:rPr lang="en-US" sz="1200" dirty="0" smtClean="0"/>
            <a:t>Whiteboards and polls</a:t>
          </a:r>
          <a:endParaRPr lang="en-US" sz="1200" dirty="0"/>
        </a:p>
      </dgm:t>
    </dgm:pt>
    <dgm:pt modelId="{7D94BE23-A9FE-0E41-A71C-26006A869262}" type="parTrans" cxnId="{778CCB66-E095-934A-AC9E-ABEA3F0E6BCC}">
      <dgm:prSet/>
      <dgm:spPr/>
      <dgm:t>
        <a:bodyPr/>
        <a:lstStyle/>
        <a:p>
          <a:endParaRPr lang="en-US"/>
        </a:p>
      </dgm:t>
    </dgm:pt>
    <dgm:pt modelId="{3B2496EE-0427-D846-90E1-DBD9DF851E9D}" type="sibTrans" cxnId="{778CCB66-E095-934A-AC9E-ABEA3F0E6BCC}">
      <dgm:prSet/>
      <dgm:spPr/>
      <dgm:t>
        <a:bodyPr/>
        <a:lstStyle/>
        <a:p>
          <a:endParaRPr lang="en-US"/>
        </a:p>
      </dgm:t>
    </dgm:pt>
    <dgm:pt modelId="{49AACE2F-7C7F-EF41-AF4D-498E88CD236B}">
      <dgm:prSet phldrT="[Text]"/>
      <dgm:spPr/>
      <dgm:t>
        <a:bodyPr/>
        <a:lstStyle/>
        <a:p>
          <a:r>
            <a:rPr lang="en-US" dirty="0" smtClean="0"/>
            <a:t>Hand-outs and references to use on the job and to refresh our learning</a:t>
          </a:r>
          <a:endParaRPr lang="en-US" dirty="0"/>
        </a:p>
      </dgm:t>
    </dgm:pt>
    <dgm:pt modelId="{14329812-5160-EC4E-AC0B-8A583E91B9E5}" type="parTrans" cxnId="{1E637B9B-AB14-ED4A-98F6-301B7867919B}">
      <dgm:prSet/>
      <dgm:spPr/>
      <dgm:t>
        <a:bodyPr/>
        <a:lstStyle/>
        <a:p>
          <a:endParaRPr lang="en-US"/>
        </a:p>
      </dgm:t>
    </dgm:pt>
    <dgm:pt modelId="{D74B122E-A448-FF43-AFAB-76D4A6BC4EFC}" type="sibTrans" cxnId="{1E637B9B-AB14-ED4A-98F6-301B7867919B}">
      <dgm:prSet/>
      <dgm:spPr/>
      <dgm:t>
        <a:bodyPr/>
        <a:lstStyle/>
        <a:p>
          <a:endParaRPr lang="en-US"/>
        </a:p>
      </dgm:t>
    </dgm:pt>
    <dgm:pt modelId="{D9842597-E3F1-994B-B890-E5914546B35B}">
      <dgm:prSet phldrT="[Text]"/>
      <dgm:spPr/>
      <dgm:t>
        <a:bodyPr/>
        <a:lstStyle/>
        <a:p>
          <a:r>
            <a:rPr lang="en-US" dirty="0" smtClean="0"/>
            <a:t>A participant feedback form to understand what went well, what could be better</a:t>
          </a:r>
          <a:endParaRPr lang="en-US" dirty="0"/>
        </a:p>
      </dgm:t>
    </dgm:pt>
    <dgm:pt modelId="{43B38B27-936E-5541-BBE9-CCFFC2662F48}" type="parTrans" cxnId="{AE2A8B7D-9A6F-1C4A-ABD4-35EF77A54BC0}">
      <dgm:prSet/>
      <dgm:spPr/>
      <dgm:t>
        <a:bodyPr/>
        <a:lstStyle/>
        <a:p>
          <a:endParaRPr lang="en-US"/>
        </a:p>
      </dgm:t>
    </dgm:pt>
    <dgm:pt modelId="{3790E78D-CFAA-DF4E-BC81-C60A2BC7D973}" type="sibTrans" cxnId="{AE2A8B7D-9A6F-1C4A-ABD4-35EF77A54BC0}">
      <dgm:prSet/>
      <dgm:spPr/>
      <dgm:t>
        <a:bodyPr/>
        <a:lstStyle/>
        <a:p>
          <a:endParaRPr lang="en-US"/>
        </a:p>
      </dgm:t>
    </dgm:pt>
    <dgm:pt modelId="{F00B6EB4-641C-CE4F-AECF-93815EF7EFF4}">
      <dgm:prSet phldrT="[Text]"/>
      <dgm:spPr/>
      <dgm:t>
        <a:bodyPr/>
        <a:lstStyle/>
        <a:p>
          <a:r>
            <a:rPr lang="en-US" dirty="0" smtClean="0"/>
            <a:t>Project/supervisor feedback after 90 days to assess how you applied your learning on the job</a:t>
          </a:r>
          <a:endParaRPr lang="en-US" dirty="0"/>
        </a:p>
      </dgm:t>
    </dgm:pt>
    <dgm:pt modelId="{9F087904-4E7E-7742-8B2F-8698295F395E}" type="parTrans" cxnId="{142C7DB8-7BD0-2E4D-BA3C-4FB98D006F79}">
      <dgm:prSet/>
      <dgm:spPr/>
      <dgm:t>
        <a:bodyPr/>
        <a:lstStyle/>
        <a:p>
          <a:endParaRPr lang="en-US"/>
        </a:p>
      </dgm:t>
    </dgm:pt>
    <dgm:pt modelId="{CD824675-6EE3-7249-B548-13EBDFC13CAC}" type="sibTrans" cxnId="{142C7DB8-7BD0-2E4D-BA3C-4FB98D006F79}">
      <dgm:prSet/>
      <dgm:spPr/>
      <dgm:t>
        <a:bodyPr/>
        <a:lstStyle/>
        <a:p>
          <a:endParaRPr lang="en-US"/>
        </a:p>
      </dgm:t>
    </dgm:pt>
    <dgm:pt modelId="{71DA49D0-A17D-1040-B11E-0F3936BFAD07}" type="pres">
      <dgm:prSet presAssocID="{66490760-67E3-2341-A81E-447587DB7429}" presName="diagram" presStyleCnt="0">
        <dgm:presLayoutVars>
          <dgm:dir/>
        </dgm:presLayoutVars>
      </dgm:prSet>
      <dgm:spPr/>
      <dgm:t>
        <a:bodyPr/>
        <a:lstStyle/>
        <a:p>
          <a:endParaRPr lang="en-US"/>
        </a:p>
      </dgm:t>
    </dgm:pt>
    <dgm:pt modelId="{501781C2-5213-584A-A077-5F36413BFF8A}" type="pres">
      <dgm:prSet presAssocID="{C2E4B470-8F82-654E-AAC2-9F03FD596B91}" presName="composite" presStyleCnt="0"/>
      <dgm:spPr/>
      <dgm:t>
        <a:bodyPr/>
        <a:lstStyle/>
        <a:p>
          <a:endParaRPr lang="en-US"/>
        </a:p>
      </dgm:t>
    </dgm:pt>
    <dgm:pt modelId="{64867389-9B7D-9E43-8B90-52EC9B8FD88D}" type="pres">
      <dgm:prSet presAssocID="{C2E4B470-8F82-654E-AAC2-9F03FD596B91}" presName="Image" presStyleLbl="bgShp" presStyleIdx="0" presStyleCnt="6"/>
      <dgm:spPr>
        <a:blipFill rotWithShape="0">
          <a:blip xmlns:r="http://schemas.openxmlformats.org/officeDocument/2006/relationships" r:embed="rId1"/>
          <a:stretch>
            <a:fillRect/>
          </a:stretch>
        </a:blipFill>
        <a:ln>
          <a:solidFill>
            <a:srgbClr val="369EDD"/>
          </a:solidFill>
        </a:ln>
      </dgm:spPr>
      <dgm:t>
        <a:bodyPr/>
        <a:lstStyle/>
        <a:p>
          <a:endParaRPr lang="en-US"/>
        </a:p>
      </dgm:t>
    </dgm:pt>
    <dgm:pt modelId="{590510DE-D051-4E49-9CEF-B08A732CE9A0}" type="pres">
      <dgm:prSet presAssocID="{C2E4B470-8F82-654E-AAC2-9F03FD596B91}" presName="Parent" presStyleLbl="node0" presStyleIdx="0" presStyleCnt="6">
        <dgm:presLayoutVars>
          <dgm:bulletEnabled val="1"/>
        </dgm:presLayoutVars>
      </dgm:prSet>
      <dgm:spPr/>
      <dgm:t>
        <a:bodyPr/>
        <a:lstStyle/>
        <a:p>
          <a:endParaRPr lang="en-US"/>
        </a:p>
      </dgm:t>
    </dgm:pt>
    <dgm:pt modelId="{30D4C08D-2E46-2E41-8298-E8911442F55F}" type="pres">
      <dgm:prSet presAssocID="{8F2F9D7A-E4C6-234A-8D4C-D6BB355B450C}" presName="sibTrans" presStyleCnt="0"/>
      <dgm:spPr/>
      <dgm:t>
        <a:bodyPr/>
        <a:lstStyle/>
        <a:p>
          <a:endParaRPr lang="en-US"/>
        </a:p>
      </dgm:t>
    </dgm:pt>
    <dgm:pt modelId="{C7DAEACB-39D4-4546-9E36-18A3E594FCC3}" type="pres">
      <dgm:prSet presAssocID="{59E66EC7-391A-AD45-BB59-72E5832557C1}" presName="composite" presStyleCnt="0"/>
      <dgm:spPr/>
      <dgm:t>
        <a:bodyPr/>
        <a:lstStyle/>
        <a:p>
          <a:endParaRPr lang="en-US"/>
        </a:p>
      </dgm:t>
    </dgm:pt>
    <dgm:pt modelId="{1E783335-FC43-8D46-9FB0-37E52AE93849}" type="pres">
      <dgm:prSet presAssocID="{59E66EC7-391A-AD45-BB59-72E5832557C1}" presName="Image" presStyleLbl="bgShp" presStyleIdx="1" presStyleCnt="6"/>
      <dgm:spPr>
        <a:blipFill rotWithShape="0">
          <a:blip xmlns:r="http://schemas.openxmlformats.org/officeDocument/2006/relationships" r:embed="rId2" cstate="email">
            <a:extLst>
              <a:ext uri="{28A0092B-C50C-407E-A947-70E740481C1C}">
                <a14:useLocalDpi xmlns="" xmlns:a14="http://schemas.microsoft.com/office/drawing/2010/main"/>
              </a:ext>
            </a:extLst>
          </a:blip>
          <a:stretch>
            <a:fillRect/>
          </a:stretch>
        </a:blipFill>
        <a:ln>
          <a:solidFill>
            <a:srgbClr val="369EDD"/>
          </a:solidFill>
        </a:ln>
      </dgm:spPr>
      <dgm:t>
        <a:bodyPr/>
        <a:lstStyle/>
        <a:p>
          <a:endParaRPr lang="en-US"/>
        </a:p>
      </dgm:t>
    </dgm:pt>
    <dgm:pt modelId="{5F6E55D5-A6FD-3C4A-B8D2-5E2CDFE5AABB}" type="pres">
      <dgm:prSet presAssocID="{59E66EC7-391A-AD45-BB59-72E5832557C1}" presName="Parent" presStyleLbl="node0" presStyleIdx="1" presStyleCnt="6">
        <dgm:presLayoutVars>
          <dgm:bulletEnabled val="1"/>
        </dgm:presLayoutVars>
      </dgm:prSet>
      <dgm:spPr/>
      <dgm:t>
        <a:bodyPr/>
        <a:lstStyle/>
        <a:p>
          <a:endParaRPr lang="en-US"/>
        </a:p>
      </dgm:t>
    </dgm:pt>
    <dgm:pt modelId="{1FD13A3D-1DFC-EF49-9C54-A92AB36B87AD}" type="pres">
      <dgm:prSet presAssocID="{A127682F-BECB-084A-A9E0-DCFCDCEA6159}" presName="sibTrans" presStyleCnt="0"/>
      <dgm:spPr/>
      <dgm:t>
        <a:bodyPr/>
        <a:lstStyle/>
        <a:p>
          <a:endParaRPr lang="en-US"/>
        </a:p>
      </dgm:t>
    </dgm:pt>
    <dgm:pt modelId="{02F70E1D-A154-D341-A77E-94F95345C2B3}" type="pres">
      <dgm:prSet presAssocID="{213CBE9C-6B85-3141-8F51-E65BE98EE8D3}" presName="composite" presStyleCnt="0"/>
      <dgm:spPr/>
      <dgm:t>
        <a:bodyPr/>
        <a:lstStyle/>
        <a:p>
          <a:endParaRPr lang="en-US"/>
        </a:p>
      </dgm:t>
    </dgm:pt>
    <dgm:pt modelId="{D627D41F-BA59-284F-A30C-765884EBFB64}" type="pres">
      <dgm:prSet presAssocID="{213CBE9C-6B85-3141-8F51-E65BE98EE8D3}" presName="Image" presStyleLbl="bgShp" presStyleIdx="2" presStyleCnt="6"/>
      <dgm:spPr>
        <a:blipFill rotWithShape="0">
          <a:blip xmlns:r="http://schemas.openxmlformats.org/officeDocument/2006/relationships" r:embed="rId3" cstate="email">
            <a:extLst>
              <a:ext uri="{28A0092B-C50C-407E-A947-70E740481C1C}">
                <a14:useLocalDpi xmlns="" xmlns:a14="http://schemas.microsoft.com/office/drawing/2010/main"/>
              </a:ext>
            </a:extLst>
          </a:blip>
          <a:stretch>
            <a:fillRect/>
          </a:stretch>
        </a:blipFill>
        <a:ln>
          <a:solidFill>
            <a:srgbClr val="369EDD"/>
          </a:solidFill>
        </a:ln>
      </dgm:spPr>
      <dgm:t>
        <a:bodyPr/>
        <a:lstStyle/>
        <a:p>
          <a:endParaRPr lang="en-US"/>
        </a:p>
      </dgm:t>
    </dgm:pt>
    <dgm:pt modelId="{7AAABF0D-1478-CC4A-BD75-C22AA57A3C64}" type="pres">
      <dgm:prSet presAssocID="{213CBE9C-6B85-3141-8F51-E65BE98EE8D3}" presName="Parent" presStyleLbl="node0" presStyleIdx="2" presStyleCnt="6">
        <dgm:presLayoutVars>
          <dgm:bulletEnabled val="1"/>
        </dgm:presLayoutVars>
      </dgm:prSet>
      <dgm:spPr/>
      <dgm:t>
        <a:bodyPr/>
        <a:lstStyle/>
        <a:p>
          <a:endParaRPr lang="en-US"/>
        </a:p>
      </dgm:t>
    </dgm:pt>
    <dgm:pt modelId="{4E344B24-616A-734D-BDFD-8C82ABB2BBB5}" type="pres">
      <dgm:prSet presAssocID="{3B2496EE-0427-D846-90E1-DBD9DF851E9D}" presName="sibTrans" presStyleCnt="0"/>
      <dgm:spPr/>
      <dgm:t>
        <a:bodyPr/>
        <a:lstStyle/>
        <a:p>
          <a:endParaRPr lang="en-US"/>
        </a:p>
      </dgm:t>
    </dgm:pt>
    <dgm:pt modelId="{881582C0-C244-D84E-ABC3-7C91B590EC24}" type="pres">
      <dgm:prSet presAssocID="{49AACE2F-7C7F-EF41-AF4D-498E88CD236B}" presName="composite" presStyleCnt="0"/>
      <dgm:spPr/>
      <dgm:t>
        <a:bodyPr/>
        <a:lstStyle/>
        <a:p>
          <a:endParaRPr lang="en-US"/>
        </a:p>
      </dgm:t>
    </dgm:pt>
    <dgm:pt modelId="{8B79FAA8-DAAA-2E44-A7E4-63EA14C1D0FB}" type="pres">
      <dgm:prSet presAssocID="{49AACE2F-7C7F-EF41-AF4D-498E88CD236B}" presName="Image" presStyleLbl="bgShp" presStyleIdx="3" presStyleCnt="6"/>
      <dgm:spPr>
        <a:blipFill>
          <a:blip xmlns:r="http://schemas.openxmlformats.org/officeDocument/2006/relationships" r:embed="rId4" cstate="email">
            <a:extLst>
              <a:ext uri="{28A0092B-C50C-407E-A947-70E740481C1C}">
                <a14:useLocalDpi xmlns="" xmlns:a14="http://schemas.microsoft.com/office/drawing/2010/main"/>
              </a:ext>
            </a:extLst>
          </a:blip>
          <a:srcRect/>
          <a:stretch>
            <a:fillRect/>
          </a:stretch>
        </a:blipFill>
        <a:ln>
          <a:solidFill>
            <a:srgbClr val="369EDD"/>
          </a:solidFill>
        </a:ln>
      </dgm:spPr>
      <dgm:t>
        <a:bodyPr/>
        <a:lstStyle/>
        <a:p>
          <a:endParaRPr lang="en-US"/>
        </a:p>
      </dgm:t>
    </dgm:pt>
    <dgm:pt modelId="{FE60C381-D946-BC4A-ABD6-8728E946AA60}" type="pres">
      <dgm:prSet presAssocID="{49AACE2F-7C7F-EF41-AF4D-498E88CD236B}" presName="Parent" presStyleLbl="node0" presStyleIdx="3" presStyleCnt="6" custScaleY="133462">
        <dgm:presLayoutVars>
          <dgm:bulletEnabled val="1"/>
        </dgm:presLayoutVars>
      </dgm:prSet>
      <dgm:spPr/>
      <dgm:t>
        <a:bodyPr/>
        <a:lstStyle/>
        <a:p>
          <a:endParaRPr lang="en-US"/>
        </a:p>
      </dgm:t>
    </dgm:pt>
    <dgm:pt modelId="{93A231E6-A9CB-844E-A83D-041019E65197}" type="pres">
      <dgm:prSet presAssocID="{D74B122E-A448-FF43-AFAB-76D4A6BC4EFC}" presName="sibTrans" presStyleCnt="0"/>
      <dgm:spPr/>
      <dgm:t>
        <a:bodyPr/>
        <a:lstStyle/>
        <a:p>
          <a:endParaRPr lang="en-US"/>
        </a:p>
      </dgm:t>
    </dgm:pt>
    <dgm:pt modelId="{C6730495-4FC0-4748-BADA-0106688157FB}" type="pres">
      <dgm:prSet presAssocID="{D9842597-E3F1-994B-B890-E5914546B35B}" presName="composite" presStyleCnt="0"/>
      <dgm:spPr/>
      <dgm:t>
        <a:bodyPr/>
        <a:lstStyle/>
        <a:p>
          <a:endParaRPr lang="en-US"/>
        </a:p>
      </dgm:t>
    </dgm:pt>
    <dgm:pt modelId="{BCDD521C-EACB-D642-80B1-1363B04ADAF3}" type="pres">
      <dgm:prSet presAssocID="{D9842597-E3F1-994B-B890-E5914546B35B}" presName="Image" presStyleLbl="bgShp" presStyleIdx="4" presStyleCnt="6" custAng="5400000" custScaleY="126067"/>
      <dgm:spPr>
        <a:blipFill>
          <a:blip xmlns:r="http://schemas.openxmlformats.org/officeDocument/2006/relationships" r:embed="rId5" cstate="email">
            <a:lum bright="10000" contrast="20000"/>
            <a:extLst>
              <a:ext uri="{28A0092B-C50C-407E-A947-70E740481C1C}">
                <a14:useLocalDpi xmlns="" xmlns:a14="http://schemas.microsoft.com/office/drawing/2010/main"/>
              </a:ext>
            </a:extLst>
          </a:blip>
          <a:srcRect/>
          <a:stretch>
            <a:fillRect/>
          </a:stretch>
        </a:blipFill>
        <a:ln>
          <a:solidFill>
            <a:srgbClr val="369EDD"/>
          </a:solidFill>
        </a:ln>
      </dgm:spPr>
      <dgm:t>
        <a:bodyPr/>
        <a:lstStyle/>
        <a:p>
          <a:endParaRPr lang="en-US"/>
        </a:p>
      </dgm:t>
    </dgm:pt>
    <dgm:pt modelId="{B67E5AA9-5B92-1C46-9959-EF6D7F33AE69}" type="pres">
      <dgm:prSet presAssocID="{D9842597-E3F1-994B-B890-E5914546B35B}" presName="Parent" presStyleLbl="node0" presStyleIdx="4" presStyleCnt="6" custScaleY="133462">
        <dgm:presLayoutVars>
          <dgm:bulletEnabled val="1"/>
        </dgm:presLayoutVars>
      </dgm:prSet>
      <dgm:spPr/>
      <dgm:t>
        <a:bodyPr/>
        <a:lstStyle/>
        <a:p>
          <a:endParaRPr lang="en-US"/>
        </a:p>
      </dgm:t>
    </dgm:pt>
    <dgm:pt modelId="{F82C4BD2-BC9E-1A47-889A-508071A6F8BC}" type="pres">
      <dgm:prSet presAssocID="{3790E78D-CFAA-DF4E-BC81-C60A2BC7D973}" presName="sibTrans" presStyleCnt="0"/>
      <dgm:spPr/>
      <dgm:t>
        <a:bodyPr/>
        <a:lstStyle/>
        <a:p>
          <a:endParaRPr lang="en-US"/>
        </a:p>
      </dgm:t>
    </dgm:pt>
    <dgm:pt modelId="{14A91C16-39CE-794D-BD51-A64F63505327}" type="pres">
      <dgm:prSet presAssocID="{F00B6EB4-641C-CE4F-AECF-93815EF7EFF4}" presName="composite" presStyleCnt="0"/>
      <dgm:spPr/>
      <dgm:t>
        <a:bodyPr/>
        <a:lstStyle/>
        <a:p>
          <a:endParaRPr lang="en-US"/>
        </a:p>
      </dgm:t>
    </dgm:pt>
    <dgm:pt modelId="{C5FEA9C2-3E94-304F-AC04-D4BA08B613E5}" type="pres">
      <dgm:prSet presAssocID="{F00B6EB4-641C-CE4F-AECF-93815EF7EFF4}" presName="Image" presStyleLbl="bgShp" presStyleIdx="5" presStyleCnt="6"/>
      <dgm:spPr>
        <a:blipFill rotWithShape="0">
          <a:blip xmlns:r="http://schemas.openxmlformats.org/officeDocument/2006/relationships" r:embed="rId6"/>
          <a:stretch>
            <a:fillRect/>
          </a:stretch>
        </a:blipFill>
        <a:ln>
          <a:solidFill>
            <a:srgbClr val="369EDD"/>
          </a:solidFill>
        </a:ln>
      </dgm:spPr>
      <dgm:t>
        <a:bodyPr/>
        <a:lstStyle/>
        <a:p>
          <a:endParaRPr lang="en-US"/>
        </a:p>
      </dgm:t>
    </dgm:pt>
    <dgm:pt modelId="{8ADFCD3F-E3B6-224D-A4EE-FA424553ACF3}" type="pres">
      <dgm:prSet presAssocID="{F00B6EB4-641C-CE4F-AECF-93815EF7EFF4}" presName="Parent" presStyleLbl="node0" presStyleIdx="5" presStyleCnt="6" custScaleY="133462">
        <dgm:presLayoutVars>
          <dgm:bulletEnabled val="1"/>
        </dgm:presLayoutVars>
      </dgm:prSet>
      <dgm:spPr/>
      <dgm:t>
        <a:bodyPr/>
        <a:lstStyle/>
        <a:p>
          <a:endParaRPr lang="en-US"/>
        </a:p>
      </dgm:t>
    </dgm:pt>
  </dgm:ptLst>
  <dgm:cxnLst>
    <dgm:cxn modelId="{96EEA5ED-7E73-480F-867D-ADE81ACCD65F}" type="presOf" srcId="{49AACE2F-7C7F-EF41-AF4D-498E88CD236B}" destId="{FE60C381-D946-BC4A-ABD6-8728E946AA60}" srcOrd="0" destOrd="0" presId="urn:microsoft.com/office/officeart/2008/layout/BendingPictureCaption"/>
    <dgm:cxn modelId="{142C7DB8-7BD0-2E4D-BA3C-4FB98D006F79}" srcId="{66490760-67E3-2341-A81E-447587DB7429}" destId="{F00B6EB4-641C-CE4F-AECF-93815EF7EFF4}" srcOrd="5" destOrd="0" parTransId="{9F087904-4E7E-7742-8B2F-8698295F395E}" sibTransId="{CD824675-6EE3-7249-B548-13EBDFC13CAC}"/>
    <dgm:cxn modelId="{08207BCB-9219-418C-8591-6FB14E2F0D2A}" type="presOf" srcId="{C2E4B470-8F82-654E-AAC2-9F03FD596B91}" destId="{590510DE-D051-4E49-9CEF-B08A732CE9A0}" srcOrd="0" destOrd="0" presId="urn:microsoft.com/office/officeart/2008/layout/BendingPictureCaption"/>
    <dgm:cxn modelId="{EB371840-4E2F-4FCB-B519-67E8E8E7A2B4}" type="presOf" srcId="{66490760-67E3-2341-A81E-447587DB7429}" destId="{71DA49D0-A17D-1040-B11E-0F3936BFAD07}" srcOrd="0" destOrd="0" presId="urn:microsoft.com/office/officeart/2008/layout/BendingPictureCaption"/>
    <dgm:cxn modelId="{AE2A8B7D-9A6F-1C4A-ABD4-35EF77A54BC0}" srcId="{66490760-67E3-2341-A81E-447587DB7429}" destId="{D9842597-E3F1-994B-B890-E5914546B35B}" srcOrd="4" destOrd="0" parTransId="{43B38B27-936E-5541-BBE9-CCFFC2662F48}" sibTransId="{3790E78D-CFAA-DF4E-BC81-C60A2BC7D973}"/>
    <dgm:cxn modelId="{D5734A6E-6862-46AB-9C5F-09A51390E4FE}" type="presOf" srcId="{213CBE9C-6B85-3141-8F51-E65BE98EE8D3}" destId="{7AAABF0D-1478-CC4A-BD75-C22AA57A3C64}" srcOrd="0" destOrd="0" presId="urn:microsoft.com/office/officeart/2008/layout/BendingPictureCaption"/>
    <dgm:cxn modelId="{D55D6520-C373-E448-8F35-0F5BA98D0BF7}" srcId="{66490760-67E3-2341-A81E-447587DB7429}" destId="{59E66EC7-391A-AD45-BB59-72E5832557C1}" srcOrd="1" destOrd="0" parTransId="{0F4292CB-32A8-344A-A6F0-B059CFC14272}" sibTransId="{A127682F-BECB-084A-A9E0-DCFCDCEA6159}"/>
    <dgm:cxn modelId="{20CE4FD4-717A-5D4D-8CAC-E175CEED743A}" srcId="{66490760-67E3-2341-A81E-447587DB7429}" destId="{C2E4B470-8F82-654E-AAC2-9F03FD596B91}" srcOrd="0" destOrd="0" parTransId="{ECD9AC0A-F750-7F41-A5AA-2C01841E56EA}" sibTransId="{8F2F9D7A-E4C6-234A-8D4C-D6BB355B450C}"/>
    <dgm:cxn modelId="{D4780D21-3545-4F9A-B428-191A2C549810}" type="presOf" srcId="{D9842597-E3F1-994B-B890-E5914546B35B}" destId="{B67E5AA9-5B92-1C46-9959-EF6D7F33AE69}" srcOrd="0" destOrd="0" presId="urn:microsoft.com/office/officeart/2008/layout/BendingPictureCaption"/>
    <dgm:cxn modelId="{8B3FAD3D-6ECA-4D0F-B8BA-B1804C435E37}" type="presOf" srcId="{F00B6EB4-641C-CE4F-AECF-93815EF7EFF4}" destId="{8ADFCD3F-E3B6-224D-A4EE-FA424553ACF3}" srcOrd="0" destOrd="0" presId="urn:microsoft.com/office/officeart/2008/layout/BendingPictureCaption"/>
    <dgm:cxn modelId="{778CCB66-E095-934A-AC9E-ABEA3F0E6BCC}" srcId="{66490760-67E3-2341-A81E-447587DB7429}" destId="{213CBE9C-6B85-3141-8F51-E65BE98EE8D3}" srcOrd="2" destOrd="0" parTransId="{7D94BE23-A9FE-0E41-A71C-26006A869262}" sibTransId="{3B2496EE-0427-D846-90E1-DBD9DF851E9D}"/>
    <dgm:cxn modelId="{A98FFCEC-59BB-4DA2-A125-4AB134A4F10D}" type="presOf" srcId="{59E66EC7-391A-AD45-BB59-72E5832557C1}" destId="{5F6E55D5-A6FD-3C4A-B8D2-5E2CDFE5AABB}" srcOrd="0" destOrd="0" presId="urn:microsoft.com/office/officeart/2008/layout/BendingPictureCaption"/>
    <dgm:cxn modelId="{1E637B9B-AB14-ED4A-98F6-301B7867919B}" srcId="{66490760-67E3-2341-A81E-447587DB7429}" destId="{49AACE2F-7C7F-EF41-AF4D-498E88CD236B}" srcOrd="3" destOrd="0" parTransId="{14329812-5160-EC4E-AC0B-8A583E91B9E5}" sibTransId="{D74B122E-A448-FF43-AFAB-76D4A6BC4EFC}"/>
    <dgm:cxn modelId="{16E54D2F-432D-4833-BBE5-487C4E3FCE39}" type="presParOf" srcId="{71DA49D0-A17D-1040-B11E-0F3936BFAD07}" destId="{501781C2-5213-584A-A077-5F36413BFF8A}" srcOrd="0" destOrd="0" presId="urn:microsoft.com/office/officeart/2008/layout/BendingPictureCaption"/>
    <dgm:cxn modelId="{8D2C7E61-2692-47B4-BB0D-792312FE7701}" type="presParOf" srcId="{501781C2-5213-584A-A077-5F36413BFF8A}" destId="{64867389-9B7D-9E43-8B90-52EC9B8FD88D}" srcOrd="0" destOrd="0" presId="urn:microsoft.com/office/officeart/2008/layout/BendingPictureCaption"/>
    <dgm:cxn modelId="{24231D27-C0CD-4BC3-8E8C-A717979830D3}" type="presParOf" srcId="{501781C2-5213-584A-A077-5F36413BFF8A}" destId="{590510DE-D051-4E49-9CEF-B08A732CE9A0}" srcOrd="1" destOrd="0" presId="urn:microsoft.com/office/officeart/2008/layout/BendingPictureCaption"/>
    <dgm:cxn modelId="{22942EFA-AC7C-4D59-9EB2-6E2EFFB9D226}" type="presParOf" srcId="{71DA49D0-A17D-1040-B11E-0F3936BFAD07}" destId="{30D4C08D-2E46-2E41-8298-E8911442F55F}" srcOrd="1" destOrd="0" presId="urn:microsoft.com/office/officeart/2008/layout/BendingPictureCaption"/>
    <dgm:cxn modelId="{9AA7341F-CBBB-471D-87A3-457F4DA5E254}" type="presParOf" srcId="{71DA49D0-A17D-1040-B11E-0F3936BFAD07}" destId="{C7DAEACB-39D4-4546-9E36-18A3E594FCC3}" srcOrd="2" destOrd="0" presId="urn:microsoft.com/office/officeart/2008/layout/BendingPictureCaption"/>
    <dgm:cxn modelId="{7452A1F3-7C91-403E-B64C-5B09C62BC697}" type="presParOf" srcId="{C7DAEACB-39D4-4546-9E36-18A3E594FCC3}" destId="{1E783335-FC43-8D46-9FB0-37E52AE93849}" srcOrd="0" destOrd="0" presId="urn:microsoft.com/office/officeart/2008/layout/BendingPictureCaption"/>
    <dgm:cxn modelId="{4B90A76A-259C-4E6F-BB31-3898EFF053C5}" type="presParOf" srcId="{C7DAEACB-39D4-4546-9E36-18A3E594FCC3}" destId="{5F6E55D5-A6FD-3C4A-B8D2-5E2CDFE5AABB}" srcOrd="1" destOrd="0" presId="urn:microsoft.com/office/officeart/2008/layout/BendingPictureCaption"/>
    <dgm:cxn modelId="{EA9BFA47-079E-4933-B9C0-17EEDE003D9E}" type="presParOf" srcId="{71DA49D0-A17D-1040-B11E-0F3936BFAD07}" destId="{1FD13A3D-1DFC-EF49-9C54-A92AB36B87AD}" srcOrd="3" destOrd="0" presId="urn:microsoft.com/office/officeart/2008/layout/BendingPictureCaption"/>
    <dgm:cxn modelId="{50BB6861-DE40-49E3-B7E5-CDA1721E3B34}" type="presParOf" srcId="{71DA49D0-A17D-1040-B11E-0F3936BFAD07}" destId="{02F70E1D-A154-D341-A77E-94F95345C2B3}" srcOrd="4" destOrd="0" presId="urn:microsoft.com/office/officeart/2008/layout/BendingPictureCaption"/>
    <dgm:cxn modelId="{51968816-C74B-4486-A8F3-AE26FE8EA07B}" type="presParOf" srcId="{02F70E1D-A154-D341-A77E-94F95345C2B3}" destId="{D627D41F-BA59-284F-A30C-765884EBFB64}" srcOrd="0" destOrd="0" presId="urn:microsoft.com/office/officeart/2008/layout/BendingPictureCaption"/>
    <dgm:cxn modelId="{70256107-5DA6-4C97-914F-57C9EDCC4DFB}" type="presParOf" srcId="{02F70E1D-A154-D341-A77E-94F95345C2B3}" destId="{7AAABF0D-1478-CC4A-BD75-C22AA57A3C64}" srcOrd="1" destOrd="0" presId="urn:microsoft.com/office/officeart/2008/layout/BendingPictureCaption"/>
    <dgm:cxn modelId="{844C91CA-0832-4D7E-8B36-4A4B7680A449}" type="presParOf" srcId="{71DA49D0-A17D-1040-B11E-0F3936BFAD07}" destId="{4E344B24-616A-734D-BDFD-8C82ABB2BBB5}" srcOrd="5" destOrd="0" presId="urn:microsoft.com/office/officeart/2008/layout/BendingPictureCaption"/>
    <dgm:cxn modelId="{3F7BDDBA-BFF2-4311-A239-1ADB416C8C82}" type="presParOf" srcId="{71DA49D0-A17D-1040-B11E-0F3936BFAD07}" destId="{881582C0-C244-D84E-ABC3-7C91B590EC24}" srcOrd="6" destOrd="0" presId="urn:microsoft.com/office/officeart/2008/layout/BendingPictureCaption"/>
    <dgm:cxn modelId="{FC457F98-9A7D-4BF8-A2A0-8DBAA0087B42}" type="presParOf" srcId="{881582C0-C244-D84E-ABC3-7C91B590EC24}" destId="{8B79FAA8-DAAA-2E44-A7E4-63EA14C1D0FB}" srcOrd="0" destOrd="0" presId="urn:microsoft.com/office/officeart/2008/layout/BendingPictureCaption"/>
    <dgm:cxn modelId="{E11D0AFC-1770-4285-A51B-1C950480DA8C}" type="presParOf" srcId="{881582C0-C244-D84E-ABC3-7C91B590EC24}" destId="{FE60C381-D946-BC4A-ABD6-8728E946AA60}" srcOrd="1" destOrd="0" presId="urn:microsoft.com/office/officeart/2008/layout/BendingPictureCaption"/>
    <dgm:cxn modelId="{9702BBD5-D19B-46BD-9C24-BC3ED5A94389}" type="presParOf" srcId="{71DA49D0-A17D-1040-B11E-0F3936BFAD07}" destId="{93A231E6-A9CB-844E-A83D-041019E65197}" srcOrd="7" destOrd="0" presId="urn:microsoft.com/office/officeart/2008/layout/BendingPictureCaption"/>
    <dgm:cxn modelId="{6E44D970-AA24-4089-B138-FA524F2F23B7}" type="presParOf" srcId="{71DA49D0-A17D-1040-B11E-0F3936BFAD07}" destId="{C6730495-4FC0-4748-BADA-0106688157FB}" srcOrd="8" destOrd="0" presId="urn:microsoft.com/office/officeart/2008/layout/BendingPictureCaption"/>
    <dgm:cxn modelId="{A3E82604-A3EB-428B-89A1-8E5CE9E86638}" type="presParOf" srcId="{C6730495-4FC0-4748-BADA-0106688157FB}" destId="{BCDD521C-EACB-D642-80B1-1363B04ADAF3}" srcOrd="0" destOrd="0" presId="urn:microsoft.com/office/officeart/2008/layout/BendingPictureCaption"/>
    <dgm:cxn modelId="{07FE7572-DDD9-4F1A-8954-1BACC2854AA6}" type="presParOf" srcId="{C6730495-4FC0-4748-BADA-0106688157FB}" destId="{B67E5AA9-5B92-1C46-9959-EF6D7F33AE69}" srcOrd="1" destOrd="0" presId="urn:microsoft.com/office/officeart/2008/layout/BendingPictureCaption"/>
    <dgm:cxn modelId="{D27761F6-B2D4-4A9A-984E-0C9B8F5B7178}" type="presParOf" srcId="{71DA49D0-A17D-1040-B11E-0F3936BFAD07}" destId="{F82C4BD2-BC9E-1A47-889A-508071A6F8BC}" srcOrd="9" destOrd="0" presId="urn:microsoft.com/office/officeart/2008/layout/BendingPictureCaption"/>
    <dgm:cxn modelId="{EBDC620C-96B7-4CC4-9A68-B91865A64C78}" type="presParOf" srcId="{71DA49D0-A17D-1040-B11E-0F3936BFAD07}" destId="{14A91C16-39CE-794D-BD51-A64F63505327}" srcOrd="10" destOrd="0" presId="urn:microsoft.com/office/officeart/2008/layout/BendingPictureCaption"/>
    <dgm:cxn modelId="{ACA54C2F-1666-4420-B6F3-8639B62783E6}" type="presParOf" srcId="{14A91C16-39CE-794D-BD51-A64F63505327}" destId="{C5FEA9C2-3E94-304F-AC04-D4BA08B613E5}" srcOrd="0" destOrd="0" presId="urn:microsoft.com/office/officeart/2008/layout/BendingPictureCaption"/>
    <dgm:cxn modelId="{D95E0479-C15F-47AF-BDE2-CBA6CFB550A7}" type="presParOf" srcId="{14A91C16-39CE-794D-BD51-A64F63505327}" destId="{8ADFCD3F-E3B6-224D-A4EE-FA424553ACF3}" srcOrd="1" destOrd="0" presId="urn:microsoft.com/office/officeart/2008/layout/BendingPictureCaption"/>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2EAF95E-7F1D-4D9E-B156-1F0A0467B8F9}">
      <dsp:nvSpPr>
        <dsp:cNvPr id="0" name=""/>
        <dsp:cNvSpPr/>
      </dsp:nvSpPr>
      <dsp:spPr>
        <a:xfrm>
          <a:off x="0" y="1027"/>
          <a:ext cx="8077201" cy="313843"/>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Everyone participates </a:t>
          </a:r>
          <a:endParaRPr lang="en-US" sz="1800" kern="1200" dirty="0"/>
        </a:p>
      </dsp:txBody>
      <dsp:txXfrm>
        <a:off x="0" y="1027"/>
        <a:ext cx="8077201" cy="313843"/>
      </dsp:txXfrm>
    </dsp:sp>
    <dsp:sp modelId="{FA6B4418-1183-4A80-B6C8-E29F400062E9}">
      <dsp:nvSpPr>
        <dsp:cNvPr id="0" name=""/>
        <dsp:cNvSpPr/>
      </dsp:nvSpPr>
      <dsp:spPr>
        <a:xfrm>
          <a:off x="0" y="325600"/>
          <a:ext cx="8077201" cy="313843"/>
        </a:xfrm>
        <a:prstGeom prst="roundRect">
          <a:avLst/>
        </a:prstGeom>
        <a:solidFill>
          <a:schemeClr val="accent5">
            <a:hueOff val="-718203"/>
            <a:satOff val="-1886"/>
            <a:lumOff val="23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Respect individual opinions and diversities</a:t>
          </a:r>
          <a:endParaRPr lang="en-US" sz="1800" kern="1200" dirty="0"/>
        </a:p>
      </dsp:txBody>
      <dsp:txXfrm>
        <a:off x="0" y="325600"/>
        <a:ext cx="8077201" cy="313843"/>
      </dsp:txXfrm>
    </dsp:sp>
    <dsp:sp modelId="{BA57176D-950E-444A-82BD-E90EAD7C146F}">
      <dsp:nvSpPr>
        <dsp:cNvPr id="0" name=""/>
        <dsp:cNvSpPr/>
      </dsp:nvSpPr>
      <dsp:spPr>
        <a:xfrm>
          <a:off x="0" y="650173"/>
          <a:ext cx="8077201" cy="313843"/>
        </a:xfrm>
        <a:prstGeom prst="roundRect">
          <a:avLst/>
        </a:prstGeom>
        <a:solidFill>
          <a:schemeClr val="accent5">
            <a:hueOff val="-1436405"/>
            <a:satOff val="-3773"/>
            <a:lumOff val="46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Be open and honest</a:t>
          </a:r>
          <a:endParaRPr lang="en-US" sz="1800" kern="1200" dirty="0"/>
        </a:p>
      </dsp:txBody>
      <dsp:txXfrm>
        <a:off x="0" y="650173"/>
        <a:ext cx="8077201" cy="313843"/>
      </dsp:txXfrm>
    </dsp:sp>
    <dsp:sp modelId="{3ED9B97A-5F41-4C51-955E-FD9506DA9BF3}">
      <dsp:nvSpPr>
        <dsp:cNvPr id="0" name=""/>
        <dsp:cNvSpPr/>
      </dsp:nvSpPr>
      <dsp:spPr>
        <a:xfrm>
          <a:off x="0" y="974746"/>
          <a:ext cx="8077201" cy="313843"/>
        </a:xfrm>
        <a:prstGeom prst="roundRect">
          <a:avLst/>
        </a:prstGeom>
        <a:solidFill>
          <a:schemeClr val="accent5">
            <a:hueOff val="-2154608"/>
            <a:satOff val="-5659"/>
            <a:lumOff val="69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Give headlines, be concise</a:t>
          </a:r>
          <a:endParaRPr lang="en-US" sz="1800" kern="1200" dirty="0"/>
        </a:p>
      </dsp:txBody>
      <dsp:txXfrm>
        <a:off x="0" y="974746"/>
        <a:ext cx="8077201" cy="313843"/>
      </dsp:txXfrm>
    </dsp:sp>
    <dsp:sp modelId="{F399BB27-C98E-49C2-B62F-0B098EE6DBFA}">
      <dsp:nvSpPr>
        <dsp:cNvPr id="0" name=""/>
        <dsp:cNvSpPr/>
      </dsp:nvSpPr>
      <dsp:spPr>
        <a:xfrm>
          <a:off x="0" y="1299319"/>
          <a:ext cx="8077201" cy="313843"/>
        </a:xfrm>
        <a:prstGeom prst="roundRect">
          <a:avLst/>
        </a:prstGeom>
        <a:solidFill>
          <a:schemeClr val="accent5">
            <a:hueOff val="-2872811"/>
            <a:satOff val="-7545"/>
            <a:lumOff val="92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One speaker at a time</a:t>
          </a:r>
          <a:endParaRPr lang="en-US" sz="1800" kern="1200" dirty="0"/>
        </a:p>
      </dsp:txBody>
      <dsp:txXfrm>
        <a:off x="0" y="1299319"/>
        <a:ext cx="8077201" cy="313843"/>
      </dsp:txXfrm>
    </dsp:sp>
    <dsp:sp modelId="{4DB59D67-157F-4C5B-A81D-5C5EB0167D43}">
      <dsp:nvSpPr>
        <dsp:cNvPr id="0" name=""/>
        <dsp:cNvSpPr/>
      </dsp:nvSpPr>
      <dsp:spPr>
        <a:xfrm>
          <a:off x="0" y="1623892"/>
          <a:ext cx="8077201" cy="313843"/>
        </a:xfrm>
        <a:prstGeom prst="roundRect">
          <a:avLst/>
        </a:prstGeom>
        <a:solidFill>
          <a:schemeClr val="accent5">
            <a:hueOff val="-3591013"/>
            <a:satOff val="-9432"/>
            <a:lumOff val="115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Make language a non-issue</a:t>
          </a:r>
          <a:endParaRPr lang="en-US" sz="1800" kern="1200" dirty="0"/>
        </a:p>
      </dsp:txBody>
      <dsp:txXfrm>
        <a:off x="0" y="1623892"/>
        <a:ext cx="8077201" cy="313843"/>
      </dsp:txXfrm>
    </dsp:sp>
    <dsp:sp modelId="{97380FE4-A2A5-4EB8-983D-E614A293A1DA}">
      <dsp:nvSpPr>
        <dsp:cNvPr id="0" name=""/>
        <dsp:cNvSpPr/>
      </dsp:nvSpPr>
      <dsp:spPr>
        <a:xfrm>
          <a:off x="0" y="1948465"/>
          <a:ext cx="8077201" cy="313843"/>
        </a:xfrm>
        <a:prstGeom prst="roundRect">
          <a:avLst/>
        </a:prstGeom>
        <a:solidFill>
          <a:schemeClr val="accent5">
            <a:hueOff val="-4309216"/>
            <a:satOff val="-11318"/>
            <a:lumOff val="139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Stick to time contracts</a:t>
          </a:r>
          <a:endParaRPr lang="en-US" sz="1800" kern="1200" dirty="0"/>
        </a:p>
      </dsp:txBody>
      <dsp:txXfrm>
        <a:off x="0" y="1948465"/>
        <a:ext cx="8077201" cy="313843"/>
      </dsp:txXfrm>
    </dsp:sp>
    <dsp:sp modelId="{CA6515A5-7EE9-4AC0-853C-8AA6E857AE87}">
      <dsp:nvSpPr>
        <dsp:cNvPr id="0" name=""/>
        <dsp:cNvSpPr/>
      </dsp:nvSpPr>
      <dsp:spPr>
        <a:xfrm>
          <a:off x="0" y="2273038"/>
          <a:ext cx="8077201" cy="313843"/>
        </a:xfrm>
        <a:prstGeom prst="roundRect">
          <a:avLst/>
        </a:prstGeom>
        <a:solidFill>
          <a:schemeClr val="accent5">
            <a:hueOff val="-5027418"/>
            <a:satOff val="-13205"/>
            <a:lumOff val="162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Seek first to understand, and then to be understood</a:t>
          </a:r>
          <a:endParaRPr lang="en-US" sz="1800" kern="1200" dirty="0"/>
        </a:p>
      </dsp:txBody>
      <dsp:txXfrm>
        <a:off x="0" y="2273038"/>
        <a:ext cx="8077201" cy="313843"/>
      </dsp:txXfrm>
    </dsp:sp>
    <dsp:sp modelId="{C9C774F3-14B0-4133-AE7C-EF0626BE33C5}">
      <dsp:nvSpPr>
        <dsp:cNvPr id="0" name=""/>
        <dsp:cNvSpPr/>
      </dsp:nvSpPr>
      <dsp:spPr>
        <a:xfrm>
          <a:off x="0" y="2597611"/>
          <a:ext cx="8077201" cy="313843"/>
        </a:xfrm>
        <a:prstGeom prst="roundRect">
          <a:avLst/>
        </a:prstGeom>
        <a:solidFill>
          <a:schemeClr val="accent5">
            <a:hueOff val="-5745621"/>
            <a:satOff val="-15091"/>
            <a:lumOff val="1854"/>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Clean desk / room policy</a:t>
          </a:r>
          <a:endParaRPr lang="en-US" sz="1800" kern="1200" dirty="0"/>
        </a:p>
      </dsp:txBody>
      <dsp:txXfrm>
        <a:off x="0" y="2597611"/>
        <a:ext cx="8077201" cy="313843"/>
      </dsp:txXfrm>
    </dsp:sp>
    <dsp:sp modelId="{71A26BEA-6E6E-4354-B529-340D7A5DAE1A}">
      <dsp:nvSpPr>
        <dsp:cNvPr id="0" name=""/>
        <dsp:cNvSpPr/>
      </dsp:nvSpPr>
      <dsp:spPr>
        <a:xfrm>
          <a:off x="0" y="2922184"/>
          <a:ext cx="8077201" cy="313843"/>
        </a:xfrm>
        <a:prstGeom prst="roundRect">
          <a:avLst/>
        </a:prstGeom>
        <a:solidFill>
          <a:schemeClr val="accent5">
            <a:hueOff val="-6463824"/>
            <a:satOff val="-16977"/>
            <a:lumOff val="208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No mobile phone, no computer</a:t>
          </a:r>
          <a:endParaRPr lang="en-US" sz="1800" kern="1200" dirty="0"/>
        </a:p>
      </dsp:txBody>
      <dsp:txXfrm>
        <a:off x="0" y="2922184"/>
        <a:ext cx="8077201" cy="313843"/>
      </dsp:txXfrm>
    </dsp:sp>
    <dsp:sp modelId="{24B0F6D9-59E3-49F8-9B88-C67C17F7CD14}">
      <dsp:nvSpPr>
        <dsp:cNvPr id="0" name=""/>
        <dsp:cNvSpPr/>
      </dsp:nvSpPr>
      <dsp:spPr>
        <a:xfrm>
          <a:off x="0" y="3246757"/>
          <a:ext cx="8077201" cy="313843"/>
        </a:xfrm>
        <a:prstGeom prst="roundRect">
          <a:avLst/>
        </a:prstGeom>
        <a:solidFill>
          <a:schemeClr val="accent5">
            <a:hueOff val="-7182027"/>
            <a:satOff val="-18864"/>
            <a:lumOff val="231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Clients &amp; Leadership are often here, please remember that</a:t>
          </a:r>
          <a:endParaRPr lang="en-US" sz="1800" kern="1200" dirty="0"/>
        </a:p>
      </dsp:txBody>
      <dsp:txXfrm>
        <a:off x="0" y="3246757"/>
        <a:ext cx="8077201" cy="313843"/>
      </dsp:txXfrm>
    </dsp:sp>
    <dsp:sp modelId="{36F17920-1493-4D10-958F-AF3F0BDEA043}">
      <dsp:nvSpPr>
        <dsp:cNvPr id="0" name=""/>
        <dsp:cNvSpPr/>
      </dsp:nvSpPr>
      <dsp:spPr>
        <a:xfrm>
          <a:off x="0" y="3571330"/>
          <a:ext cx="8077201" cy="313843"/>
        </a:xfrm>
        <a:prstGeom prst="roundRect">
          <a:avLst/>
        </a:prstGeom>
        <a:solidFill>
          <a:schemeClr val="accent5">
            <a:hueOff val="-7900229"/>
            <a:satOff val="-20750"/>
            <a:lumOff val="254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Maintain a spirit of fun and enthusiasm</a:t>
          </a:r>
          <a:endParaRPr lang="en-US" sz="1800" kern="1200" dirty="0"/>
        </a:p>
      </dsp:txBody>
      <dsp:txXfrm>
        <a:off x="0" y="3571330"/>
        <a:ext cx="8077201" cy="313843"/>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1FE3DC4-6C0E-4150-A21E-164F6CCCDCB8}">
      <dsp:nvSpPr>
        <dsp:cNvPr id="0" name=""/>
        <dsp:cNvSpPr/>
      </dsp:nvSpPr>
      <dsp:spPr>
        <a:xfrm>
          <a:off x="0" y="3030"/>
          <a:ext cx="6172201" cy="942518"/>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Everyone participates (respond to whiteboards, polls, surveys, quizzes, chat boxes, ask questions, share experiences and opinions). </a:t>
          </a:r>
          <a:endParaRPr lang="en-US" sz="1600" kern="1200" dirty="0"/>
        </a:p>
      </dsp:txBody>
      <dsp:txXfrm>
        <a:off x="0" y="3030"/>
        <a:ext cx="6172201" cy="942518"/>
      </dsp:txXfrm>
    </dsp:sp>
    <dsp:sp modelId="{E1DF3314-DDAC-469E-B0DC-F8B34FE3B1FD}">
      <dsp:nvSpPr>
        <dsp:cNvPr id="0" name=""/>
        <dsp:cNvSpPr/>
      </dsp:nvSpPr>
      <dsp:spPr>
        <a:xfrm>
          <a:off x="0" y="954282"/>
          <a:ext cx="6172201" cy="510869"/>
        </a:xfrm>
        <a:prstGeom prst="roundRect">
          <a:avLst/>
        </a:prstGeom>
        <a:gradFill rotWithShape="0">
          <a:gsLst>
            <a:gs pos="0">
              <a:schemeClr val="accent5">
                <a:hueOff val="-987529"/>
                <a:satOff val="-2594"/>
                <a:lumOff val="319"/>
                <a:alphaOff val="0"/>
                <a:tint val="50000"/>
                <a:satMod val="300000"/>
              </a:schemeClr>
            </a:gs>
            <a:gs pos="35000">
              <a:schemeClr val="accent5">
                <a:hueOff val="-987529"/>
                <a:satOff val="-2594"/>
                <a:lumOff val="319"/>
                <a:alphaOff val="0"/>
                <a:tint val="37000"/>
                <a:satMod val="300000"/>
              </a:schemeClr>
            </a:gs>
            <a:gs pos="100000">
              <a:schemeClr val="accent5">
                <a:hueOff val="-987529"/>
                <a:satOff val="-2594"/>
                <a:lumOff val="31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We will respect individual opinions and diversities.</a:t>
          </a:r>
          <a:endParaRPr lang="en-US" sz="1600" kern="1200" dirty="0"/>
        </a:p>
      </dsp:txBody>
      <dsp:txXfrm>
        <a:off x="0" y="954282"/>
        <a:ext cx="6172201" cy="510869"/>
      </dsp:txXfrm>
    </dsp:sp>
    <dsp:sp modelId="{36B44740-1099-46F7-A904-9116A621A666}">
      <dsp:nvSpPr>
        <dsp:cNvPr id="0" name=""/>
        <dsp:cNvSpPr/>
      </dsp:nvSpPr>
      <dsp:spPr>
        <a:xfrm>
          <a:off x="0" y="1473884"/>
          <a:ext cx="6172201" cy="510869"/>
        </a:xfrm>
        <a:prstGeom prst="roundRect">
          <a:avLst/>
        </a:prstGeom>
        <a:gradFill rotWithShape="0">
          <a:gsLst>
            <a:gs pos="0">
              <a:schemeClr val="accent5">
                <a:hueOff val="-1975057"/>
                <a:satOff val="-5187"/>
                <a:lumOff val="637"/>
                <a:alphaOff val="0"/>
                <a:tint val="50000"/>
                <a:satMod val="300000"/>
              </a:schemeClr>
            </a:gs>
            <a:gs pos="35000">
              <a:schemeClr val="accent5">
                <a:hueOff val="-1975057"/>
                <a:satOff val="-5187"/>
                <a:lumOff val="637"/>
                <a:alphaOff val="0"/>
                <a:tint val="37000"/>
                <a:satMod val="300000"/>
              </a:schemeClr>
            </a:gs>
            <a:gs pos="100000">
              <a:schemeClr val="accent5">
                <a:hueOff val="-1975057"/>
                <a:satOff val="-5187"/>
                <a:lumOff val="63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We’ll be open and honest.</a:t>
          </a:r>
          <a:endParaRPr lang="en-US" sz="1600" kern="1200" dirty="0"/>
        </a:p>
      </dsp:txBody>
      <dsp:txXfrm>
        <a:off x="0" y="1473884"/>
        <a:ext cx="6172201" cy="510869"/>
      </dsp:txXfrm>
    </dsp:sp>
    <dsp:sp modelId="{CB9375CA-1472-43A1-AAF5-A57C32A2FCD5}">
      <dsp:nvSpPr>
        <dsp:cNvPr id="0" name=""/>
        <dsp:cNvSpPr/>
      </dsp:nvSpPr>
      <dsp:spPr>
        <a:xfrm>
          <a:off x="0" y="1993486"/>
          <a:ext cx="6172201" cy="510869"/>
        </a:xfrm>
        <a:prstGeom prst="roundRect">
          <a:avLst/>
        </a:prstGeom>
        <a:gradFill rotWithShape="0">
          <a:gsLst>
            <a:gs pos="0">
              <a:schemeClr val="accent5">
                <a:hueOff val="-2962586"/>
                <a:satOff val="-7781"/>
                <a:lumOff val="956"/>
                <a:alphaOff val="0"/>
                <a:tint val="50000"/>
                <a:satMod val="300000"/>
              </a:schemeClr>
            </a:gs>
            <a:gs pos="35000">
              <a:schemeClr val="accent5">
                <a:hueOff val="-2962586"/>
                <a:satOff val="-7781"/>
                <a:lumOff val="956"/>
                <a:alphaOff val="0"/>
                <a:tint val="37000"/>
                <a:satMod val="300000"/>
              </a:schemeClr>
            </a:gs>
            <a:gs pos="100000">
              <a:schemeClr val="accent5">
                <a:hueOff val="-2962586"/>
                <a:satOff val="-7781"/>
                <a:lumOff val="95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We’ll give headlines, be concise.</a:t>
          </a:r>
          <a:endParaRPr lang="en-US" sz="1600" kern="1200" dirty="0"/>
        </a:p>
      </dsp:txBody>
      <dsp:txXfrm>
        <a:off x="0" y="1993486"/>
        <a:ext cx="6172201" cy="510869"/>
      </dsp:txXfrm>
    </dsp:sp>
    <dsp:sp modelId="{1925E891-29D1-4FD8-88DD-0E5E79E02689}">
      <dsp:nvSpPr>
        <dsp:cNvPr id="0" name=""/>
        <dsp:cNvSpPr/>
      </dsp:nvSpPr>
      <dsp:spPr>
        <a:xfrm>
          <a:off x="0" y="2513089"/>
          <a:ext cx="6172201" cy="510869"/>
        </a:xfrm>
        <a:prstGeom prst="roundRect">
          <a:avLst/>
        </a:prstGeom>
        <a:gradFill rotWithShape="0">
          <a:gsLst>
            <a:gs pos="0">
              <a:schemeClr val="accent5">
                <a:hueOff val="-3950115"/>
                <a:satOff val="-10375"/>
                <a:lumOff val="1274"/>
                <a:alphaOff val="0"/>
                <a:tint val="50000"/>
                <a:satMod val="300000"/>
              </a:schemeClr>
            </a:gs>
            <a:gs pos="35000">
              <a:schemeClr val="accent5">
                <a:hueOff val="-3950115"/>
                <a:satOff val="-10375"/>
                <a:lumOff val="1274"/>
                <a:alphaOff val="0"/>
                <a:tint val="37000"/>
                <a:satMod val="300000"/>
              </a:schemeClr>
            </a:gs>
            <a:gs pos="100000">
              <a:schemeClr val="accent5">
                <a:hueOff val="-3950115"/>
                <a:satOff val="-10375"/>
                <a:lumOff val="127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One speaker at a time.</a:t>
          </a:r>
          <a:endParaRPr lang="en-US" sz="1600" kern="1200" dirty="0"/>
        </a:p>
      </dsp:txBody>
      <dsp:txXfrm>
        <a:off x="0" y="2513089"/>
        <a:ext cx="6172201" cy="510869"/>
      </dsp:txXfrm>
    </dsp:sp>
    <dsp:sp modelId="{77F3A16C-22DB-4A9B-8FEB-D3112A8F62A4}">
      <dsp:nvSpPr>
        <dsp:cNvPr id="0" name=""/>
        <dsp:cNvSpPr/>
      </dsp:nvSpPr>
      <dsp:spPr>
        <a:xfrm>
          <a:off x="0" y="3032691"/>
          <a:ext cx="6172201" cy="510869"/>
        </a:xfrm>
        <a:prstGeom prst="roundRect">
          <a:avLst/>
        </a:prstGeom>
        <a:gradFill rotWithShape="0">
          <a:gsLst>
            <a:gs pos="0">
              <a:schemeClr val="accent5">
                <a:hueOff val="-4937643"/>
                <a:satOff val="-12969"/>
                <a:lumOff val="1593"/>
                <a:alphaOff val="0"/>
                <a:tint val="50000"/>
                <a:satMod val="300000"/>
              </a:schemeClr>
            </a:gs>
            <a:gs pos="35000">
              <a:schemeClr val="accent5">
                <a:hueOff val="-4937643"/>
                <a:satOff val="-12969"/>
                <a:lumOff val="1593"/>
                <a:alphaOff val="0"/>
                <a:tint val="37000"/>
                <a:satMod val="300000"/>
              </a:schemeClr>
            </a:gs>
            <a:gs pos="100000">
              <a:schemeClr val="accent5">
                <a:hueOff val="-4937643"/>
                <a:satOff val="-12969"/>
                <a:lumOff val="159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We’ll stick to time contracts.</a:t>
          </a:r>
          <a:endParaRPr lang="en-US" sz="1600" kern="1200" dirty="0"/>
        </a:p>
      </dsp:txBody>
      <dsp:txXfrm>
        <a:off x="0" y="3032691"/>
        <a:ext cx="6172201" cy="510869"/>
      </dsp:txXfrm>
    </dsp:sp>
    <dsp:sp modelId="{92BEB893-2304-4E4D-845E-6F57AD32EFCD}">
      <dsp:nvSpPr>
        <dsp:cNvPr id="0" name=""/>
        <dsp:cNvSpPr/>
      </dsp:nvSpPr>
      <dsp:spPr>
        <a:xfrm>
          <a:off x="0" y="3552293"/>
          <a:ext cx="6172201" cy="510869"/>
        </a:xfrm>
        <a:prstGeom prst="roundRect">
          <a:avLst/>
        </a:prstGeom>
        <a:gradFill rotWithShape="0">
          <a:gsLst>
            <a:gs pos="0">
              <a:schemeClr val="accent5">
                <a:hueOff val="-5925172"/>
                <a:satOff val="-15562"/>
                <a:lumOff val="1912"/>
                <a:alphaOff val="0"/>
                <a:tint val="50000"/>
                <a:satMod val="300000"/>
              </a:schemeClr>
            </a:gs>
            <a:gs pos="35000">
              <a:schemeClr val="accent5">
                <a:hueOff val="-5925172"/>
                <a:satOff val="-15562"/>
                <a:lumOff val="1912"/>
                <a:alphaOff val="0"/>
                <a:tint val="37000"/>
                <a:satMod val="300000"/>
              </a:schemeClr>
            </a:gs>
            <a:gs pos="100000">
              <a:schemeClr val="accent5">
                <a:hueOff val="-5925172"/>
                <a:satOff val="-15562"/>
                <a:lumOff val="191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Don’t get distracted by emails.</a:t>
          </a:r>
          <a:endParaRPr lang="en-US" sz="1600" kern="1200" dirty="0"/>
        </a:p>
      </dsp:txBody>
      <dsp:txXfrm>
        <a:off x="0" y="3552293"/>
        <a:ext cx="6172201" cy="510869"/>
      </dsp:txXfrm>
    </dsp:sp>
    <dsp:sp modelId="{D91116A1-E438-453A-9F77-9FFC13BB5468}">
      <dsp:nvSpPr>
        <dsp:cNvPr id="0" name=""/>
        <dsp:cNvSpPr/>
      </dsp:nvSpPr>
      <dsp:spPr>
        <a:xfrm>
          <a:off x="0" y="4071896"/>
          <a:ext cx="6172201" cy="510869"/>
        </a:xfrm>
        <a:prstGeom prst="roundRect">
          <a:avLst/>
        </a:prstGeom>
        <a:gradFill rotWithShape="0">
          <a:gsLst>
            <a:gs pos="0">
              <a:schemeClr val="accent5">
                <a:hueOff val="-6912701"/>
                <a:satOff val="-18156"/>
                <a:lumOff val="2230"/>
                <a:alphaOff val="0"/>
                <a:tint val="50000"/>
                <a:satMod val="300000"/>
              </a:schemeClr>
            </a:gs>
            <a:gs pos="35000">
              <a:schemeClr val="accent5">
                <a:hueOff val="-6912701"/>
                <a:satOff val="-18156"/>
                <a:lumOff val="2230"/>
                <a:alphaOff val="0"/>
                <a:tint val="37000"/>
                <a:satMod val="300000"/>
              </a:schemeClr>
            </a:gs>
            <a:gs pos="100000">
              <a:schemeClr val="accent5">
                <a:hueOff val="-6912701"/>
                <a:satOff val="-18156"/>
                <a:lumOff val="223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Hang up if you need to attend to an urgent phone call, we will all be on hold if you try to juggle calls!!</a:t>
          </a:r>
          <a:endParaRPr lang="en-US" sz="1600" kern="1200" dirty="0"/>
        </a:p>
      </dsp:txBody>
      <dsp:txXfrm>
        <a:off x="0" y="4071896"/>
        <a:ext cx="6172201" cy="510869"/>
      </dsp:txXfrm>
    </dsp:sp>
    <dsp:sp modelId="{21B0AF5D-EABA-42CB-A179-99E5981CD903}">
      <dsp:nvSpPr>
        <dsp:cNvPr id="0" name=""/>
        <dsp:cNvSpPr/>
      </dsp:nvSpPr>
      <dsp:spPr>
        <a:xfrm>
          <a:off x="0" y="4591498"/>
          <a:ext cx="6172201" cy="510869"/>
        </a:xfrm>
        <a:prstGeom prst="roundRect">
          <a:avLst/>
        </a:prstGeom>
        <a:gradFill rotWithShape="0">
          <a:gsLst>
            <a:gs pos="0">
              <a:schemeClr val="accent5">
                <a:hueOff val="-7900229"/>
                <a:satOff val="-20750"/>
                <a:lumOff val="2549"/>
                <a:alphaOff val="0"/>
                <a:tint val="50000"/>
                <a:satMod val="300000"/>
              </a:schemeClr>
            </a:gs>
            <a:gs pos="35000">
              <a:schemeClr val="accent5">
                <a:hueOff val="-7900229"/>
                <a:satOff val="-20750"/>
                <a:lumOff val="2549"/>
                <a:alphaOff val="0"/>
                <a:tint val="37000"/>
                <a:satMod val="300000"/>
              </a:schemeClr>
            </a:gs>
            <a:gs pos="100000">
              <a:schemeClr val="accent5">
                <a:hueOff val="-7900229"/>
                <a:satOff val="-20750"/>
                <a:lumOff val="254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We’ll maintain a spirit of fun and enthusiasm.</a:t>
          </a:r>
          <a:endParaRPr lang="en-US" sz="1600" kern="1200" dirty="0"/>
        </a:p>
      </dsp:txBody>
      <dsp:txXfrm>
        <a:off x="0" y="4591498"/>
        <a:ext cx="6172201" cy="510869"/>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58A57E3-0EEB-476C-8874-F1FE41D6E16F}">
      <dsp:nvSpPr>
        <dsp:cNvPr id="0" name=""/>
        <dsp:cNvSpPr/>
      </dsp:nvSpPr>
      <dsp:spPr>
        <a:xfrm>
          <a:off x="0" y="328724"/>
          <a:ext cx="3886200" cy="7560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1612" tIns="416560" rIns="301612" bIns="113792" numCol="1" spcCol="1270" anchor="t" anchorCtr="0">
          <a:noAutofit/>
        </a:bodyPr>
        <a:lstStyle/>
        <a:p>
          <a:pPr marL="171450" lvl="1" indent="-171450" algn="l" defTabSz="711200" rtl="0">
            <a:lnSpc>
              <a:spcPct val="90000"/>
            </a:lnSpc>
            <a:spcBef>
              <a:spcPct val="0"/>
            </a:spcBef>
            <a:spcAft>
              <a:spcPct val="15000"/>
            </a:spcAft>
            <a:buChar char="••"/>
          </a:pPr>
          <a:r>
            <a:rPr lang="en-US" sz="1600" b="1" kern="1200" dirty="0" smtClean="0"/>
            <a:t>Philosophy &amp; Features</a:t>
          </a:r>
          <a:endParaRPr lang="en-US" sz="1600" b="1" kern="1200" dirty="0"/>
        </a:p>
      </dsp:txBody>
      <dsp:txXfrm>
        <a:off x="0" y="328724"/>
        <a:ext cx="3886200" cy="756000"/>
      </dsp:txXfrm>
    </dsp:sp>
    <dsp:sp modelId="{A77BCE5E-44D4-4343-839A-411AC0B95DDC}">
      <dsp:nvSpPr>
        <dsp:cNvPr id="0" name=""/>
        <dsp:cNvSpPr/>
      </dsp:nvSpPr>
      <dsp:spPr>
        <a:xfrm>
          <a:off x="194310" y="0"/>
          <a:ext cx="739143" cy="5904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22" tIns="0" rIns="102822" bIns="0" numCol="1" spcCol="1270" anchor="ctr" anchorCtr="0">
          <a:noAutofit/>
        </a:bodyPr>
        <a:lstStyle/>
        <a:p>
          <a:pPr lvl="0" algn="ctr" defTabSz="889000" rtl="0">
            <a:lnSpc>
              <a:spcPct val="90000"/>
            </a:lnSpc>
            <a:spcBef>
              <a:spcPct val="0"/>
            </a:spcBef>
            <a:spcAft>
              <a:spcPct val="35000"/>
            </a:spcAft>
          </a:pPr>
          <a:r>
            <a:rPr lang="en-US" sz="2000" b="1" kern="1200" dirty="0" smtClean="0"/>
            <a:t>1</a:t>
          </a:r>
          <a:endParaRPr lang="en-US" sz="2000" b="1" kern="1200" dirty="0"/>
        </a:p>
      </dsp:txBody>
      <dsp:txXfrm>
        <a:off x="194310" y="0"/>
        <a:ext cx="739143" cy="590400"/>
      </dsp:txXfrm>
    </dsp:sp>
    <dsp:sp modelId="{17C3F38C-FD26-4C21-9CD2-65A3013087A2}">
      <dsp:nvSpPr>
        <dsp:cNvPr id="0" name=""/>
        <dsp:cNvSpPr/>
      </dsp:nvSpPr>
      <dsp:spPr>
        <a:xfrm>
          <a:off x="0" y="1487924"/>
          <a:ext cx="3886200" cy="756000"/>
        </a:xfrm>
        <a:prstGeom prst="rect">
          <a:avLst/>
        </a:prstGeom>
        <a:solidFill>
          <a:schemeClr val="lt1">
            <a:alpha val="90000"/>
            <a:hueOff val="0"/>
            <a:satOff val="0"/>
            <a:lumOff val="0"/>
            <a:alphaOff val="0"/>
          </a:schemeClr>
        </a:solidFill>
        <a:ln w="25400" cap="flat" cmpd="sng" algn="ctr">
          <a:solidFill>
            <a:schemeClr val="accent5">
              <a:hueOff val="-2633410"/>
              <a:satOff val="-6917"/>
              <a:lumOff val="8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1612" tIns="416560" rIns="301612" bIns="113792" numCol="1" spcCol="1270" anchor="t" anchorCtr="0">
          <a:noAutofit/>
        </a:bodyPr>
        <a:lstStyle/>
        <a:p>
          <a:pPr marL="171450" lvl="1" indent="-171450" algn="l" defTabSz="711200" rtl="0">
            <a:lnSpc>
              <a:spcPct val="90000"/>
            </a:lnSpc>
            <a:spcBef>
              <a:spcPct val="0"/>
            </a:spcBef>
            <a:spcAft>
              <a:spcPct val="15000"/>
            </a:spcAft>
            <a:buChar char="••"/>
          </a:pPr>
          <a:r>
            <a:rPr lang="en-US" sz="1600" b="1" kern="1200" dirty="0" smtClean="0"/>
            <a:t>Data Modeling</a:t>
          </a:r>
        </a:p>
      </dsp:txBody>
      <dsp:txXfrm>
        <a:off x="0" y="1487924"/>
        <a:ext cx="3886200" cy="756000"/>
      </dsp:txXfrm>
    </dsp:sp>
    <dsp:sp modelId="{F255DCBB-DCDD-4F98-B686-F5C019BC4135}">
      <dsp:nvSpPr>
        <dsp:cNvPr id="0" name=""/>
        <dsp:cNvSpPr/>
      </dsp:nvSpPr>
      <dsp:spPr>
        <a:xfrm>
          <a:off x="194310" y="1143001"/>
          <a:ext cx="739143" cy="590400"/>
        </a:xfrm>
        <a:prstGeom prst="roundRect">
          <a:avLst/>
        </a:prstGeom>
        <a:solidFill>
          <a:schemeClr val="accent5">
            <a:hueOff val="-2633410"/>
            <a:satOff val="-6917"/>
            <a:lumOff val="85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22" tIns="0" rIns="102822" bIns="0" numCol="1" spcCol="1270" anchor="ctr" anchorCtr="0">
          <a:noAutofit/>
        </a:bodyPr>
        <a:lstStyle/>
        <a:p>
          <a:pPr lvl="0" algn="ctr" defTabSz="889000" rtl="0">
            <a:lnSpc>
              <a:spcPct val="90000"/>
            </a:lnSpc>
            <a:spcBef>
              <a:spcPct val="0"/>
            </a:spcBef>
            <a:spcAft>
              <a:spcPct val="35000"/>
            </a:spcAft>
          </a:pPr>
          <a:r>
            <a:rPr lang="en-US" sz="2000" b="1" kern="1200" dirty="0" smtClean="0"/>
            <a:t>2</a:t>
          </a:r>
          <a:endParaRPr lang="en-US" sz="2000" b="1" kern="1200" dirty="0"/>
        </a:p>
      </dsp:txBody>
      <dsp:txXfrm>
        <a:off x="194310" y="1143001"/>
        <a:ext cx="739143" cy="590400"/>
      </dsp:txXfrm>
    </dsp:sp>
    <dsp:sp modelId="{C84CE683-3555-4A7F-B2C9-69E9DB3D3C69}">
      <dsp:nvSpPr>
        <dsp:cNvPr id="0" name=""/>
        <dsp:cNvSpPr/>
      </dsp:nvSpPr>
      <dsp:spPr>
        <a:xfrm>
          <a:off x="0" y="2647125"/>
          <a:ext cx="3886200" cy="960750"/>
        </a:xfrm>
        <a:prstGeom prst="rect">
          <a:avLst/>
        </a:prstGeom>
        <a:solidFill>
          <a:schemeClr val="lt1">
            <a:alpha val="90000"/>
            <a:hueOff val="0"/>
            <a:satOff val="0"/>
            <a:lumOff val="0"/>
            <a:alphaOff val="0"/>
          </a:schemeClr>
        </a:solidFill>
        <a:ln w="25400" cap="flat" cmpd="sng" algn="ctr">
          <a:solidFill>
            <a:schemeClr val="accent5">
              <a:hueOff val="-5266820"/>
              <a:satOff val="-13833"/>
              <a:lumOff val="16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1612" tIns="416560" rIns="301612" bIns="113792" numCol="1" spcCol="1270" anchor="t" anchorCtr="0">
          <a:noAutofit/>
        </a:bodyPr>
        <a:lstStyle/>
        <a:p>
          <a:pPr marL="171450" lvl="1" indent="-171450" algn="l" defTabSz="711200" rtl="0">
            <a:lnSpc>
              <a:spcPct val="90000"/>
            </a:lnSpc>
            <a:spcBef>
              <a:spcPct val="0"/>
            </a:spcBef>
            <a:spcAft>
              <a:spcPct val="15000"/>
            </a:spcAft>
            <a:buChar char="••"/>
          </a:pPr>
          <a:r>
            <a:rPr lang="en-US" sz="1600" b="1" kern="1200" dirty="0" smtClean="0"/>
            <a:t>CRUD (Create, Read, Update and Delete)</a:t>
          </a:r>
        </a:p>
      </dsp:txBody>
      <dsp:txXfrm>
        <a:off x="0" y="2647125"/>
        <a:ext cx="3886200" cy="960750"/>
      </dsp:txXfrm>
    </dsp:sp>
    <dsp:sp modelId="{C4321854-451E-459A-9256-D9014489D785}">
      <dsp:nvSpPr>
        <dsp:cNvPr id="0" name=""/>
        <dsp:cNvSpPr/>
      </dsp:nvSpPr>
      <dsp:spPr>
        <a:xfrm>
          <a:off x="194310" y="2351925"/>
          <a:ext cx="739143" cy="590400"/>
        </a:xfrm>
        <a:prstGeom prst="roundRect">
          <a:avLst/>
        </a:prstGeom>
        <a:solidFill>
          <a:schemeClr val="accent5">
            <a:hueOff val="-5266820"/>
            <a:satOff val="-13833"/>
            <a:lumOff val="169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22" tIns="0" rIns="102822" bIns="0" numCol="1" spcCol="1270" anchor="ctr" anchorCtr="0">
          <a:noAutofit/>
        </a:bodyPr>
        <a:lstStyle/>
        <a:p>
          <a:pPr lvl="0" algn="ctr" defTabSz="889000" rtl="0">
            <a:lnSpc>
              <a:spcPct val="90000"/>
            </a:lnSpc>
            <a:spcBef>
              <a:spcPct val="0"/>
            </a:spcBef>
            <a:spcAft>
              <a:spcPct val="35000"/>
            </a:spcAft>
          </a:pPr>
          <a:r>
            <a:rPr lang="en-US" sz="2000" b="1" kern="1200" dirty="0" smtClean="0"/>
            <a:t>3</a:t>
          </a:r>
          <a:endParaRPr lang="en-US" sz="2000" b="1" kern="1200" dirty="0"/>
        </a:p>
      </dsp:txBody>
      <dsp:txXfrm>
        <a:off x="194310" y="2351925"/>
        <a:ext cx="739143" cy="590400"/>
      </dsp:txXfrm>
    </dsp:sp>
    <dsp:sp modelId="{34222C18-9B0D-41EC-A72D-C75381D2BDBC}">
      <dsp:nvSpPr>
        <dsp:cNvPr id="0" name=""/>
        <dsp:cNvSpPr/>
      </dsp:nvSpPr>
      <dsp:spPr>
        <a:xfrm>
          <a:off x="0" y="4011075"/>
          <a:ext cx="3886200" cy="756000"/>
        </a:xfrm>
        <a:prstGeom prst="rect">
          <a:avLst/>
        </a:prstGeom>
        <a:solidFill>
          <a:schemeClr val="lt1">
            <a:alpha val="90000"/>
            <a:hueOff val="0"/>
            <a:satOff val="0"/>
            <a:lumOff val="0"/>
            <a:alphaOff val="0"/>
          </a:schemeClr>
        </a:solidFill>
        <a:ln w="25400" cap="flat" cmpd="sng" algn="ctr">
          <a:solidFill>
            <a:schemeClr val="accent5">
              <a:hueOff val="-7900229"/>
              <a:satOff val="-20750"/>
              <a:lumOff val="25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1612" tIns="416560" rIns="301612" bIns="113792" numCol="1" spcCol="1270" anchor="t" anchorCtr="0">
          <a:noAutofit/>
        </a:bodyPr>
        <a:lstStyle/>
        <a:p>
          <a:pPr marL="171450" lvl="1" indent="-171450" algn="l" defTabSz="711200" rtl="0">
            <a:lnSpc>
              <a:spcPct val="90000"/>
            </a:lnSpc>
            <a:spcBef>
              <a:spcPct val="0"/>
            </a:spcBef>
            <a:spcAft>
              <a:spcPct val="15000"/>
            </a:spcAft>
            <a:buChar char="••"/>
          </a:pPr>
          <a:r>
            <a:rPr lang="en-US" sz="1600" b="1" kern="1200" dirty="0" smtClean="0"/>
            <a:t>Indexing</a:t>
          </a:r>
        </a:p>
      </dsp:txBody>
      <dsp:txXfrm>
        <a:off x="0" y="4011075"/>
        <a:ext cx="3886200" cy="756000"/>
      </dsp:txXfrm>
    </dsp:sp>
    <dsp:sp modelId="{71B45816-921A-43F7-B07A-978E97F5F64F}">
      <dsp:nvSpPr>
        <dsp:cNvPr id="0" name=""/>
        <dsp:cNvSpPr/>
      </dsp:nvSpPr>
      <dsp:spPr>
        <a:xfrm>
          <a:off x="194310" y="3715875"/>
          <a:ext cx="739143" cy="590400"/>
        </a:xfrm>
        <a:prstGeom prst="roundRect">
          <a:avLst/>
        </a:prstGeom>
        <a:solidFill>
          <a:schemeClr val="accent5">
            <a:hueOff val="-7900229"/>
            <a:satOff val="-20750"/>
            <a:lumOff val="2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22" tIns="0" rIns="102822" bIns="0" numCol="1" spcCol="1270" anchor="ctr" anchorCtr="0">
          <a:noAutofit/>
        </a:bodyPr>
        <a:lstStyle/>
        <a:p>
          <a:pPr lvl="0" algn="ctr" defTabSz="889000" rtl="0">
            <a:lnSpc>
              <a:spcPct val="90000"/>
            </a:lnSpc>
            <a:spcBef>
              <a:spcPct val="0"/>
            </a:spcBef>
            <a:spcAft>
              <a:spcPct val="35000"/>
            </a:spcAft>
          </a:pPr>
          <a:r>
            <a:rPr lang="en-US" sz="2000" b="1" kern="1200" dirty="0" smtClean="0"/>
            <a:t>4</a:t>
          </a:r>
          <a:endParaRPr lang="en-US" sz="2000" b="1" kern="1200" dirty="0"/>
        </a:p>
      </dsp:txBody>
      <dsp:txXfrm>
        <a:off x="194310" y="3715875"/>
        <a:ext cx="739143" cy="59040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858A30B-D208-4142-AF6E-31F4FB31115A}">
      <dsp:nvSpPr>
        <dsp:cNvPr id="0" name=""/>
        <dsp:cNvSpPr/>
      </dsp:nvSpPr>
      <dsp:spPr>
        <a:xfrm>
          <a:off x="0" y="365714"/>
          <a:ext cx="3505200" cy="777262"/>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2042" tIns="437388" rIns="272042" bIns="113792" numCol="1" spcCol="1270" anchor="t" anchorCtr="0">
          <a:noAutofit/>
        </a:bodyPr>
        <a:lstStyle/>
        <a:p>
          <a:pPr marL="171450" lvl="1" indent="-171450" algn="l" defTabSz="711200" rtl="0">
            <a:lnSpc>
              <a:spcPct val="90000"/>
            </a:lnSpc>
            <a:spcBef>
              <a:spcPct val="0"/>
            </a:spcBef>
            <a:spcAft>
              <a:spcPct val="15000"/>
            </a:spcAft>
            <a:buChar char="••"/>
          </a:pPr>
          <a:r>
            <a:rPr lang="en-US" sz="1600" b="1" kern="1200" dirty="0" smtClean="0"/>
            <a:t>Aggregation</a:t>
          </a:r>
        </a:p>
      </dsp:txBody>
      <dsp:txXfrm>
        <a:off x="0" y="365714"/>
        <a:ext cx="3505200" cy="777262"/>
      </dsp:txXfrm>
    </dsp:sp>
    <dsp:sp modelId="{763CD75F-4D0D-4001-9316-689AB4DEC322}">
      <dsp:nvSpPr>
        <dsp:cNvPr id="0" name=""/>
        <dsp:cNvSpPr/>
      </dsp:nvSpPr>
      <dsp:spPr>
        <a:xfrm>
          <a:off x="175260" y="55754"/>
          <a:ext cx="777239" cy="6199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742" tIns="0" rIns="92742" bIns="0" numCol="1" spcCol="1270" anchor="ctr" anchorCtr="0">
          <a:noAutofit/>
        </a:bodyPr>
        <a:lstStyle/>
        <a:p>
          <a:pPr lvl="0" algn="ctr" defTabSz="889000" rtl="0">
            <a:lnSpc>
              <a:spcPct val="90000"/>
            </a:lnSpc>
            <a:spcBef>
              <a:spcPct val="0"/>
            </a:spcBef>
            <a:spcAft>
              <a:spcPct val="35000"/>
            </a:spcAft>
          </a:pPr>
          <a:r>
            <a:rPr lang="en-US" sz="2000" b="1" kern="1200" smtClean="0"/>
            <a:t>5</a:t>
          </a:r>
          <a:endParaRPr lang="en-US" sz="1800" b="1" kern="1200" dirty="0"/>
        </a:p>
      </dsp:txBody>
      <dsp:txXfrm>
        <a:off x="175260" y="55754"/>
        <a:ext cx="777239" cy="619920"/>
      </dsp:txXfrm>
    </dsp:sp>
    <dsp:sp modelId="{C7390D62-ED48-4CB9-94DD-524ED6FC9499}">
      <dsp:nvSpPr>
        <dsp:cNvPr id="0" name=""/>
        <dsp:cNvSpPr/>
      </dsp:nvSpPr>
      <dsp:spPr>
        <a:xfrm>
          <a:off x="0" y="1566337"/>
          <a:ext cx="3505200" cy="777262"/>
        </a:xfrm>
        <a:prstGeom prst="rect">
          <a:avLst/>
        </a:prstGeom>
        <a:solidFill>
          <a:schemeClr val="lt1">
            <a:alpha val="90000"/>
            <a:hueOff val="0"/>
            <a:satOff val="0"/>
            <a:lumOff val="0"/>
            <a:alphaOff val="0"/>
          </a:schemeClr>
        </a:solidFill>
        <a:ln w="25400" cap="flat" cmpd="sng" algn="ctr">
          <a:solidFill>
            <a:schemeClr val="accent5">
              <a:hueOff val="-2633410"/>
              <a:satOff val="-6917"/>
              <a:lumOff val="8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2042" tIns="437388" rIns="272042" bIns="113792" numCol="1" spcCol="1270" anchor="t" anchorCtr="0">
          <a:noAutofit/>
        </a:bodyPr>
        <a:lstStyle/>
        <a:p>
          <a:pPr marL="171450" lvl="1" indent="-171450" algn="l" defTabSz="711200" rtl="0">
            <a:lnSpc>
              <a:spcPct val="90000"/>
            </a:lnSpc>
            <a:spcBef>
              <a:spcPct val="0"/>
            </a:spcBef>
            <a:spcAft>
              <a:spcPct val="15000"/>
            </a:spcAft>
            <a:buChar char="••"/>
          </a:pPr>
          <a:r>
            <a:rPr lang="en-US" sz="1600" b="1" kern="1200" dirty="0" smtClean="0"/>
            <a:t>Replication</a:t>
          </a:r>
        </a:p>
      </dsp:txBody>
      <dsp:txXfrm>
        <a:off x="0" y="1566337"/>
        <a:ext cx="3505200" cy="777262"/>
      </dsp:txXfrm>
    </dsp:sp>
    <dsp:sp modelId="{85152E63-8C80-491F-A70B-DE285A12C1F1}">
      <dsp:nvSpPr>
        <dsp:cNvPr id="0" name=""/>
        <dsp:cNvSpPr/>
      </dsp:nvSpPr>
      <dsp:spPr>
        <a:xfrm>
          <a:off x="175260" y="1256377"/>
          <a:ext cx="777239" cy="619920"/>
        </a:xfrm>
        <a:prstGeom prst="roundRect">
          <a:avLst/>
        </a:prstGeom>
        <a:solidFill>
          <a:schemeClr val="accent5">
            <a:hueOff val="-2633410"/>
            <a:satOff val="-6917"/>
            <a:lumOff val="85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742" tIns="0" rIns="92742" bIns="0" numCol="1" spcCol="1270" anchor="ctr" anchorCtr="0">
          <a:noAutofit/>
        </a:bodyPr>
        <a:lstStyle/>
        <a:p>
          <a:pPr lvl="0" algn="ctr" defTabSz="889000" rtl="0">
            <a:lnSpc>
              <a:spcPct val="90000"/>
            </a:lnSpc>
            <a:spcBef>
              <a:spcPct val="0"/>
            </a:spcBef>
            <a:spcAft>
              <a:spcPct val="35000"/>
            </a:spcAft>
          </a:pPr>
          <a:r>
            <a:rPr lang="en-US" sz="2000" b="1" kern="1200" dirty="0" smtClean="0"/>
            <a:t>6</a:t>
          </a:r>
          <a:endParaRPr lang="en-US" sz="2000" b="1" kern="1200" dirty="0"/>
        </a:p>
      </dsp:txBody>
      <dsp:txXfrm>
        <a:off x="175260" y="1256377"/>
        <a:ext cx="777239" cy="619920"/>
      </dsp:txXfrm>
    </dsp:sp>
    <dsp:sp modelId="{5336DD7B-1C48-4799-814D-7BF28A741A88}">
      <dsp:nvSpPr>
        <dsp:cNvPr id="0" name=""/>
        <dsp:cNvSpPr/>
      </dsp:nvSpPr>
      <dsp:spPr>
        <a:xfrm>
          <a:off x="0" y="2766960"/>
          <a:ext cx="3505200" cy="777262"/>
        </a:xfrm>
        <a:prstGeom prst="rect">
          <a:avLst/>
        </a:prstGeom>
        <a:solidFill>
          <a:schemeClr val="lt1">
            <a:alpha val="90000"/>
            <a:hueOff val="0"/>
            <a:satOff val="0"/>
            <a:lumOff val="0"/>
            <a:alphaOff val="0"/>
          </a:schemeClr>
        </a:solidFill>
        <a:ln w="25400" cap="flat" cmpd="sng" algn="ctr">
          <a:solidFill>
            <a:schemeClr val="accent5">
              <a:hueOff val="-5266820"/>
              <a:satOff val="-13833"/>
              <a:lumOff val="16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2042" tIns="437388" rIns="272042" bIns="113792" numCol="1" spcCol="1270" anchor="t" anchorCtr="0">
          <a:noAutofit/>
        </a:bodyPr>
        <a:lstStyle/>
        <a:p>
          <a:pPr marL="171450" lvl="1" indent="-171450" algn="l" defTabSz="711200" rtl="0">
            <a:lnSpc>
              <a:spcPct val="90000"/>
            </a:lnSpc>
            <a:spcBef>
              <a:spcPct val="0"/>
            </a:spcBef>
            <a:spcAft>
              <a:spcPct val="15000"/>
            </a:spcAft>
            <a:buChar char="••"/>
          </a:pPr>
          <a:r>
            <a:rPr lang="en-US" sz="1600" b="1" kern="1200" dirty="0" err="1" smtClean="0"/>
            <a:t>Sharding</a:t>
          </a:r>
          <a:endParaRPr lang="en-US" sz="1600" b="1" kern="1200" dirty="0" smtClean="0"/>
        </a:p>
      </dsp:txBody>
      <dsp:txXfrm>
        <a:off x="0" y="2766960"/>
        <a:ext cx="3505200" cy="777262"/>
      </dsp:txXfrm>
    </dsp:sp>
    <dsp:sp modelId="{7559898C-6F6B-4188-A17A-BF8E98B95E5E}">
      <dsp:nvSpPr>
        <dsp:cNvPr id="0" name=""/>
        <dsp:cNvSpPr/>
      </dsp:nvSpPr>
      <dsp:spPr>
        <a:xfrm>
          <a:off x="175260" y="2457000"/>
          <a:ext cx="777239" cy="619920"/>
        </a:xfrm>
        <a:prstGeom prst="roundRect">
          <a:avLst/>
        </a:prstGeom>
        <a:solidFill>
          <a:schemeClr val="accent5">
            <a:hueOff val="-5266820"/>
            <a:satOff val="-13833"/>
            <a:lumOff val="169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742" tIns="0" rIns="92742" bIns="0" numCol="1" spcCol="1270" anchor="ctr" anchorCtr="0">
          <a:noAutofit/>
        </a:bodyPr>
        <a:lstStyle/>
        <a:p>
          <a:pPr lvl="0" algn="ctr" defTabSz="889000" rtl="0">
            <a:lnSpc>
              <a:spcPct val="90000"/>
            </a:lnSpc>
            <a:spcBef>
              <a:spcPct val="0"/>
            </a:spcBef>
            <a:spcAft>
              <a:spcPct val="35000"/>
            </a:spcAft>
          </a:pPr>
          <a:r>
            <a:rPr lang="en-US" sz="2000" b="1" kern="1200" dirty="0" smtClean="0"/>
            <a:t>7</a:t>
          </a:r>
          <a:endParaRPr lang="en-US" sz="2000" b="1" kern="1200" dirty="0"/>
        </a:p>
      </dsp:txBody>
      <dsp:txXfrm>
        <a:off x="175260" y="2457000"/>
        <a:ext cx="777239" cy="619920"/>
      </dsp:txXfrm>
    </dsp:sp>
    <dsp:sp modelId="{4D51B218-FC90-401E-BEFE-108E689322D1}">
      <dsp:nvSpPr>
        <dsp:cNvPr id="0" name=""/>
        <dsp:cNvSpPr/>
      </dsp:nvSpPr>
      <dsp:spPr>
        <a:xfrm>
          <a:off x="0" y="3967582"/>
          <a:ext cx="3505200" cy="777262"/>
        </a:xfrm>
        <a:prstGeom prst="rect">
          <a:avLst/>
        </a:prstGeom>
        <a:solidFill>
          <a:schemeClr val="lt1">
            <a:alpha val="90000"/>
            <a:hueOff val="0"/>
            <a:satOff val="0"/>
            <a:lumOff val="0"/>
            <a:alphaOff val="0"/>
          </a:schemeClr>
        </a:solidFill>
        <a:ln w="25400" cap="flat" cmpd="sng" algn="ctr">
          <a:solidFill>
            <a:schemeClr val="accent5">
              <a:hueOff val="-7900229"/>
              <a:satOff val="-20750"/>
              <a:lumOff val="25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2042" tIns="437388" rIns="272042" bIns="113792" numCol="1" spcCol="1270" anchor="t" anchorCtr="0">
          <a:noAutofit/>
        </a:bodyPr>
        <a:lstStyle/>
        <a:p>
          <a:pPr marL="171450" lvl="1" indent="-171450" algn="l" defTabSz="711200" rtl="0">
            <a:lnSpc>
              <a:spcPct val="90000"/>
            </a:lnSpc>
            <a:spcBef>
              <a:spcPct val="0"/>
            </a:spcBef>
            <a:spcAft>
              <a:spcPct val="15000"/>
            </a:spcAft>
            <a:buChar char="••"/>
          </a:pPr>
          <a:r>
            <a:rPr lang="en-US" sz="1600" b="1" kern="1200" dirty="0" err="1" smtClean="0"/>
            <a:t>GridFS</a:t>
          </a:r>
          <a:endParaRPr lang="en-US" sz="1600" b="1" kern="1200" dirty="0" smtClean="0"/>
        </a:p>
      </dsp:txBody>
      <dsp:txXfrm>
        <a:off x="0" y="3967582"/>
        <a:ext cx="3505200" cy="777262"/>
      </dsp:txXfrm>
    </dsp:sp>
    <dsp:sp modelId="{4728F420-19FD-4DAB-B8AA-6F8C3A1A259E}">
      <dsp:nvSpPr>
        <dsp:cNvPr id="0" name=""/>
        <dsp:cNvSpPr/>
      </dsp:nvSpPr>
      <dsp:spPr>
        <a:xfrm>
          <a:off x="175260" y="3657622"/>
          <a:ext cx="777239" cy="619920"/>
        </a:xfrm>
        <a:prstGeom prst="roundRect">
          <a:avLst/>
        </a:prstGeom>
        <a:solidFill>
          <a:schemeClr val="accent5">
            <a:hueOff val="-7900229"/>
            <a:satOff val="-20750"/>
            <a:lumOff val="2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742" tIns="0" rIns="92742" bIns="0" numCol="1" spcCol="1270" anchor="ctr" anchorCtr="0">
          <a:noAutofit/>
        </a:bodyPr>
        <a:lstStyle/>
        <a:p>
          <a:pPr lvl="0" algn="ctr" defTabSz="889000" rtl="0">
            <a:lnSpc>
              <a:spcPct val="90000"/>
            </a:lnSpc>
            <a:spcBef>
              <a:spcPct val="0"/>
            </a:spcBef>
            <a:spcAft>
              <a:spcPct val="35000"/>
            </a:spcAft>
          </a:pPr>
          <a:r>
            <a:rPr lang="en-US" sz="2000" b="1" kern="1200" dirty="0" smtClean="0"/>
            <a:t>8</a:t>
          </a:r>
          <a:endParaRPr lang="en-US" sz="2000" b="1" kern="1200" dirty="0"/>
        </a:p>
      </dsp:txBody>
      <dsp:txXfrm>
        <a:off x="175260" y="3657622"/>
        <a:ext cx="777239" cy="61992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79EF0A5-2C9F-47AB-96C4-6D51CD0DC657}">
      <dsp:nvSpPr>
        <dsp:cNvPr id="0" name=""/>
        <dsp:cNvSpPr/>
      </dsp:nvSpPr>
      <dsp:spPr>
        <a:xfrm>
          <a:off x="0" y="8737"/>
          <a:ext cx="8146653" cy="965250"/>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In teams of 2, please spend 2 minutes on getting to know your neighbor’s:</a:t>
          </a:r>
          <a:endParaRPr lang="en-US" sz="2500" kern="1200" dirty="0"/>
        </a:p>
      </dsp:txBody>
      <dsp:txXfrm>
        <a:off x="0" y="8737"/>
        <a:ext cx="8146653" cy="965250"/>
      </dsp:txXfrm>
    </dsp:sp>
    <dsp:sp modelId="{09C4109E-8130-45F2-B8C9-BB8593023116}">
      <dsp:nvSpPr>
        <dsp:cNvPr id="0" name=""/>
        <dsp:cNvSpPr/>
      </dsp:nvSpPr>
      <dsp:spPr>
        <a:xfrm>
          <a:off x="0" y="973987"/>
          <a:ext cx="8146653" cy="1293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656" tIns="31750" rIns="177800" bIns="3175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t>Name</a:t>
          </a:r>
          <a:endParaRPr lang="en-US" sz="2000" kern="1200" dirty="0"/>
        </a:p>
        <a:p>
          <a:pPr marL="228600" lvl="1" indent="-228600" algn="l" defTabSz="889000" rtl="0">
            <a:lnSpc>
              <a:spcPct val="90000"/>
            </a:lnSpc>
            <a:spcBef>
              <a:spcPct val="0"/>
            </a:spcBef>
            <a:spcAft>
              <a:spcPct val="20000"/>
            </a:spcAft>
            <a:buChar char="••"/>
          </a:pPr>
          <a:r>
            <a:rPr lang="en-US" sz="2000" kern="1200" dirty="0" smtClean="0"/>
            <a:t>Account/Project</a:t>
          </a:r>
          <a:endParaRPr lang="en-US" sz="2000" kern="1200" dirty="0"/>
        </a:p>
        <a:p>
          <a:pPr marL="228600" lvl="1" indent="-228600" algn="l" defTabSz="889000" rtl="0">
            <a:lnSpc>
              <a:spcPct val="90000"/>
            </a:lnSpc>
            <a:spcBef>
              <a:spcPct val="0"/>
            </a:spcBef>
            <a:spcAft>
              <a:spcPct val="20000"/>
            </a:spcAft>
            <a:buChar char="••"/>
          </a:pPr>
          <a:r>
            <a:rPr lang="en-US" sz="2000" kern="1200" dirty="0" smtClean="0"/>
            <a:t>Favorite DBA dream</a:t>
          </a:r>
          <a:endParaRPr lang="en-US" sz="2000" kern="1200" dirty="0"/>
        </a:p>
        <a:p>
          <a:pPr marL="228600" lvl="1" indent="-228600" algn="l" defTabSz="889000" rtl="0">
            <a:lnSpc>
              <a:spcPct val="90000"/>
            </a:lnSpc>
            <a:spcBef>
              <a:spcPct val="0"/>
            </a:spcBef>
            <a:spcAft>
              <a:spcPct val="20000"/>
            </a:spcAft>
            <a:buChar char="••"/>
          </a:pPr>
          <a:r>
            <a:rPr lang="en-US" sz="2000" kern="1200" dirty="0" smtClean="0"/>
            <a:t>What they want to take-away from the class today</a:t>
          </a:r>
          <a:endParaRPr lang="en-US" sz="2000" kern="1200" dirty="0"/>
        </a:p>
      </dsp:txBody>
      <dsp:txXfrm>
        <a:off x="0" y="973987"/>
        <a:ext cx="8146653" cy="1293750"/>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6858000" cy="457200"/>
          </a:xfrm>
          <a:prstGeom prst="rect">
            <a:avLst/>
          </a:prstGeom>
        </p:spPr>
        <p:txBody>
          <a:bodyPr vert="horz" lIns="72000" tIns="180000" rIns="288000" bIns="36000" rtlCol="0"/>
          <a:lstStyle>
            <a:lvl1pPr algn="l">
              <a:defRPr sz="1200"/>
            </a:lvl1pPr>
          </a:lstStyle>
          <a:p>
            <a:pPr algn="r"/>
            <a:endParaRPr lang="en-US" sz="1400" b="1" dirty="0"/>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180000" tIns="36000" rIns="72000" bIns="180000" rtlCol="0" anchor="b"/>
          <a:lstStyle>
            <a:lvl1pPr algn="l">
              <a:defRPr sz="1200"/>
            </a:lvl1pPr>
          </a:lstStyle>
          <a:p>
            <a:r>
              <a:rPr lang="en-US" sz="800" smtClean="0"/>
              <a:t>© 2010 Capgemini. All rights reserved.</a:t>
            </a: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72000" tIns="36000" rIns="180000" bIns="180000" rtlCol="0" anchor="b"/>
          <a:lstStyle>
            <a:lvl1pPr algn="r">
              <a:defRPr sz="1200"/>
            </a:lvl1pPr>
          </a:lstStyle>
          <a:p>
            <a:fld id="{31BBAEFF-FCA4-4EA1-946D-1EE330CB54A8}" type="slidenum">
              <a:rPr lang="en-US" sz="800" b="1" smtClean="0"/>
              <a:pPr/>
              <a:t>‹#›</a:t>
            </a:fld>
            <a:endParaRPr lang="en-US" sz="800" b="1" smtClean="0"/>
          </a:p>
        </p:txBody>
      </p:sp>
    </p:spTree>
    <p:extLst>
      <p:ext uri="{BB962C8B-B14F-4D97-AF65-F5344CB8AC3E}">
        <p14:creationId xmlns="" xmlns:p14="http://schemas.microsoft.com/office/powerpoint/2010/main" val="35628243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6858000" cy="457200"/>
          </a:xfrm>
          <a:prstGeom prst="rect">
            <a:avLst/>
          </a:prstGeom>
        </p:spPr>
        <p:txBody>
          <a:bodyPr vert="horz" lIns="72000" tIns="180000" rIns="288000" bIns="36000" rtlCol="0"/>
          <a:lstStyle>
            <a:lvl1pPr algn="r">
              <a:defRPr sz="1400" b="1"/>
            </a:lvl1pPr>
          </a:lstStyle>
          <a:p>
            <a:endParaRPr lang="en-US" dirty="0"/>
          </a:p>
        </p:txBody>
      </p:sp>
      <p:sp>
        <p:nvSpPr>
          <p:cNvPr id="4" name="Espace réservé de l'image des diapositives 3"/>
          <p:cNvSpPr>
            <a:spLocks noGrp="1" noRot="1" noChangeAspect="1"/>
          </p:cNvSpPr>
          <p:nvPr>
            <p:ph type="sldImg" idx="2"/>
          </p:nvPr>
        </p:nvSpPr>
        <p:spPr>
          <a:xfrm>
            <a:off x="787360" y="571472"/>
            <a:ext cx="5283280" cy="3657656"/>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214290" y="4343400"/>
            <a:ext cx="6429420" cy="4229128"/>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180000" tIns="36000" rIns="72000" bIns="180000" rtlCol="0" anchor="b"/>
          <a:lstStyle>
            <a:lvl1pPr algn="l">
              <a:defRPr sz="800"/>
            </a:lvl1pPr>
          </a:lstStyle>
          <a:p>
            <a:r>
              <a:rPr lang="en-US" smtClean="0"/>
              <a:t>© 2010 Capgemini. All rights reserved.</a:t>
            </a:r>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72000" tIns="36000" rIns="180000" bIns="180000" rtlCol="0" anchor="b"/>
          <a:lstStyle>
            <a:lvl1pPr algn="r">
              <a:defRPr sz="800" b="1"/>
            </a:lvl1pPr>
          </a:lstStyle>
          <a:p>
            <a:fld id="{CBC04D6F-FB7D-4867-9F14-E50918222406}" type="slidenum">
              <a:rPr lang="en-US" smtClean="0"/>
              <a:pPr/>
              <a:t>‹#›</a:t>
            </a:fld>
            <a:endParaRPr lang="en-US"/>
          </a:p>
        </p:txBody>
      </p:sp>
    </p:spTree>
    <p:extLst>
      <p:ext uri="{BB962C8B-B14F-4D97-AF65-F5344CB8AC3E}">
        <p14:creationId xmlns="" xmlns:p14="http://schemas.microsoft.com/office/powerpoint/2010/main" val="560719235"/>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180975" indent="0" algn="l" defTabSz="914400" rtl="0" eaLnBrk="1" latinLnBrk="0" hangingPunct="1">
      <a:defRPr sz="1200" kern="1200">
        <a:solidFill>
          <a:schemeClr val="tx1"/>
        </a:solidFill>
        <a:latin typeface="+mn-lt"/>
        <a:ea typeface="+mn-ea"/>
        <a:cs typeface="+mn-cs"/>
      </a:defRPr>
    </a:lvl2pPr>
    <a:lvl3pPr marL="360363" indent="0" algn="l" defTabSz="914400" rtl="0" eaLnBrk="1" latinLnBrk="0" hangingPunct="1">
      <a:defRPr sz="1200" kern="1200">
        <a:solidFill>
          <a:schemeClr val="tx1"/>
        </a:solidFill>
        <a:latin typeface="+mn-lt"/>
        <a:ea typeface="+mn-ea"/>
        <a:cs typeface="+mn-cs"/>
      </a:defRPr>
    </a:lvl3pPr>
    <a:lvl4pPr marL="541338" indent="0" algn="l" defTabSz="914400" rtl="0" eaLnBrk="1" latinLnBrk="0" hangingPunct="1">
      <a:defRPr sz="1200" kern="1200">
        <a:solidFill>
          <a:schemeClr val="tx1"/>
        </a:solidFill>
        <a:latin typeface="+mn-lt"/>
        <a:ea typeface="+mn-ea"/>
        <a:cs typeface="+mn-cs"/>
      </a:defRPr>
    </a:lvl4pPr>
    <a:lvl5pPr marL="722313"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2025" y="692150"/>
            <a:ext cx="4933950" cy="34163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952500" y="685800"/>
            <a:ext cx="4953000" cy="3429000"/>
          </a:xfrm>
          <a:ln/>
        </p:spPr>
      </p:sp>
      <p:sp>
        <p:nvSpPr>
          <p:cNvPr id="76803" name="Notes Placeholder 2"/>
          <p:cNvSpPr>
            <a:spLocks noGrp="1"/>
          </p:cNvSpPr>
          <p:nvPr>
            <p:ph type="body" idx="1"/>
          </p:nvPr>
        </p:nvSpPr>
        <p:spPr>
          <a:noFill/>
        </p:spPr>
        <p:txBody>
          <a:bodyPr/>
          <a:lstStyle/>
          <a:p>
            <a:pPr eaLnBrk="1" hangingPunct="1"/>
            <a:r>
              <a:rPr lang="en-US" smtClean="0">
                <a:ea typeface="ＭＳ Ｐゴシック" pitchFamily="34" charset="-128"/>
              </a:rPr>
              <a:t>Time on clock: 8 minutes past start time</a:t>
            </a:r>
          </a:p>
          <a:p>
            <a:pPr eaLnBrk="1" hangingPunct="1"/>
            <a:endParaRPr lang="en-US" smtClean="0">
              <a:ea typeface="ＭＳ Ｐゴシック" pitchFamily="34" charset="-128"/>
            </a:endParaRPr>
          </a:p>
        </p:txBody>
      </p:sp>
      <p:sp>
        <p:nvSpPr>
          <p:cNvPr id="76804" name="Slide Number Placeholder 3"/>
          <p:cNvSpPr>
            <a:spLocks noGrp="1"/>
          </p:cNvSpPr>
          <p:nvPr>
            <p:ph type="sldNum" sz="quarter" idx="5"/>
          </p:nvPr>
        </p:nvSpPr>
        <p:spPr>
          <a:noFill/>
          <a:ln>
            <a:miter lim="800000"/>
            <a:headEnd/>
            <a:tailEnd/>
          </a:ln>
        </p:spPr>
        <p:txBody>
          <a:bodyPr/>
          <a:lstStyle/>
          <a:p>
            <a:fld id="{E01F8905-8AAE-42B8-9AAA-9478A32DDDFA}" type="slidenum">
              <a:rPr lang="en-US" smtClean="0">
                <a:latin typeface="Arial" charset="0"/>
              </a:rPr>
              <a:pPr/>
              <a:t>11</a:t>
            </a:fld>
            <a:endParaRPr lang="en-U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952500" y="685800"/>
            <a:ext cx="4953000" cy="3429000"/>
          </a:xfrm>
          <a:ln/>
        </p:spPr>
      </p:sp>
      <p:sp>
        <p:nvSpPr>
          <p:cNvPr id="76803" name="Notes Placeholder 2"/>
          <p:cNvSpPr>
            <a:spLocks noGrp="1"/>
          </p:cNvSpPr>
          <p:nvPr>
            <p:ph type="body" idx="1"/>
          </p:nvPr>
        </p:nvSpPr>
        <p:spPr>
          <a:noFill/>
        </p:spPr>
        <p:txBody>
          <a:bodyPr/>
          <a:lstStyle/>
          <a:p>
            <a:pPr eaLnBrk="1" hangingPunct="1"/>
            <a:r>
              <a:rPr lang="en-US" smtClean="0">
                <a:ea typeface="ＭＳ Ｐゴシック" pitchFamily="34" charset="-128"/>
              </a:rPr>
              <a:t>Time on clock: 8 minutes past start time</a:t>
            </a:r>
          </a:p>
          <a:p>
            <a:pPr eaLnBrk="1" hangingPunct="1"/>
            <a:endParaRPr lang="en-US" smtClean="0">
              <a:ea typeface="ＭＳ Ｐゴシック" pitchFamily="34" charset="-128"/>
            </a:endParaRPr>
          </a:p>
        </p:txBody>
      </p:sp>
      <p:sp>
        <p:nvSpPr>
          <p:cNvPr id="76804" name="Slide Number Placeholder 3"/>
          <p:cNvSpPr>
            <a:spLocks noGrp="1"/>
          </p:cNvSpPr>
          <p:nvPr>
            <p:ph type="sldNum" sz="quarter" idx="5"/>
          </p:nvPr>
        </p:nvSpPr>
        <p:spPr>
          <a:noFill/>
          <a:ln>
            <a:miter lim="800000"/>
            <a:headEnd/>
            <a:tailEnd/>
          </a:ln>
        </p:spPr>
        <p:txBody>
          <a:bodyPr/>
          <a:lstStyle/>
          <a:p>
            <a:fld id="{E01F8905-8AAE-42B8-9AAA-9478A32DDDFA}" type="slidenum">
              <a:rPr lang="en-US" smtClean="0">
                <a:latin typeface="Arial" charset="0"/>
              </a:rPr>
              <a:pPr/>
              <a:t>12</a:t>
            </a:fld>
            <a:endParaRPr lang="en-US"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xfrm>
            <a:off x="787400" y="571500"/>
            <a:ext cx="5283200" cy="3657600"/>
          </a:xfrm>
          <a:ln/>
        </p:spPr>
      </p:sp>
      <p:sp>
        <p:nvSpPr>
          <p:cNvPr id="91139" name="Notes Placeholder 2"/>
          <p:cNvSpPr>
            <a:spLocks noGrp="1"/>
          </p:cNvSpPr>
          <p:nvPr>
            <p:ph type="body" idx="1"/>
          </p:nvPr>
        </p:nvSpPr>
        <p:spPr>
          <a:noFill/>
        </p:spPr>
        <p:txBody>
          <a:bodyPr/>
          <a:lstStyle/>
          <a:p>
            <a:r>
              <a:rPr lang="en-US" smtClean="0">
                <a:latin typeface="Arial" pitchFamily="34" charset="0"/>
              </a:rPr>
              <a:t>Time on clock: 55-60 minutes past start time</a:t>
            </a:r>
          </a:p>
          <a:p>
            <a:endParaRPr lang="en-US" smtClean="0">
              <a:latin typeface="Arial" pitchFamily="34" charset="0"/>
            </a:endParaRPr>
          </a:p>
        </p:txBody>
      </p:sp>
      <p:sp>
        <p:nvSpPr>
          <p:cNvPr id="91140" name="Slide Number Placeholder 3"/>
          <p:cNvSpPr>
            <a:spLocks noGrp="1"/>
          </p:cNvSpPr>
          <p:nvPr>
            <p:ph type="sldNum" sz="quarter" idx="5"/>
          </p:nvPr>
        </p:nvSpPr>
        <p:spPr>
          <a:noFill/>
          <a:ln>
            <a:miter lim="800000"/>
            <a:headEnd/>
            <a:tailEnd/>
          </a:ln>
        </p:spPr>
        <p:txBody>
          <a:bodyPr/>
          <a:lstStyle/>
          <a:p>
            <a:fld id="{7E187E7C-B730-4628-BCFE-E8DB2E7E86BE}" type="slidenum">
              <a:rPr lang="en-US" smtClean="0">
                <a:ea typeface="MS PGothic" pitchFamily="34" charset="-128"/>
              </a:rPr>
              <a:pPr/>
              <a:t>37</a:t>
            </a:fld>
            <a:endParaRPr lang="en-US" smtClean="0">
              <a:ea typeface="MS PGothic"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571500"/>
            <a:ext cx="52832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818BAF-460F-3F40-81BC-91E63425CF5B}" type="slidenum">
              <a:rPr lang="en-US" smtClean="0"/>
              <a:pPr/>
              <a:t>79</a:t>
            </a:fld>
            <a:endParaRPr lang="en-US"/>
          </a:p>
        </p:txBody>
      </p:sp>
    </p:spTree>
    <p:extLst>
      <p:ext uri="{BB962C8B-B14F-4D97-AF65-F5344CB8AC3E}">
        <p14:creationId xmlns="" xmlns:p14="http://schemas.microsoft.com/office/powerpoint/2010/main" val="1582338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xfrm>
            <a:off x="787400" y="571500"/>
            <a:ext cx="5283200" cy="3657600"/>
          </a:xfrm>
          <a:ln/>
        </p:spPr>
      </p:sp>
      <p:sp>
        <p:nvSpPr>
          <p:cNvPr id="90115" name="Notes Placeholder 2"/>
          <p:cNvSpPr>
            <a:spLocks noGrp="1"/>
          </p:cNvSpPr>
          <p:nvPr>
            <p:ph type="body" idx="1"/>
          </p:nvPr>
        </p:nvSpPr>
        <p:spPr>
          <a:noFill/>
        </p:spPr>
        <p:txBody>
          <a:bodyPr/>
          <a:lstStyle/>
          <a:p>
            <a:r>
              <a:rPr lang="en-US" smtClean="0">
                <a:latin typeface="Arial" pitchFamily="34" charset="0"/>
              </a:rPr>
              <a:t>The goals can be professional as well as personal. Give the class a few minutes to reflect and capture their plans.</a:t>
            </a:r>
          </a:p>
          <a:p>
            <a:endParaRPr lang="en-US" smtClean="0">
              <a:latin typeface="Arial" pitchFamily="34" charset="0"/>
            </a:endParaRPr>
          </a:p>
          <a:p>
            <a:r>
              <a:rPr lang="en-US" smtClean="0">
                <a:latin typeface="Arial" pitchFamily="34" charset="0"/>
              </a:rPr>
              <a:t>Time on clock: 50 minutes past start time</a:t>
            </a:r>
          </a:p>
          <a:p>
            <a:endParaRPr lang="en-US" smtClean="0">
              <a:latin typeface="Arial" pitchFamily="34" charset="0"/>
            </a:endParaRPr>
          </a:p>
        </p:txBody>
      </p:sp>
      <p:sp>
        <p:nvSpPr>
          <p:cNvPr id="90116" name="Slide Number Placeholder 3"/>
          <p:cNvSpPr>
            <a:spLocks noGrp="1"/>
          </p:cNvSpPr>
          <p:nvPr>
            <p:ph type="sldNum" sz="quarter" idx="5"/>
          </p:nvPr>
        </p:nvSpPr>
        <p:spPr>
          <a:noFill/>
          <a:ln>
            <a:miter lim="800000"/>
            <a:headEnd/>
            <a:tailEnd/>
          </a:ln>
        </p:spPr>
        <p:txBody>
          <a:bodyPr/>
          <a:lstStyle/>
          <a:p>
            <a:fld id="{A24828D5-093E-41B6-AAF4-645CF0CB66A0}" type="slidenum">
              <a:rPr lang="en-US" smtClean="0">
                <a:ea typeface="MS PGothic" pitchFamily="34" charset="-128"/>
              </a:rPr>
              <a:pPr/>
              <a:t>80</a:t>
            </a:fld>
            <a:endParaRPr lang="en-US" smtClean="0">
              <a:ea typeface="MS PGothic"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787400" y="571500"/>
            <a:ext cx="5283200" cy="3657600"/>
          </a:xfrm>
          <a:ln/>
        </p:spPr>
      </p:sp>
      <p:sp>
        <p:nvSpPr>
          <p:cNvPr id="73731" name="Notes Placeholder 2"/>
          <p:cNvSpPr>
            <a:spLocks noGrp="1"/>
          </p:cNvSpPr>
          <p:nvPr>
            <p:ph type="body" idx="1"/>
          </p:nvPr>
        </p:nvSpPr>
        <p:spPr>
          <a:noFill/>
        </p:spPr>
        <p:txBody>
          <a:bodyPr/>
          <a:lstStyle/>
          <a:p>
            <a:endParaRPr lang="en-US" smtClean="0">
              <a:ea typeface="ＭＳ Ｐゴシック" pitchFamily="34" charset="-128"/>
            </a:endParaRPr>
          </a:p>
        </p:txBody>
      </p:sp>
      <p:sp>
        <p:nvSpPr>
          <p:cNvPr id="73732" name="Slide Number Placeholder 3"/>
          <p:cNvSpPr>
            <a:spLocks noGrp="1"/>
          </p:cNvSpPr>
          <p:nvPr>
            <p:ph type="sldNum" sz="quarter" idx="5"/>
          </p:nvPr>
        </p:nvSpPr>
        <p:spPr>
          <a:noFill/>
          <a:ln>
            <a:miter lim="800000"/>
            <a:headEnd/>
            <a:tailEnd/>
          </a:ln>
        </p:spPr>
        <p:txBody>
          <a:bodyPr/>
          <a:lstStyle/>
          <a:p>
            <a:fld id="{8B9BFC0E-24A1-433E-8F90-1A978A04218B}" type="slidenum">
              <a:rPr lang="en-US" smtClean="0">
                <a:latin typeface="Arial" charset="0"/>
              </a:rPr>
              <a:pPr/>
              <a:t>2</a:t>
            </a:fld>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952500" y="685800"/>
            <a:ext cx="4953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12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b="1">
                <a:latin typeface="Arial" charset="0"/>
              </a:rPr>
              <a:t>Speaker: </a:t>
            </a:r>
            <a:r>
              <a:rPr lang="en-US">
                <a:latin typeface="Arial" charset="0"/>
              </a:rPr>
              <a:t>Panelist/Facilitator. Alternate intro. Helps to make connections with the class.</a:t>
            </a:r>
          </a:p>
        </p:txBody>
      </p:sp>
      <p:sp>
        <p:nvSpPr>
          <p:cNvPr id="512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Arial" charset="0"/>
                <a:ea typeface="ＭＳ Ｐゴシック" charset="0"/>
                <a:cs typeface="Arial" charset="0"/>
              </a:defRPr>
            </a:lvl1pPr>
            <a:lvl2pPr marL="702236" indent="-270091" eaLnBrk="0" hangingPunct="0">
              <a:defRPr sz="1800">
                <a:solidFill>
                  <a:schemeClr val="tx1"/>
                </a:solidFill>
                <a:latin typeface="Arial" charset="0"/>
                <a:ea typeface="Arial" charset="0"/>
                <a:cs typeface="Arial" charset="0"/>
              </a:defRPr>
            </a:lvl2pPr>
            <a:lvl3pPr marL="1080364" indent="-216073" eaLnBrk="0" hangingPunct="0">
              <a:defRPr sz="1800">
                <a:solidFill>
                  <a:schemeClr val="tx1"/>
                </a:solidFill>
                <a:latin typeface="Arial" charset="0"/>
                <a:ea typeface="Arial" charset="0"/>
                <a:cs typeface="Arial" charset="0"/>
              </a:defRPr>
            </a:lvl3pPr>
            <a:lvl4pPr marL="1512509" indent="-216073" eaLnBrk="0" hangingPunct="0">
              <a:defRPr sz="1800">
                <a:solidFill>
                  <a:schemeClr val="tx1"/>
                </a:solidFill>
                <a:latin typeface="Arial" charset="0"/>
                <a:ea typeface="Arial" charset="0"/>
                <a:cs typeface="Arial" charset="0"/>
              </a:defRPr>
            </a:lvl4pPr>
            <a:lvl5pPr marL="1944654" indent="-216073" eaLnBrk="0" hangingPunct="0">
              <a:defRPr sz="1800">
                <a:solidFill>
                  <a:schemeClr val="tx1"/>
                </a:solidFill>
                <a:latin typeface="Arial" charset="0"/>
                <a:ea typeface="Arial" charset="0"/>
                <a:cs typeface="Arial" charset="0"/>
              </a:defRPr>
            </a:lvl5pPr>
            <a:lvl6pPr marL="2376800" indent="-216073" defTabSz="904805" eaLnBrk="0" fontAlgn="base" hangingPunct="0">
              <a:spcBef>
                <a:spcPct val="0"/>
              </a:spcBef>
              <a:spcAft>
                <a:spcPct val="0"/>
              </a:spcAft>
              <a:defRPr sz="1800">
                <a:solidFill>
                  <a:schemeClr val="tx1"/>
                </a:solidFill>
                <a:latin typeface="Arial" charset="0"/>
                <a:ea typeface="Arial" charset="0"/>
                <a:cs typeface="Arial" charset="0"/>
              </a:defRPr>
            </a:lvl6pPr>
            <a:lvl7pPr marL="2808945" indent="-216073" defTabSz="904805" eaLnBrk="0" fontAlgn="base" hangingPunct="0">
              <a:spcBef>
                <a:spcPct val="0"/>
              </a:spcBef>
              <a:spcAft>
                <a:spcPct val="0"/>
              </a:spcAft>
              <a:defRPr sz="1800">
                <a:solidFill>
                  <a:schemeClr val="tx1"/>
                </a:solidFill>
                <a:latin typeface="Arial" charset="0"/>
                <a:ea typeface="Arial" charset="0"/>
                <a:cs typeface="Arial" charset="0"/>
              </a:defRPr>
            </a:lvl7pPr>
            <a:lvl8pPr marL="3241091" indent="-216073" defTabSz="904805" eaLnBrk="0" fontAlgn="base" hangingPunct="0">
              <a:spcBef>
                <a:spcPct val="0"/>
              </a:spcBef>
              <a:spcAft>
                <a:spcPct val="0"/>
              </a:spcAft>
              <a:defRPr sz="1800">
                <a:solidFill>
                  <a:schemeClr val="tx1"/>
                </a:solidFill>
                <a:latin typeface="Arial" charset="0"/>
                <a:ea typeface="Arial" charset="0"/>
                <a:cs typeface="Arial" charset="0"/>
              </a:defRPr>
            </a:lvl8pPr>
            <a:lvl9pPr marL="3673236" indent="-216073" defTabSz="904805" eaLnBrk="0" fontAlgn="base" hangingPunct="0">
              <a:spcBef>
                <a:spcPct val="0"/>
              </a:spcBef>
              <a:spcAft>
                <a:spcPct val="0"/>
              </a:spcAft>
              <a:defRPr sz="1800">
                <a:solidFill>
                  <a:schemeClr val="tx1"/>
                </a:solidFill>
                <a:latin typeface="Arial" charset="0"/>
                <a:ea typeface="Arial" charset="0"/>
                <a:cs typeface="Arial" charset="0"/>
              </a:defRPr>
            </a:lvl9pPr>
          </a:lstStyle>
          <a:p>
            <a:pPr eaLnBrk="1" hangingPunct="1"/>
            <a:fld id="{01E32353-404A-004C-A9F7-C1480E56D368}" type="slidenum">
              <a:rPr lang="en-US" sz="800">
                <a:solidFill>
                  <a:srgbClr val="000000"/>
                </a:solidFill>
                <a:latin typeface="Calibri" charset="0"/>
                <a:ea typeface="MS PGothic" charset="0"/>
                <a:cs typeface="MS PGothic" charset="0"/>
              </a:rPr>
              <a:pPr eaLnBrk="1" hangingPunct="1"/>
              <a:t>3</a:t>
            </a:fld>
            <a:endParaRPr lang="en-US" sz="800" dirty="0">
              <a:solidFill>
                <a:srgbClr val="000000"/>
              </a:solidFill>
              <a:latin typeface="Calibri" charset="0"/>
              <a:ea typeface="MS PGothic" charset="0"/>
              <a:cs typeface="MS PGothic"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miter lim="800000"/>
            <a:headEnd/>
            <a:tailEnd/>
          </a:ln>
        </p:spPr>
        <p:txBody>
          <a:bodyPr/>
          <a:lstStyle/>
          <a:p>
            <a:fld id="{B1E8F52A-B914-4270-9F0C-52FF0D7A5A0E}" type="slidenum">
              <a:rPr lang="en-US" smtClean="0">
                <a:latin typeface="Arial" charset="0"/>
              </a:rPr>
              <a:pPr/>
              <a:t>4</a:t>
            </a:fld>
            <a:endParaRPr lang="en-US" smtClean="0">
              <a:latin typeface="Arial" charset="0"/>
            </a:endParaRPr>
          </a:p>
        </p:txBody>
      </p:sp>
      <p:sp>
        <p:nvSpPr>
          <p:cNvPr id="77827" name="Rectangle 2"/>
          <p:cNvSpPr>
            <a:spLocks noGrp="1" noRot="1" noChangeAspect="1" noChangeArrowheads="1" noTextEdit="1"/>
          </p:cNvSpPr>
          <p:nvPr>
            <p:ph type="sldImg"/>
          </p:nvPr>
        </p:nvSpPr>
        <p:spPr>
          <a:xfrm>
            <a:off x="952500" y="685800"/>
            <a:ext cx="4953000" cy="3429000"/>
          </a:xfrm>
          <a:ln/>
        </p:spPr>
      </p:sp>
      <p:sp>
        <p:nvSpPr>
          <p:cNvPr id="77828" name="Rectangle 3"/>
          <p:cNvSpPr>
            <a:spLocks noGrp="1" noChangeArrowheads="1"/>
          </p:cNvSpPr>
          <p:nvPr>
            <p:ph type="body" idx="1"/>
          </p:nvPr>
        </p:nvSpPr>
        <p:spPr>
          <a:noFill/>
        </p:spPr>
        <p:txBody>
          <a:bodyPr/>
          <a:lstStyle/>
          <a:p>
            <a:pPr eaLnBrk="1" hangingPunct="1">
              <a:spcBef>
                <a:spcPct val="0"/>
              </a:spcBef>
            </a:pPr>
            <a:r>
              <a:rPr lang="en-US" smtClean="0">
                <a:ea typeface="ＭＳ Ｐゴシック" pitchFamily="34" charset="-128"/>
              </a:rPr>
              <a:t>Best to print on an A3 sheet and display in class. The idea is to co-create, to connect to learn, to do-learn-do (knowing is not enough, the real purpose is to apply what we learn on the job). It would also be great to have the class share their learning with their teams. You are the facilitator, you will help all share knowledge and learn new concepts or skills, there will be no lectures, everyone is a teacher.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787400" y="571500"/>
            <a:ext cx="5283200" cy="3657600"/>
          </a:xfrm>
          <a:ln/>
        </p:spPr>
      </p:sp>
      <p:sp>
        <p:nvSpPr>
          <p:cNvPr id="78851" name="Notes Placeholder 2"/>
          <p:cNvSpPr>
            <a:spLocks noGrp="1"/>
          </p:cNvSpPr>
          <p:nvPr>
            <p:ph type="body" idx="1"/>
          </p:nvPr>
        </p:nvSpPr>
        <p:spPr>
          <a:xfrm>
            <a:off x="915133" y="4387798"/>
            <a:ext cx="5027734" cy="4113855"/>
          </a:xfrm>
          <a:noFill/>
        </p:spPr>
        <p:txBody>
          <a:bodyPr/>
          <a:lstStyle/>
          <a:p>
            <a:pPr eaLnBrk="1" hangingPunct="1"/>
            <a:r>
              <a:rPr lang="en-US" dirty="0" smtClean="0">
                <a:ea typeface="ＭＳ Ｐゴシック" pitchFamily="34" charset="-128"/>
              </a:rPr>
              <a:t>Show this slide and hide the one for onsite classrooms, if this is a virtual session.</a:t>
            </a:r>
          </a:p>
          <a:p>
            <a:pPr eaLnBrk="1" hangingPunct="1"/>
            <a:endParaRPr lang="en-US" dirty="0" smtClean="0">
              <a:ea typeface="ＭＳ Ｐゴシック" pitchFamily="34" charset="-128"/>
            </a:endParaRPr>
          </a:p>
          <a:p>
            <a:pPr eaLnBrk="1" hangingPunct="1"/>
            <a:endParaRPr lang="en-US" dirty="0" smtClean="0">
              <a:ea typeface="ＭＳ Ｐゴシック" pitchFamily="34" charset="-128"/>
            </a:endParaRPr>
          </a:p>
          <a:p>
            <a:pPr eaLnBrk="1" hangingPunct="1"/>
            <a:endParaRPr lang="en-US" dirty="0" smtClean="0">
              <a:ea typeface="ＭＳ Ｐゴシック" pitchFamily="34" charset="-128"/>
            </a:endParaRPr>
          </a:p>
        </p:txBody>
      </p:sp>
      <p:sp>
        <p:nvSpPr>
          <p:cNvPr id="78852" name="Slide Number Placeholder 4"/>
          <p:cNvSpPr>
            <a:spLocks noGrp="1"/>
          </p:cNvSpPr>
          <p:nvPr>
            <p:ph type="sldNum" sz="quarter" idx="5"/>
          </p:nvPr>
        </p:nvSpPr>
        <p:spPr>
          <a:noFill/>
          <a:ln>
            <a:miter lim="800000"/>
            <a:headEnd/>
            <a:tailEnd/>
          </a:ln>
        </p:spPr>
        <p:txBody>
          <a:bodyPr/>
          <a:lstStyle/>
          <a:p>
            <a:fld id="{97685E8E-3F62-4EA6-A9D0-12946E3DA9CB}" type="slidenum">
              <a:rPr lang="en-US" smtClean="0">
                <a:latin typeface="Arial" charset="0"/>
              </a:rPr>
              <a:pPr/>
              <a:t>5</a:t>
            </a:fld>
            <a:endParaRPr 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952500" y="685800"/>
            <a:ext cx="4953000" cy="3429000"/>
          </a:xfrm>
          <a:ln/>
        </p:spPr>
      </p:sp>
      <p:sp>
        <p:nvSpPr>
          <p:cNvPr id="79875" name="Notes Placeholder 2"/>
          <p:cNvSpPr>
            <a:spLocks noGrp="1"/>
          </p:cNvSpPr>
          <p:nvPr>
            <p:ph type="body" idx="1"/>
          </p:nvPr>
        </p:nvSpPr>
        <p:spPr>
          <a:noFill/>
        </p:spPr>
        <p:txBody>
          <a:bodyPr/>
          <a:lstStyle/>
          <a:p>
            <a:endParaRPr lang="en-US" dirty="0" smtClean="0">
              <a:ea typeface="ＭＳ Ｐゴシック" pitchFamily="34" charset="-128"/>
            </a:endParaRPr>
          </a:p>
        </p:txBody>
      </p:sp>
      <p:sp>
        <p:nvSpPr>
          <p:cNvPr id="79876" name="Slide Number Placeholder 3"/>
          <p:cNvSpPr>
            <a:spLocks noGrp="1"/>
          </p:cNvSpPr>
          <p:nvPr>
            <p:ph type="sldNum" sz="quarter" idx="5"/>
          </p:nvPr>
        </p:nvSpPr>
        <p:spPr>
          <a:noFill/>
          <a:ln>
            <a:miter lim="800000"/>
            <a:headEnd/>
            <a:tailEnd/>
          </a:ln>
        </p:spPr>
        <p:txBody>
          <a:bodyPr/>
          <a:lstStyle/>
          <a:p>
            <a:fld id="{82DEDD46-40DB-4EC3-85D0-A462C76F2ADE}" type="slidenum">
              <a:rPr lang="en-US" smtClean="0">
                <a:latin typeface="Arial" charset="0"/>
              </a:rPr>
              <a:pPr/>
              <a:t>6</a:t>
            </a:fld>
            <a:endParaRPr 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952500" y="685800"/>
            <a:ext cx="4953000" cy="3429000"/>
          </a:xfrm>
          <a:ln/>
        </p:spPr>
      </p:sp>
      <p:sp>
        <p:nvSpPr>
          <p:cNvPr id="74755" name="Notes Placeholder 2"/>
          <p:cNvSpPr>
            <a:spLocks noGrp="1"/>
          </p:cNvSpPr>
          <p:nvPr>
            <p:ph type="body" idx="1"/>
          </p:nvPr>
        </p:nvSpPr>
        <p:spPr>
          <a:noFill/>
        </p:spPr>
        <p:txBody>
          <a:bodyPr/>
          <a:lstStyle/>
          <a:p>
            <a:pPr eaLnBrk="1" hangingPunct="1"/>
            <a:r>
              <a:rPr lang="en-US" smtClean="0">
                <a:ea typeface="ＭＳ Ｐゴシック" pitchFamily="34" charset="-128"/>
              </a:rPr>
              <a:t>Have the class pair up and complete the exercise in exactly 2 mins. Then, have them introduce their neighbor. If there are an odd no. of participants, the facilitator pairs up with the odd participant. Explain this is a good way to get to know others and their interests (beyond work time) and ensures we listen better to what they have to say through the class. Also, shows others they are valued.</a:t>
            </a:r>
          </a:p>
          <a:p>
            <a:pPr eaLnBrk="1" hangingPunct="1"/>
            <a:endParaRPr lang="en-US" smtClean="0">
              <a:ea typeface="ＭＳ Ｐゴシック" pitchFamily="34" charset="-128"/>
            </a:endParaRPr>
          </a:p>
          <a:p>
            <a:pPr eaLnBrk="1" hangingPunct="1"/>
            <a:r>
              <a:rPr lang="en-US" smtClean="0">
                <a:ea typeface="ＭＳ Ｐゴシック" pitchFamily="34" charset="-128"/>
              </a:rPr>
              <a:t>Time on clock: 5 minutes past start time</a:t>
            </a:r>
          </a:p>
        </p:txBody>
      </p:sp>
      <p:sp>
        <p:nvSpPr>
          <p:cNvPr id="74756" name="Slide Number Placeholder 3"/>
          <p:cNvSpPr>
            <a:spLocks noGrp="1"/>
          </p:cNvSpPr>
          <p:nvPr>
            <p:ph type="sldNum" sz="quarter" idx="5"/>
          </p:nvPr>
        </p:nvSpPr>
        <p:spPr>
          <a:noFill/>
          <a:ln>
            <a:miter lim="800000"/>
            <a:headEnd/>
            <a:tailEnd/>
          </a:ln>
        </p:spPr>
        <p:txBody>
          <a:bodyPr/>
          <a:lstStyle/>
          <a:p>
            <a:fld id="{F60E47A2-72FE-438C-A93E-7E6C229F8D2C}" type="slidenum">
              <a:rPr lang="en-US" smtClean="0">
                <a:latin typeface="Arial" charset="0"/>
              </a:rPr>
              <a:pPr/>
              <a:t>8</a:t>
            </a:fld>
            <a:endParaRPr 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952500" y="685800"/>
            <a:ext cx="4953000" cy="3429000"/>
          </a:xfrm>
          <a:ln/>
        </p:spPr>
      </p:sp>
      <p:sp>
        <p:nvSpPr>
          <p:cNvPr id="74755" name="Notes Placeholder 2"/>
          <p:cNvSpPr>
            <a:spLocks noGrp="1"/>
          </p:cNvSpPr>
          <p:nvPr>
            <p:ph type="body" idx="1"/>
          </p:nvPr>
        </p:nvSpPr>
        <p:spPr>
          <a:noFill/>
        </p:spPr>
        <p:txBody>
          <a:bodyPr/>
          <a:lstStyle/>
          <a:p>
            <a:pPr eaLnBrk="1" hangingPunct="1"/>
            <a:r>
              <a:rPr lang="en-US" smtClean="0">
                <a:ea typeface="ＭＳ Ｐゴシック" pitchFamily="34" charset="-128"/>
              </a:rPr>
              <a:t>Have the class pair up and complete the exercise in exactly 2 mins. Then, have them introduce their neighbor. If there are an odd no. of participants, the facilitator pairs up with the odd participant. Explain this is a good way to get to know others and their interests (beyond work time) and ensures we listen better to what they have to say through the class. Also, shows others they are valued.</a:t>
            </a:r>
          </a:p>
          <a:p>
            <a:pPr eaLnBrk="1" hangingPunct="1"/>
            <a:endParaRPr lang="en-US" smtClean="0">
              <a:ea typeface="ＭＳ Ｐゴシック" pitchFamily="34" charset="-128"/>
            </a:endParaRPr>
          </a:p>
          <a:p>
            <a:pPr eaLnBrk="1" hangingPunct="1"/>
            <a:r>
              <a:rPr lang="en-US" smtClean="0">
                <a:ea typeface="ＭＳ Ｐゴシック" pitchFamily="34" charset="-128"/>
              </a:rPr>
              <a:t>Time on clock: 5 minutes past start time</a:t>
            </a:r>
          </a:p>
        </p:txBody>
      </p:sp>
      <p:sp>
        <p:nvSpPr>
          <p:cNvPr id="74756" name="Slide Number Placeholder 3"/>
          <p:cNvSpPr>
            <a:spLocks noGrp="1"/>
          </p:cNvSpPr>
          <p:nvPr>
            <p:ph type="sldNum" sz="quarter" idx="5"/>
          </p:nvPr>
        </p:nvSpPr>
        <p:spPr>
          <a:noFill/>
          <a:ln>
            <a:miter lim="800000"/>
            <a:headEnd/>
            <a:tailEnd/>
          </a:ln>
        </p:spPr>
        <p:txBody>
          <a:bodyPr/>
          <a:lstStyle/>
          <a:p>
            <a:fld id="{F60E47A2-72FE-438C-A93E-7E6C229F8D2C}" type="slidenum">
              <a:rPr lang="en-US" smtClean="0">
                <a:latin typeface="Arial" charset="0"/>
              </a:rPr>
              <a:pPr/>
              <a:t>9</a:t>
            </a:fld>
            <a:endParaRPr 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952500" y="685800"/>
            <a:ext cx="4953000" cy="3429000"/>
          </a:xfrm>
          <a:ln/>
        </p:spPr>
      </p:sp>
      <p:sp>
        <p:nvSpPr>
          <p:cNvPr id="75779" name="Notes Placeholder 2"/>
          <p:cNvSpPr>
            <a:spLocks noGrp="1"/>
          </p:cNvSpPr>
          <p:nvPr>
            <p:ph type="body" idx="1"/>
          </p:nvPr>
        </p:nvSpPr>
        <p:spPr>
          <a:noFill/>
        </p:spPr>
        <p:txBody>
          <a:bodyPr/>
          <a:lstStyle/>
          <a:p>
            <a:pPr eaLnBrk="1" hangingPunct="1"/>
            <a:r>
              <a:rPr lang="en-US" smtClean="0">
                <a:ea typeface="ＭＳ Ｐゴシック" pitchFamily="34" charset="-128"/>
              </a:rPr>
              <a:t>Time on clock: 6 minutes past start time.</a:t>
            </a:r>
          </a:p>
          <a:p>
            <a:pPr eaLnBrk="1" hangingPunct="1"/>
            <a:endParaRPr lang="en-US" smtClean="0">
              <a:ea typeface="ＭＳ Ｐゴシック" pitchFamily="34" charset="-128"/>
            </a:endParaRPr>
          </a:p>
          <a:p>
            <a:pPr eaLnBrk="1" hangingPunct="1"/>
            <a:r>
              <a:rPr lang="en-US" smtClean="0">
                <a:ea typeface="ＭＳ Ｐゴシック" pitchFamily="34" charset="-128"/>
              </a:rPr>
              <a:t>After you</a:t>
            </a:r>
            <a:r>
              <a:rPr lang="en-US" altLang="en-US" smtClean="0">
                <a:ea typeface="ＭＳ Ｐゴシック" pitchFamily="34" charset="-128"/>
              </a:rPr>
              <a:t>’</a:t>
            </a:r>
            <a:r>
              <a:rPr lang="en-US" smtClean="0">
                <a:ea typeface="ＭＳ Ｐゴシック" pitchFamily="34" charset="-128"/>
              </a:rPr>
              <a:t>ve shared objectives, please ask the class to share their goals, if they have anything in addition to those mentioned on the slide.</a:t>
            </a:r>
          </a:p>
          <a:p>
            <a:pPr eaLnBrk="1" hangingPunct="1"/>
            <a:endParaRPr lang="en-US" smtClean="0">
              <a:ea typeface="ＭＳ Ｐゴシック" pitchFamily="34" charset="-128"/>
            </a:endParaRPr>
          </a:p>
          <a:p>
            <a:pPr eaLnBrk="1" hangingPunct="1"/>
            <a:r>
              <a:rPr lang="en-US" b="1" smtClean="0">
                <a:ea typeface="ＭＳ Ｐゴシック" pitchFamily="34" charset="-128"/>
              </a:rPr>
              <a:t>Important: </a:t>
            </a:r>
            <a:r>
              <a:rPr lang="en-US" smtClean="0">
                <a:ea typeface="ＭＳ Ｐゴシック" pitchFamily="34" charset="-128"/>
              </a:rPr>
              <a:t>Have the Operations Team send out slide 5-8 with the invite. You will save a lot of time in class otherwise spent in going through the works.</a:t>
            </a:r>
          </a:p>
        </p:txBody>
      </p:sp>
      <p:sp>
        <p:nvSpPr>
          <p:cNvPr id="75780" name="Slide Number Placeholder 3"/>
          <p:cNvSpPr>
            <a:spLocks noGrp="1"/>
          </p:cNvSpPr>
          <p:nvPr>
            <p:ph type="sldNum" sz="quarter" idx="5"/>
          </p:nvPr>
        </p:nvSpPr>
        <p:spPr>
          <a:noFill/>
          <a:ln>
            <a:miter lim="800000"/>
            <a:headEnd/>
            <a:tailEnd/>
          </a:ln>
        </p:spPr>
        <p:txBody>
          <a:bodyPr/>
          <a:lstStyle/>
          <a:p>
            <a:fld id="{BD933525-5426-43B4-A77C-FA30CE853487}" type="slidenum">
              <a:rPr lang="en-US" smtClean="0">
                <a:latin typeface="Arial" charset="0"/>
              </a:rPr>
              <a:pPr/>
              <a:t>10</a:t>
            </a:fld>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image" Target="../media/image21.jpe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slideMaster" Target="../slideMasters/slideMaster1.xml"/><Relationship Id="rId7" Type="http://schemas.openxmlformats.org/officeDocument/2006/relationships/image" Target="../media/image25.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jpeg"/><Relationship Id="rId9" Type="http://schemas.openxmlformats.org/officeDocument/2006/relationships/image" Target="../media/image27.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tags" Target="../tags/tag23.xml"/><Relationship Id="rId7" Type="http://schemas.openxmlformats.org/officeDocument/2006/relationships/oleObject" Target="../embeddings/oleObject7.bin"/><Relationship Id="rId2" Type="http://schemas.openxmlformats.org/officeDocument/2006/relationships/tags" Target="../tags/tag22.xml"/><Relationship Id="rId1" Type="http://schemas.openxmlformats.org/officeDocument/2006/relationships/vmlDrawing" Target="../drawings/vmlDrawing5.vml"/><Relationship Id="rId6" Type="http://schemas.openxmlformats.org/officeDocument/2006/relationships/slideMaster" Target="../slideMasters/slideMaster2.xml"/><Relationship Id="rId5" Type="http://schemas.openxmlformats.org/officeDocument/2006/relationships/tags" Target="../tags/tag25.xml"/><Relationship Id="rId4" Type="http://schemas.openxmlformats.org/officeDocument/2006/relationships/tags" Target="../tags/tag24.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1.jpeg"/><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3" Type="http://schemas.openxmlformats.org/officeDocument/2006/relationships/slide" Target="../slides/slide3.xml"/><Relationship Id="rId7" Type="http://schemas.openxmlformats.org/officeDocument/2006/relationships/slide" Target="../slides/slide2.xml"/><Relationship Id="rId2" Type="http://schemas.openxmlformats.org/officeDocument/2006/relationships/slide" Target="../slides/slide6.xml"/><Relationship Id="rId1" Type="http://schemas.openxmlformats.org/officeDocument/2006/relationships/slideMaster" Target="../slideMasters/slideMaster1.xml"/><Relationship Id="rId6" Type="http://schemas.openxmlformats.org/officeDocument/2006/relationships/slide" Target="../slides/slide1.xml"/><Relationship Id="rId5" Type="http://schemas.openxmlformats.org/officeDocument/2006/relationships/slide" Target="../slides/slide5.xml"/><Relationship Id="rId4" Type="http://schemas.openxmlformats.org/officeDocument/2006/relationships/slide" Target="../slides/slide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3.png"/><Relationship Id="rId2" Type="http://schemas.openxmlformats.org/officeDocument/2006/relationships/image" Target="../media/image14.jpe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1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20.png"/><Relationship Id="rId4" Type="http://schemas.openxmlformats.org/officeDocument/2006/relationships/image" Target="../media/image1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5">
    <p:spTree>
      <p:nvGrpSpPr>
        <p:cNvPr id="1" name=""/>
        <p:cNvGrpSpPr/>
        <p:nvPr/>
      </p:nvGrpSpPr>
      <p:grpSpPr>
        <a:xfrm>
          <a:off x="0" y="0"/>
          <a:ext cx="0" cy="0"/>
          <a:chOff x="0" y="0"/>
          <a:chExt cx="0" cy="0"/>
        </a:xfrm>
      </p:grpSpPr>
      <p:pic>
        <p:nvPicPr>
          <p:cNvPr id="11" name="Picture 10" descr="business (1).jpg"/>
          <p:cNvPicPr>
            <a:picLocks noChangeAspect="1"/>
          </p:cNvPicPr>
          <p:nvPr/>
        </p:nvPicPr>
        <p:blipFill>
          <a:blip r:embed="rId2" cstate="email"/>
          <a:srcRect/>
          <a:stretch>
            <a:fillRect/>
          </a:stretch>
        </p:blipFill>
        <p:spPr>
          <a:xfrm flipH="1">
            <a:off x="0" y="0"/>
            <a:ext cx="9906000" cy="6858000"/>
          </a:xfrm>
          <a:prstGeom prst="rect">
            <a:avLst/>
          </a:prstGeom>
        </p:spPr>
      </p:pic>
      <p:pic>
        <p:nvPicPr>
          <p:cNvPr id="12" name="Picture 11" descr="Header_Title Slide_PPT Template_3.png"/>
          <p:cNvPicPr>
            <a:picLocks noChangeAspect="1"/>
          </p:cNvPicPr>
          <p:nvPr/>
        </p:nvPicPr>
        <p:blipFill>
          <a:blip r:embed="rId3" cstate="email"/>
          <a:stretch>
            <a:fillRect/>
          </a:stretch>
        </p:blipFill>
        <p:spPr>
          <a:xfrm>
            <a:off x="0" y="3"/>
            <a:ext cx="9906000" cy="2516697"/>
          </a:xfrm>
          <a:prstGeom prst="rect">
            <a:avLst/>
          </a:prstGeom>
        </p:spPr>
      </p:pic>
      <p:pic>
        <p:nvPicPr>
          <p:cNvPr id="22" name="Picture 21" descr="Header_PPT Template.png"/>
          <p:cNvPicPr>
            <a:picLocks noChangeAspect="1"/>
          </p:cNvPicPr>
          <p:nvPr/>
        </p:nvPicPr>
        <p:blipFill>
          <a:blip r:embed="rId4" cstate="email"/>
          <a:stretch>
            <a:fillRect/>
          </a:stretch>
        </p:blipFill>
        <p:spPr>
          <a:xfrm>
            <a:off x="0" y="0"/>
            <a:ext cx="9906000" cy="2516696"/>
          </a:xfrm>
          <a:prstGeom prst="rect">
            <a:avLst/>
          </a:prstGeom>
        </p:spPr>
      </p:pic>
      <p:pic>
        <p:nvPicPr>
          <p:cNvPr id="23" name="Picture 22" descr="capgemini logo.png"/>
          <p:cNvPicPr>
            <a:picLocks noChangeAspect="1"/>
          </p:cNvPicPr>
          <p:nvPr/>
        </p:nvPicPr>
        <p:blipFill>
          <a:blip r:embed="rId5" cstate="email">
            <a:lum bright="100000"/>
            <a:extLst>
              <a:ext uri="{28A0092B-C50C-407E-A947-70E740481C1C}">
                <a14:useLocalDpi xmlns="" xmlns:a14="http://schemas.microsoft.com/office/drawing/2010/main"/>
              </a:ext>
            </a:extLst>
          </a:blip>
          <a:stretch>
            <a:fillRect/>
          </a:stretch>
        </p:blipFill>
        <p:spPr>
          <a:xfrm>
            <a:off x="428497" y="625232"/>
            <a:ext cx="2995200" cy="643531"/>
          </a:xfrm>
          <a:prstGeom prst="rect">
            <a:avLst/>
          </a:prstGeom>
        </p:spPr>
      </p:pic>
      <p:pic>
        <p:nvPicPr>
          <p:cNvPr id="26" name="Picture 25" descr="Footer_PPT Template_2.png"/>
          <p:cNvPicPr preferRelativeResize="0">
            <a:picLocks/>
          </p:cNvPicPr>
          <p:nvPr/>
        </p:nvPicPr>
        <p:blipFill>
          <a:blip r:embed="rId6" cstate="email"/>
          <a:stretch>
            <a:fillRect/>
          </a:stretch>
        </p:blipFill>
        <p:spPr>
          <a:xfrm>
            <a:off x="0" y="6238800"/>
            <a:ext cx="9906000" cy="619200"/>
          </a:xfrm>
          <a:prstGeom prst="rect">
            <a:avLst/>
          </a:prstGeom>
        </p:spPr>
      </p:pic>
      <p:pic>
        <p:nvPicPr>
          <p:cNvPr id="27" name="Image 7" descr="Capgemini_Slogan_RGB.png"/>
          <p:cNvPicPr>
            <a:picLocks noChangeAspect="1"/>
          </p:cNvPicPr>
          <p:nvPr/>
        </p:nvPicPr>
        <p:blipFill>
          <a:blip r:embed="rId7" cstate="email">
            <a:lum bright="100000"/>
          </a:blip>
          <a:stretch>
            <a:fillRect/>
          </a:stretch>
        </p:blipFill>
        <p:spPr>
          <a:xfrm>
            <a:off x="6747199" y="6390276"/>
            <a:ext cx="2925000" cy="279087"/>
          </a:xfrm>
          <a:prstGeom prst="rect">
            <a:avLst/>
          </a:prstGeom>
        </p:spPr>
      </p:pic>
      <p:sp>
        <p:nvSpPr>
          <p:cNvPr id="14" name="Title 1"/>
          <p:cNvSpPr>
            <a:spLocks noGrp="1"/>
          </p:cNvSpPr>
          <p:nvPr>
            <p:ph type="ctrTitle"/>
          </p:nvPr>
        </p:nvSpPr>
        <p:spPr>
          <a:xfrm>
            <a:off x="742951" y="2636912"/>
            <a:ext cx="5458189" cy="1512168"/>
          </a:xfrm>
        </p:spPr>
        <p:txBody>
          <a:bodyPr anchor="b">
            <a:noAutofit/>
          </a:bodyPr>
          <a:lstStyle>
            <a:lvl1pPr algn="l">
              <a:defRPr sz="4800" b="0" spc="0">
                <a:solidFill>
                  <a:schemeClr val="tx1"/>
                </a:solidFill>
                <a:latin typeface="+mj-lt"/>
                <a:cs typeface="Arial" pitchFamily="34" charset="0"/>
              </a:defRPr>
            </a:lvl1pPr>
          </a:lstStyle>
          <a:p>
            <a:r>
              <a:rPr lang="en-US" smtClean="0"/>
              <a:t>Click to edit Master title style</a:t>
            </a:r>
            <a:endParaRPr lang="en-US" dirty="0"/>
          </a:p>
        </p:txBody>
      </p:sp>
      <p:sp>
        <p:nvSpPr>
          <p:cNvPr id="15" name="Subtitle 2"/>
          <p:cNvSpPr>
            <a:spLocks noGrp="1"/>
          </p:cNvSpPr>
          <p:nvPr>
            <p:ph type="subTitle" idx="1"/>
          </p:nvPr>
        </p:nvSpPr>
        <p:spPr>
          <a:xfrm>
            <a:off x="740533" y="4149144"/>
            <a:ext cx="5460607" cy="576000"/>
          </a:xfrm>
        </p:spPr>
        <p:txBody>
          <a:bodyPr anchor="t">
            <a:normAutofit/>
          </a:bodyPr>
          <a:lstStyle>
            <a:lvl1pPr marL="0" indent="0" algn="l">
              <a:spcBef>
                <a:spcPts val="0"/>
              </a:spcBef>
              <a:buNone/>
              <a:defRPr sz="2000" spc="0">
                <a:solidFill>
                  <a:srgbClr val="0094C3"/>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3" name="Picture 4" descr="D:\12.L&amp;C\managers talent navagator\logo_learning&amp;talent22222.png"/>
          <p:cNvPicPr>
            <a:picLocks noChangeAspect="1" noChangeArrowheads="1"/>
          </p:cNvPicPr>
          <p:nvPr userDrawn="1"/>
        </p:nvPicPr>
        <p:blipFill>
          <a:blip r:embed="rId8" cstate="email">
            <a:extLst>
              <a:ext uri="{28A0092B-C50C-407E-A947-70E740481C1C}">
                <a14:useLocalDpi xmlns="" xmlns:a14="http://schemas.microsoft.com/office/drawing/2010/main"/>
              </a:ext>
            </a:extLst>
          </a:blip>
          <a:srcRect/>
          <a:stretch>
            <a:fillRect/>
          </a:stretch>
        </p:blipFill>
        <p:spPr bwMode="auto">
          <a:xfrm>
            <a:off x="7669599" y="0"/>
            <a:ext cx="2236402" cy="1524000"/>
          </a:xfrm>
          <a:prstGeom prst="rect">
            <a:avLst/>
          </a:prstGeom>
          <a:noFill/>
        </p:spPr>
      </p:pic>
    </p:spTree>
    <p:extLst>
      <p:ext uri="{BB962C8B-B14F-4D97-AF65-F5344CB8AC3E}">
        <p14:creationId xmlns="" xmlns:p14="http://schemas.microsoft.com/office/powerpoint/2010/main" val="1861365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4_Section Break 1">
    <p:spTree>
      <p:nvGrpSpPr>
        <p:cNvPr id="1" name=""/>
        <p:cNvGrpSpPr/>
        <p:nvPr/>
      </p:nvGrpSpPr>
      <p:grpSpPr>
        <a:xfrm>
          <a:off x="0" y="0"/>
          <a:ext cx="0" cy="0"/>
          <a:chOff x="0" y="0"/>
          <a:chExt cx="0" cy="0"/>
        </a:xfrm>
      </p:grpSpPr>
      <p:pic>
        <p:nvPicPr>
          <p:cNvPr id="3" name="Picture 1" descr="training break.jpeg"/>
          <p:cNvPicPr>
            <a:picLocks noChangeAspect="1"/>
          </p:cNvPicPr>
          <p:nvPr userDrawn="1"/>
        </p:nvPicPr>
        <p:blipFill>
          <a:blip r:embed="rId4" cstate="print"/>
          <a:srcRect/>
          <a:stretch>
            <a:fillRect/>
          </a:stretch>
        </p:blipFill>
        <p:spPr bwMode="auto">
          <a:xfrm>
            <a:off x="0" y="0"/>
            <a:ext cx="9906000" cy="4789488"/>
          </a:xfrm>
          <a:prstGeom prst="rect">
            <a:avLst/>
          </a:prstGeom>
          <a:noFill/>
          <a:ln w="9525">
            <a:noFill/>
            <a:miter lim="800000"/>
            <a:headEnd/>
            <a:tailEnd/>
          </a:ln>
        </p:spPr>
      </p:pic>
      <p:graphicFrame>
        <p:nvGraphicFramePr>
          <p:cNvPr id="4" name="Object 1" hidden="1"/>
          <p:cNvGraphicFramePr>
            <a:graphicFrameLocks noChangeAspect="1"/>
          </p:cNvGraphicFramePr>
          <p:nvPr/>
        </p:nvGraphicFramePr>
        <p:xfrm>
          <a:off x="0" y="0"/>
          <a:ext cx="158221" cy="158750"/>
        </p:xfrm>
        <a:graphic>
          <a:graphicData uri="http://schemas.openxmlformats.org/presentationml/2006/ole">
            <p:oleObj spid="_x0000_s290831" name="think-cell Slide" r:id="rId5" imgW="360" imgH="360" progId="">
              <p:embed/>
            </p:oleObj>
          </a:graphicData>
        </a:graphic>
      </p:graphicFrame>
      <p:graphicFrame>
        <p:nvGraphicFramePr>
          <p:cNvPr id="5" name="Object 2" hidden="1"/>
          <p:cNvGraphicFramePr>
            <a:graphicFrameLocks noChangeAspect="1"/>
          </p:cNvGraphicFramePr>
          <p:nvPr/>
        </p:nvGraphicFramePr>
        <p:xfrm>
          <a:off x="0" y="0"/>
          <a:ext cx="158221" cy="158750"/>
        </p:xfrm>
        <a:graphic>
          <a:graphicData uri="http://schemas.openxmlformats.org/presentationml/2006/ole">
            <p:oleObj spid="_x0000_s290832" name="think-cell Slide" r:id="rId6" imgW="360" imgH="360" progId="">
              <p:embed/>
            </p:oleObj>
          </a:graphicData>
        </a:graphic>
      </p:graphicFrame>
      <p:sp>
        <p:nvSpPr>
          <p:cNvPr id="6" name="Rectangle 7"/>
          <p:cNvSpPr>
            <a:spLocks/>
          </p:cNvSpPr>
          <p:nvPr>
            <p:custDataLst>
              <p:tags r:id="rId2"/>
            </p:custDataLst>
          </p:nvPr>
        </p:nvSpPr>
        <p:spPr bwMode="auto">
          <a:xfrm flipV="1">
            <a:off x="-1720" y="3384550"/>
            <a:ext cx="9907720" cy="3473450"/>
          </a:xfrm>
          <a:custGeom>
            <a:avLst/>
            <a:gdLst>
              <a:gd name="T0" fmla="*/ 5136360 w 10564100"/>
              <a:gd name="T1" fmla="*/ 0 h 3793347"/>
              <a:gd name="T2" fmla="*/ 5136609 w 10564100"/>
              <a:gd name="T3" fmla="*/ 2441828 h 3793347"/>
              <a:gd name="T4" fmla="*/ 4388409 w 10564100"/>
              <a:gd name="T5" fmla="*/ 1895481 h 3793347"/>
              <a:gd name="T6" fmla="*/ 1115898 w 10564100"/>
              <a:gd name="T7" fmla="*/ 1885919 h 3793347"/>
              <a:gd name="T8" fmla="*/ 583570 w 10564100"/>
              <a:gd name="T9" fmla="*/ 1421287 h 3793347"/>
              <a:gd name="T10" fmla="*/ 0 w 10564100"/>
              <a:gd name="T11" fmla="*/ 1888507 h 3793347"/>
              <a:gd name="T12" fmla="*/ 610 w 10564100"/>
              <a:gd name="T13" fmla="*/ 0 h 37933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noFill/>
            <a:miter lim="800000"/>
            <a:headEnd/>
            <a:tailEnd/>
          </a:ln>
          <a:effectLst>
            <a:outerShdw dist="38100" dir="5400000" algn="t" rotWithShape="0">
              <a:srgbClr val="A6A6A6">
                <a:alpha val="25000"/>
              </a:srgbClr>
            </a:outerShdw>
          </a:effectLst>
        </p:spPr>
        <p:txBody>
          <a:bodyPr lIns="33059" tIns="42976" rIns="33059" bIns="42976" anchor="ctr"/>
          <a:lstStyle/>
          <a:p>
            <a:pPr>
              <a:defRPr/>
            </a:pPr>
            <a:endParaRPr lang="en-US">
              <a:ea typeface="ＭＳ Ｐゴシック" pitchFamily="34" charset="-128"/>
            </a:endParaRPr>
          </a:p>
        </p:txBody>
      </p:sp>
      <p:sp>
        <p:nvSpPr>
          <p:cNvPr id="2" name="Titre 1"/>
          <p:cNvSpPr>
            <a:spLocks noGrp="1"/>
          </p:cNvSpPr>
          <p:nvPr>
            <p:ph type="title"/>
          </p:nvPr>
        </p:nvSpPr>
        <p:spPr>
          <a:xfrm>
            <a:off x="0" y="4490514"/>
            <a:ext cx="9906000" cy="1362097"/>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smtClean="0"/>
              <a:t>Click to edit Master title style</a:t>
            </a:r>
            <a:endParaRPr lang="en-US" noProof="0" dirty="0" smtClean="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Slide 3">
    <p:spTree>
      <p:nvGrpSpPr>
        <p:cNvPr id="1" name=""/>
        <p:cNvGrpSpPr/>
        <p:nvPr/>
      </p:nvGrpSpPr>
      <p:grpSpPr>
        <a:xfrm>
          <a:off x="0" y="0"/>
          <a:ext cx="0" cy="0"/>
          <a:chOff x="0" y="0"/>
          <a:chExt cx="0" cy="0"/>
        </a:xfrm>
      </p:grpSpPr>
      <p:pic>
        <p:nvPicPr>
          <p:cNvPr id="357" name="Picture 356" descr="city (7).jpg"/>
          <p:cNvPicPr>
            <a:picLocks noChangeAspect="1"/>
          </p:cNvPicPr>
          <p:nvPr userDrawn="1"/>
        </p:nvPicPr>
        <p:blipFill>
          <a:blip r:embed="rId4" cstate="email"/>
          <a:srcRect/>
          <a:stretch>
            <a:fillRect/>
          </a:stretch>
        </p:blipFill>
        <p:spPr>
          <a:xfrm>
            <a:off x="0" y="0"/>
            <a:ext cx="9906000" cy="6858000"/>
          </a:xfrm>
          <a:prstGeom prst="rect">
            <a:avLst/>
          </a:prstGeom>
        </p:spPr>
      </p:pic>
      <p:pic>
        <p:nvPicPr>
          <p:cNvPr id="359" name="Picture 358" descr="Body Whole_Content Slide_PPT Template.png"/>
          <p:cNvPicPr preferRelativeResize="0">
            <a:picLocks/>
          </p:cNvPicPr>
          <p:nvPr userDrawn="1"/>
        </p:nvPicPr>
        <p:blipFill>
          <a:blip r:embed="rId5" cstate="email">
            <a:extLst>
              <a:ext uri="{28A0092B-C50C-407E-A947-70E740481C1C}">
                <a14:useLocalDpi xmlns="" xmlns:a14="http://schemas.microsoft.com/office/drawing/2010/main"/>
              </a:ext>
            </a:extLst>
          </a:blip>
          <a:stretch>
            <a:fillRect/>
          </a:stretch>
        </p:blipFill>
        <p:spPr>
          <a:xfrm>
            <a:off x="410" y="283"/>
            <a:ext cx="9905182" cy="5832000"/>
          </a:xfrm>
          <a:prstGeom prst="rect">
            <a:avLst/>
          </a:prstGeom>
        </p:spPr>
      </p:pic>
      <p:sp>
        <p:nvSpPr>
          <p:cNvPr id="358" name="TextBox 357"/>
          <p:cNvSpPr txBox="1"/>
          <p:nvPr userDrawn="1"/>
        </p:nvSpPr>
        <p:spPr>
          <a:xfrm>
            <a:off x="740532" y="1124746"/>
            <a:ext cx="3744416" cy="3508653"/>
          </a:xfrm>
          <a:prstGeom prst="rect">
            <a:avLst/>
          </a:prstGeom>
          <a:noFill/>
        </p:spPr>
        <p:txBody>
          <a:bodyPr wrap="square" rtlCol="0">
            <a:spAutoFit/>
          </a:bodyPr>
          <a:lstStyle/>
          <a:p>
            <a:pPr algn="ctr" defTabSz="1041400"/>
            <a:r>
              <a:rPr lang="en-US" sz="3600" dirty="0">
                <a:solidFill>
                  <a:prstClr val="white"/>
                </a:solidFill>
              </a:rPr>
              <a:t>About </a:t>
            </a:r>
            <a:r>
              <a:rPr lang="en-US" sz="3600" dirty="0" err="1">
                <a:solidFill>
                  <a:prstClr val="white"/>
                </a:solidFill>
              </a:rPr>
              <a:t>Capgemini</a:t>
            </a:r>
            <a:endParaRPr lang="en-US" sz="3600" dirty="0">
              <a:solidFill>
                <a:prstClr val="white"/>
              </a:solidFill>
            </a:endParaRPr>
          </a:p>
          <a:p>
            <a:pPr algn="just" defTabSz="1041400"/>
            <a:endParaRPr lang="en-US" dirty="0">
              <a:solidFill>
                <a:prstClr val="white"/>
              </a:solidFill>
            </a:endParaRPr>
          </a:p>
          <a:p>
            <a:pPr defTabSz="1041400"/>
            <a:r>
              <a:rPr lang="en-US" sz="1200" dirty="0">
                <a:solidFill>
                  <a:prstClr val="white"/>
                </a:solidFill>
              </a:rPr>
              <a:t>With more than 120,000 people in 40 countries, </a:t>
            </a:r>
            <a:r>
              <a:rPr lang="en-US" sz="1200" dirty="0" err="1">
                <a:solidFill>
                  <a:prstClr val="white"/>
                </a:solidFill>
              </a:rPr>
              <a:t>Capgemini</a:t>
            </a:r>
            <a:r>
              <a:rPr lang="en-US" sz="1200" dirty="0">
                <a:solidFill>
                  <a:prstClr val="white"/>
                </a:solidFill>
              </a:rPr>
              <a:t> is one of the world's foremost providers of consulting, technology and outsourcing services. The group reported 2011 global revenues of EUR 9.7 billion.</a:t>
            </a:r>
          </a:p>
          <a:p>
            <a:pPr defTabSz="1041400"/>
            <a:r>
              <a:rPr lang="en-US" sz="1200" dirty="0">
                <a:solidFill>
                  <a:prstClr val="white"/>
                </a:solidFill>
              </a:rPr>
              <a:t>Together with its clients, </a:t>
            </a:r>
            <a:r>
              <a:rPr lang="en-US" sz="1200" dirty="0" err="1">
                <a:solidFill>
                  <a:prstClr val="white"/>
                </a:solidFill>
              </a:rPr>
              <a:t>Capgemini</a:t>
            </a:r>
            <a:r>
              <a:rPr lang="en-US" sz="1200" dirty="0">
                <a:solidFill>
                  <a:prstClr val="white"/>
                </a:solidFill>
              </a:rPr>
              <a:t> creates and delivers business and technology solutions that fit their needs and drive the results they want. A deeply multicultural organization, </a:t>
            </a:r>
            <a:r>
              <a:rPr lang="en-US" sz="1200" dirty="0" err="1">
                <a:solidFill>
                  <a:prstClr val="white"/>
                </a:solidFill>
              </a:rPr>
              <a:t>Capgemini</a:t>
            </a:r>
            <a:r>
              <a:rPr lang="en-US" sz="1200" dirty="0">
                <a:solidFill>
                  <a:prstClr val="white"/>
                </a:solidFill>
              </a:rPr>
              <a:t> has developed its own way of working, the Collaborative Business </a:t>
            </a:r>
            <a:r>
              <a:rPr lang="en-US" sz="1200" dirty="0" err="1">
                <a:solidFill>
                  <a:prstClr val="white"/>
                </a:solidFill>
              </a:rPr>
              <a:t>Experience</a:t>
            </a:r>
            <a:r>
              <a:rPr lang="en-US" sz="1200" baseline="30000" dirty="0" err="1">
                <a:solidFill>
                  <a:prstClr val="white"/>
                </a:solidFill>
              </a:rPr>
              <a:t>tm</a:t>
            </a:r>
            <a:r>
              <a:rPr lang="en-US" sz="1200" dirty="0">
                <a:solidFill>
                  <a:prstClr val="white"/>
                </a:solidFill>
              </a:rPr>
              <a:t>, and draws on </a:t>
            </a:r>
            <a:r>
              <a:rPr lang="en-US" sz="1200" dirty="0" err="1">
                <a:solidFill>
                  <a:prstClr val="white"/>
                </a:solidFill>
              </a:rPr>
              <a:t>Rightshore</a:t>
            </a:r>
            <a:r>
              <a:rPr lang="en-US" sz="1200" b="1" baseline="30000" dirty="0">
                <a:solidFill>
                  <a:prstClr val="white"/>
                </a:solidFill>
              </a:rPr>
              <a:t> ®</a:t>
            </a:r>
            <a:r>
              <a:rPr lang="en-US" sz="1200" dirty="0">
                <a:solidFill>
                  <a:prstClr val="white"/>
                </a:solidFill>
              </a:rPr>
              <a:t>, its worldwide delivery model.</a:t>
            </a:r>
          </a:p>
          <a:p>
            <a:pPr defTabSz="1041400"/>
            <a:endParaRPr lang="en-US" sz="1200" dirty="0">
              <a:solidFill>
                <a:prstClr val="white"/>
              </a:solidFill>
            </a:endParaRPr>
          </a:p>
          <a:p>
            <a:pPr defTabSz="1041400"/>
            <a:r>
              <a:rPr lang="en-US" sz="1200" i="1" dirty="0" err="1">
                <a:solidFill>
                  <a:prstClr val="white"/>
                </a:solidFill>
              </a:rPr>
              <a:t>Rightshore</a:t>
            </a:r>
            <a:r>
              <a:rPr lang="en-US" sz="1200" i="1" baseline="30000" dirty="0">
                <a:solidFill>
                  <a:prstClr val="white"/>
                </a:solidFill>
              </a:rPr>
              <a:t>®</a:t>
            </a:r>
            <a:r>
              <a:rPr lang="en-US" sz="1200" i="1" dirty="0">
                <a:solidFill>
                  <a:prstClr val="white"/>
                </a:solidFill>
              </a:rPr>
              <a:t> is a trademark belonging to </a:t>
            </a:r>
            <a:r>
              <a:rPr lang="en-US" sz="1200" i="1" dirty="0" err="1">
                <a:solidFill>
                  <a:prstClr val="white"/>
                </a:solidFill>
              </a:rPr>
              <a:t>Capgemini</a:t>
            </a:r>
            <a:endParaRPr lang="en-US" sz="1200" b="1" noProof="1">
              <a:solidFill>
                <a:prstClr val="white"/>
              </a:solidFill>
            </a:endParaRPr>
          </a:p>
        </p:txBody>
      </p:sp>
      <p:pic>
        <p:nvPicPr>
          <p:cNvPr id="361" name="Picture 360" descr="capgemini logo.png"/>
          <p:cNvPicPr>
            <a:picLocks noChangeAspect="1"/>
          </p:cNvPicPr>
          <p:nvPr userDrawn="1"/>
        </p:nvPicPr>
        <p:blipFill>
          <a:blip r:embed="rId6" cstate="email">
            <a:lum bright="100000"/>
          </a:blip>
          <a:stretch>
            <a:fillRect/>
          </a:stretch>
        </p:blipFill>
        <p:spPr>
          <a:xfrm>
            <a:off x="350492" y="6083066"/>
            <a:ext cx="2393651" cy="514286"/>
          </a:xfrm>
          <a:prstGeom prst="rect">
            <a:avLst/>
          </a:prstGeom>
        </p:spPr>
      </p:pic>
      <p:pic>
        <p:nvPicPr>
          <p:cNvPr id="362" name="Image 7" descr="Capgemini_Slogan_RGB.png"/>
          <p:cNvPicPr>
            <a:picLocks noChangeAspect="1"/>
          </p:cNvPicPr>
          <p:nvPr userDrawn="1"/>
        </p:nvPicPr>
        <p:blipFill>
          <a:blip r:embed="rId7" cstate="email">
            <a:lum bright="100000"/>
          </a:blip>
          <a:stretch>
            <a:fillRect/>
          </a:stretch>
        </p:blipFill>
        <p:spPr>
          <a:xfrm>
            <a:off x="6744477" y="6314258"/>
            <a:ext cx="2967052" cy="283099"/>
          </a:xfrm>
          <a:prstGeom prst="rect">
            <a:avLst/>
          </a:prstGeom>
        </p:spPr>
      </p:pic>
      <p:sp>
        <p:nvSpPr>
          <p:cNvPr id="364" name="TextBox 363"/>
          <p:cNvSpPr txBox="1"/>
          <p:nvPr userDrawn="1"/>
        </p:nvSpPr>
        <p:spPr>
          <a:xfrm>
            <a:off x="5600020" y="3513207"/>
            <a:ext cx="2964329" cy="369332"/>
          </a:xfrm>
          <a:prstGeom prst="rect">
            <a:avLst/>
          </a:prstGeom>
          <a:noFill/>
        </p:spPr>
        <p:txBody>
          <a:bodyPr wrap="square" rtlCol="0">
            <a:spAutoFit/>
          </a:bodyPr>
          <a:lstStyle/>
          <a:p>
            <a:pPr algn="ctr"/>
            <a:r>
              <a:rPr lang="en-US" dirty="0">
                <a:solidFill>
                  <a:prstClr val="white"/>
                </a:solidFill>
              </a:rPr>
              <a:t>www.capgemini.com</a:t>
            </a:r>
          </a:p>
        </p:txBody>
      </p:sp>
      <p:grpSp>
        <p:nvGrpSpPr>
          <p:cNvPr id="2" name="Group 359"/>
          <p:cNvGrpSpPr/>
          <p:nvPr userDrawn="1"/>
        </p:nvGrpSpPr>
        <p:grpSpPr>
          <a:xfrm>
            <a:off x="5076905" y="1239271"/>
            <a:ext cx="4010554" cy="2117725"/>
            <a:chOff x="4686374" y="1412776"/>
            <a:chExt cx="3702050" cy="2117725"/>
          </a:xfrm>
        </p:grpSpPr>
        <p:grpSp>
          <p:nvGrpSpPr>
            <p:cNvPr id="3" name="Group 54"/>
            <p:cNvGrpSpPr>
              <a:grpSpLocks/>
            </p:cNvGrpSpPr>
            <p:nvPr userDrawn="1">
              <p:custDataLst>
                <p:tags r:id="rId1"/>
              </p:custDataLst>
            </p:nvPr>
          </p:nvGrpSpPr>
          <p:grpSpPr bwMode="auto">
            <a:xfrm>
              <a:off x="4686374" y="1412776"/>
              <a:ext cx="3702050" cy="2117725"/>
              <a:chOff x="-6346822" y="2366960"/>
              <a:chExt cx="5613397" cy="3281360"/>
            </a:xfrm>
            <a:solidFill>
              <a:schemeClr val="bg1"/>
            </a:solidFill>
          </p:grpSpPr>
          <p:grpSp>
            <p:nvGrpSpPr>
              <p:cNvPr id="4" name="Group 205"/>
              <p:cNvGrpSpPr>
                <a:grpSpLocks/>
              </p:cNvGrpSpPr>
              <p:nvPr/>
            </p:nvGrpSpPr>
            <p:grpSpPr bwMode="auto">
              <a:xfrm>
                <a:off x="-6170610" y="2416173"/>
                <a:ext cx="5135561" cy="3197223"/>
                <a:chOff x="-3887" y="1522"/>
                <a:chExt cx="3235" cy="2014"/>
              </a:xfrm>
              <a:grpFill/>
            </p:grpSpPr>
            <p:sp>
              <p:nvSpPr>
                <p:cNvPr id="157" name="Freeform 5"/>
                <p:cNvSpPr>
                  <a:spLocks noEditPoints="1"/>
                </p:cNvSpPr>
                <p:nvPr/>
              </p:nvSpPr>
              <p:spPr bwMode="auto">
                <a:xfrm>
                  <a:off x="-2016" y="3070"/>
                  <a:ext cx="136" cy="2"/>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58" name="Freeform 6"/>
                <p:cNvSpPr>
                  <a:spLocks/>
                </p:cNvSpPr>
                <p:nvPr/>
              </p:nvSpPr>
              <p:spPr bwMode="auto">
                <a:xfrm>
                  <a:off x="-2718" y="2861"/>
                  <a:ext cx="12" cy="3"/>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59" name="Freeform 7"/>
                <p:cNvSpPr>
                  <a:spLocks/>
                </p:cNvSpPr>
                <p:nvPr/>
              </p:nvSpPr>
              <p:spPr bwMode="auto">
                <a:xfrm>
                  <a:off x="-1028" y="2861"/>
                  <a:ext cx="2" cy="3"/>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60" name="Freeform 8"/>
                <p:cNvSpPr>
                  <a:spLocks noEditPoints="1"/>
                </p:cNvSpPr>
                <p:nvPr/>
              </p:nvSpPr>
              <p:spPr bwMode="auto">
                <a:xfrm>
                  <a:off x="-2197" y="2222"/>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61" name="Freeform 9"/>
                <p:cNvSpPr>
                  <a:spLocks noEditPoints="1"/>
                </p:cNvSpPr>
                <p:nvPr/>
              </p:nvSpPr>
              <p:spPr bwMode="auto">
                <a:xfrm>
                  <a:off x="-3755" y="2222"/>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62" name="Freeform 10"/>
                <p:cNvSpPr>
                  <a:spLocks noEditPoints="1"/>
                </p:cNvSpPr>
                <p:nvPr/>
              </p:nvSpPr>
              <p:spPr bwMode="auto">
                <a:xfrm>
                  <a:off x="-2263" y="1682"/>
                  <a:ext cx="1069"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63" name="Freeform 11"/>
                <p:cNvSpPr>
                  <a:spLocks noEditPoints="1"/>
                </p:cNvSpPr>
                <p:nvPr/>
              </p:nvSpPr>
              <p:spPr bwMode="auto">
                <a:xfrm>
                  <a:off x="-3519" y="1682"/>
                  <a:ext cx="531"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64" name="Freeform 12"/>
                <p:cNvSpPr>
                  <a:spLocks/>
                </p:cNvSpPr>
                <p:nvPr/>
              </p:nvSpPr>
              <p:spPr bwMode="auto">
                <a:xfrm>
                  <a:off x="-1232" y="1987"/>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65" name="Freeform 13"/>
                <p:cNvSpPr>
                  <a:spLocks/>
                </p:cNvSpPr>
                <p:nvPr/>
              </p:nvSpPr>
              <p:spPr bwMode="auto">
                <a:xfrm>
                  <a:off x="-1116" y="2222"/>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66" name="Freeform 14"/>
                <p:cNvSpPr>
                  <a:spLocks noEditPoints="1"/>
                </p:cNvSpPr>
                <p:nvPr/>
              </p:nvSpPr>
              <p:spPr bwMode="auto">
                <a:xfrm>
                  <a:off x="-1103" y="2260"/>
                  <a:ext cx="171" cy="1016"/>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67" name="Freeform 15"/>
                <p:cNvSpPr>
                  <a:spLocks/>
                </p:cNvSpPr>
                <p:nvPr/>
              </p:nvSpPr>
              <p:spPr bwMode="auto">
                <a:xfrm>
                  <a:off x="-981" y="3070"/>
                  <a:ext cx="8" cy="2"/>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68" name="Freeform 16"/>
                <p:cNvSpPr>
                  <a:spLocks/>
                </p:cNvSpPr>
                <p:nvPr/>
              </p:nvSpPr>
              <p:spPr bwMode="auto">
                <a:xfrm>
                  <a:off x="-1028" y="2861"/>
                  <a:ext cx="5"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69" name="Freeform 17"/>
                <p:cNvSpPr>
                  <a:spLocks noEditPoints="1"/>
                </p:cNvSpPr>
                <p:nvPr/>
              </p:nvSpPr>
              <p:spPr bwMode="auto">
                <a:xfrm>
                  <a:off x="-1749" y="1524"/>
                  <a:ext cx="843" cy="1831"/>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70"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71" name="Freeform 19"/>
                <p:cNvSpPr>
                  <a:spLocks/>
                </p:cNvSpPr>
                <p:nvPr/>
              </p:nvSpPr>
              <p:spPr bwMode="auto">
                <a:xfrm>
                  <a:off x="-1499" y="1682"/>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72" name="Freeform 20"/>
                <p:cNvSpPr>
                  <a:spLocks noEditPoints="1"/>
                </p:cNvSpPr>
                <p:nvPr/>
              </p:nvSpPr>
              <p:spPr bwMode="auto">
                <a:xfrm>
                  <a:off x="-2620" y="2810"/>
                  <a:ext cx="179"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grpFill/>
                <a:ln w="9525">
                  <a:noFill/>
                  <a:round/>
                  <a:headEnd/>
                  <a:tailEnd/>
                </a:ln>
              </p:spPr>
              <p:txBody>
                <a:bodyPr/>
                <a:lstStyle/>
                <a:p>
                  <a:pPr defTabSz="957756">
                    <a:defRPr/>
                  </a:pPr>
                  <a:endParaRPr lang="en-US" baseline="-25000">
                    <a:solidFill>
                      <a:prstClr val="black"/>
                    </a:solidFill>
                  </a:endParaRPr>
                </a:p>
              </p:txBody>
            </p:sp>
            <p:sp>
              <p:nvSpPr>
                <p:cNvPr id="173" name="Freeform 21"/>
                <p:cNvSpPr>
                  <a:spLocks noEditPoints="1"/>
                </p:cNvSpPr>
                <p:nvPr/>
              </p:nvSpPr>
              <p:spPr bwMode="auto">
                <a:xfrm>
                  <a:off x="-2620" y="2810"/>
                  <a:ext cx="179"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grpFill/>
                <a:ln w="9525">
                  <a:noFill/>
                  <a:round/>
                  <a:headEnd/>
                  <a:tailEnd/>
                </a:ln>
              </p:spPr>
              <p:txBody>
                <a:bodyPr/>
                <a:lstStyle/>
                <a:p>
                  <a:pPr defTabSz="957756">
                    <a:defRPr/>
                  </a:pPr>
                  <a:endParaRPr lang="en-US" baseline="-25000">
                    <a:solidFill>
                      <a:prstClr val="black"/>
                    </a:solidFill>
                  </a:endParaRPr>
                </a:p>
              </p:txBody>
            </p:sp>
            <p:sp>
              <p:nvSpPr>
                <p:cNvPr id="174" name="Freeform 22"/>
                <p:cNvSpPr>
                  <a:spLocks/>
                </p:cNvSpPr>
                <p:nvPr/>
              </p:nvSpPr>
              <p:spPr bwMode="auto">
                <a:xfrm>
                  <a:off x="-1032" y="2810"/>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grpFill/>
                <a:ln w="9525">
                  <a:noFill/>
                  <a:round/>
                  <a:headEnd/>
                  <a:tailEnd/>
                </a:ln>
              </p:spPr>
              <p:txBody>
                <a:bodyPr/>
                <a:lstStyle/>
                <a:p>
                  <a:pPr defTabSz="957756">
                    <a:defRPr/>
                  </a:pPr>
                  <a:endParaRPr lang="en-US" baseline="-25000">
                    <a:solidFill>
                      <a:prstClr val="black"/>
                    </a:solidFill>
                  </a:endParaRPr>
                </a:p>
              </p:txBody>
            </p:sp>
            <p:sp>
              <p:nvSpPr>
                <p:cNvPr id="175" name="Freeform 23"/>
                <p:cNvSpPr>
                  <a:spLocks/>
                </p:cNvSpPr>
                <p:nvPr/>
              </p:nvSpPr>
              <p:spPr bwMode="auto">
                <a:xfrm>
                  <a:off x="-938"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76" name="Freeform 24"/>
                <p:cNvSpPr>
                  <a:spLocks noEditPoints="1"/>
                </p:cNvSpPr>
                <p:nvPr/>
              </p:nvSpPr>
              <p:spPr bwMode="auto">
                <a:xfrm>
                  <a:off x="-3887" y="3352"/>
                  <a:ext cx="396" cy="0"/>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77" name="Freeform 25"/>
                <p:cNvSpPr>
                  <a:spLocks noEditPoints="1"/>
                </p:cNvSpPr>
                <p:nvPr/>
              </p:nvSpPr>
              <p:spPr bwMode="auto">
                <a:xfrm>
                  <a:off x="-2903" y="3355"/>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78" name="Freeform 26"/>
                <p:cNvSpPr>
                  <a:spLocks noEditPoints="1"/>
                </p:cNvSpPr>
                <p:nvPr/>
              </p:nvSpPr>
              <p:spPr bwMode="auto">
                <a:xfrm>
                  <a:off x="-2019" y="3355"/>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79" name="Freeform 27"/>
                <p:cNvSpPr>
                  <a:spLocks/>
                </p:cNvSpPr>
                <p:nvPr/>
              </p:nvSpPr>
              <p:spPr bwMode="auto">
                <a:xfrm>
                  <a:off x="-912" y="3355"/>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80" name="Freeform 28"/>
                <p:cNvSpPr>
                  <a:spLocks/>
                </p:cNvSpPr>
                <p:nvPr/>
              </p:nvSpPr>
              <p:spPr bwMode="auto">
                <a:xfrm>
                  <a:off x="-808" y="3357"/>
                  <a:ext cx="2" cy="0"/>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81" name="Freeform 29"/>
                <p:cNvSpPr>
                  <a:spLocks/>
                </p:cNvSpPr>
                <p:nvPr/>
              </p:nvSpPr>
              <p:spPr bwMode="auto">
                <a:xfrm>
                  <a:off x="-104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82" name="Freeform 30"/>
                <p:cNvSpPr>
                  <a:spLocks/>
                </p:cNvSpPr>
                <p:nvPr/>
              </p:nvSpPr>
              <p:spPr bwMode="auto">
                <a:xfrm>
                  <a:off x="-110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83" name="Freeform 31"/>
                <p:cNvSpPr>
                  <a:spLocks/>
                </p:cNvSpPr>
                <p:nvPr/>
              </p:nvSpPr>
              <p:spPr bwMode="auto">
                <a:xfrm>
                  <a:off x="-2382" y="1987"/>
                  <a:ext cx="91"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84" name="Freeform 32"/>
                <p:cNvSpPr>
                  <a:spLocks/>
                </p:cNvSpPr>
                <p:nvPr/>
              </p:nvSpPr>
              <p:spPr bwMode="auto">
                <a:xfrm>
                  <a:off x="-2369" y="2222"/>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85" name="Freeform 33"/>
                <p:cNvSpPr>
                  <a:spLocks noEditPoints="1"/>
                </p:cNvSpPr>
                <p:nvPr/>
              </p:nvSpPr>
              <p:spPr bwMode="auto">
                <a:xfrm>
                  <a:off x="-2417" y="1522"/>
                  <a:ext cx="415"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86" name="Freeform 34"/>
                <p:cNvSpPr>
                  <a:spLocks/>
                </p:cNvSpPr>
                <p:nvPr/>
              </p:nvSpPr>
              <p:spPr bwMode="auto">
                <a:xfrm>
                  <a:off x="-2210" y="1754"/>
                  <a:ext cx="6"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87" name="Freeform 35"/>
                <p:cNvSpPr>
                  <a:spLocks/>
                </p:cNvSpPr>
                <p:nvPr/>
              </p:nvSpPr>
              <p:spPr bwMode="auto">
                <a:xfrm>
                  <a:off x="-2417" y="2498"/>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88"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89" name="Freeform 37"/>
                <p:cNvSpPr>
                  <a:spLocks noEditPoints="1"/>
                </p:cNvSpPr>
                <p:nvPr/>
              </p:nvSpPr>
              <p:spPr bwMode="auto">
                <a:xfrm>
                  <a:off x="-2201" y="1987"/>
                  <a:ext cx="53"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90" name="Freeform 38"/>
                <p:cNvSpPr>
                  <a:spLocks/>
                </p:cNvSpPr>
                <p:nvPr/>
              </p:nvSpPr>
              <p:spPr bwMode="auto">
                <a:xfrm>
                  <a:off x="-2197" y="2222"/>
                  <a:ext cx="3"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91" name="Freeform 39"/>
                <p:cNvSpPr>
                  <a:spLocks noEditPoints="1"/>
                </p:cNvSpPr>
                <p:nvPr/>
              </p:nvSpPr>
              <p:spPr bwMode="auto">
                <a:xfrm>
                  <a:off x="-2222" y="2260"/>
                  <a:ext cx="85" cy="1016"/>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92" name="Freeform 40"/>
                <p:cNvSpPr>
                  <a:spLocks/>
                </p:cNvSpPr>
                <p:nvPr/>
              </p:nvSpPr>
              <p:spPr bwMode="auto">
                <a:xfrm>
                  <a:off x="-2171" y="3070"/>
                  <a:ext cx="5" cy="2"/>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93" name="Freeform 41"/>
                <p:cNvSpPr>
                  <a:spLocks/>
                </p:cNvSpPr>
                <p:nvPr/>
              </p:nvSpPr>
              <p:spPr bwMode="auto">
                <a:xfrm>
                  <a:off x="-2207"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94" name="Freeform 42"/>
                <p:cNvSpPr>
                  <a:spLocks noEditPoints="1"/>
                </p:cNvSpPr>
                <p:nvPr/>
              </p:nvSpPr>
              <p:spPr bwMode="auto">
                <a:xfrm>
                  <a:off x="-2151" y="1522"/>
                  <a:ext cx="182" cy="1833"/>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95"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96" name="Freeform 44"/>
                <p:cNvSpPr>
                  <a:spLocks/>
                </p:cNvSpPr>
                <p:nvPr/>
              </p:nvSpPr>
              <p:spPr bwMode="auto">
                <a:xfrm>
                  <a:off x="-2210" y="281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97" name="Freeform 45"/>
                <p:cNvSpPr>
                  <a:spLocks/>
                </p:cNvSpPr>
                <p:nvPr/>
              </p:nvSpPr>
              <p:spPr bwMode="auto">
                <a:xfrm>
                  <a:off x="-2144"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98" name="Freeform 46"/>
                <p:cNvSpPr>
                  <a:spLocks/>
                </p:cNvSpPr>
                <p:nvPr/>
              </p:nvSpPr>
              <p:spPr bwMode="auto">
                <a:xfrm>
                  <a:off x="-2128" y="3357"/>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99" name="Freeform 47"/>
                <p:cNvSpPr>
                  <a:spLocks/>
                </p:cNvSpPr>
                <p:nvPr/>
              </p:nvSpPr>
              <p:spPr bwMode="auto">
                <a:xfrm>
                  <a:off x="-212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00"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01" name="Freeform 49"/>
                <p:cNvSpPr>
                  <a:spLocks/>
                </p:cNvSpPr>
                <p:nvPr/>
              </p:nvSpPr>
              <p:spPr bwMode="auto">
                <a:xfrm>
                  <a:off x="-220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02" name="Freeform 50"/>
                <p:cNvSpPr>
                  <a:spLocks/>
                </p:cNvSpPr>
                <p:nvPr/>
              </p:nvSpPr>
              <p:spPr bwMode="auto">
                <a:xfrm>
                  <a:off x="-2019" y="1987"/>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03" name="Freeform 51"/>
                <p:cNvSpPr>
                  <a:spLocks/>
                </p:cNvSpPr>
                <p:nvPr/>
              </p:nvSpPr>
              <p:spPr bwMode="auto">
                <a:xfrm>
                  <a:off x="-2016" y="2222"/>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04" name="Freeform 52"/>
                <p:cNvSpPr>
                  <a:spLocks noEditPoints="1"/>
                </p:cNvSpPr>
                <p:nvPr/>
              </p:nvSpPr>
              <p:spPr bwMode="auto">
                <a:xfrm>
                  <a:off x="-2028" y="2260"/>
                  <a:ext cx="14" cy="1016"/>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05" name="Freeform 53"/>
                <p:cNvSpPr>
                  <a:spLocks/>
                </p:cNvSpPr>
                <p:nvPr/>
              </p:nvSpPr>
              <p:spPr bwMode="auto">
                <a:xfrm>
                  <a:off x="-2022" y="3070"/>
                  <a:ext cx="6" cy="2"/>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grpFill/>
                <a:ln w="9525">
                  <a:noFill/>
                  <a:round/>
                  <a:headEnd/>
                  <a:tailEnd/>
                </a:ln>
              </p:spPr>
              <p:txBody>
                <a:bodyPr/>
                <a:lstStyle/>
                <a:p>
                  <a:pPr defTabSz="957756">
                    <a:defRPr/>
                  </a:pPr>
                  <a:endParaRPr lang="en-US" baseline="-25000">
                    <a:solidFill>
                      <a:prstClr val="black"/>
                    </a:solidFill>
                  </a:endParaRPr>
                </a:p>
              </p:txBody>
            </p:sp>
            <p:sp>
              <p:nvSpPr>
                <p:cNvPr id="206" name="Freeform 54"/>
                <p:cNvSpPr>
                  <a:spLocks/>
                </p:cNvSpPr>
                <p:nvPr/>
              </p:nvSpPr>
              <p:spPr bwMode="auto">
                <a:xfrm>
                  <a:off x="-2027" y="2861"/>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07" name="Freeform 55"/>
                <p:cNvSpPr>
                  <a:spLocks noEditPoints="1"/>
                </p:cNvSpPr>
                <p:nvPr/>
              </p:nvSpPr>
              <p:spPr bwMode="auto">
                <a:xfrm>
                  <a:off x="-2024" y="1522"/>
                  <a:ext cx="92" cy="1833"/>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08" name="Freeform 56"/>
                <p:cNvSpPr>
                  <a:spLocks/>
                </p:cNvSpPr>
                <p:nvPr/>
              </p:nvSpPr>
              <p:spPr bwMode="auto">
                <a:xfrm>
                  <a:off x="-1984" y="1754"/>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09" name="Freeform 57"/>
                <p:cNvSpPr>
                  <a:spLocks/>
                </p:cNvSpPr>
                <p:nvPr/>
              </p:nvSpPr>
              <p:spPr bwMode="auto">
                <a:xfrm>
                  <a:off x="-2027"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10" name="Freeform 58"/>
                <p:cNvSpPr>
                  <a:spLocks/>
                </p:cNvSpPr>
                <p:nvPr/>
              </p:nvSpPr>
              <p:spPr bwMode="auto">
                <a:xfrm>
                  <a:off x="-2024"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grpFill/>
                <a:ln w="9525">
                  <a:noFill/>
                  <a:round/>
                  <a:headEnd/>
                  <a:tailEnd/>
                </a:ln>
              </p:spPr>
              <p:txBody>
                <a:bodyPr/>
                <a:lstStyle/>
                <a:p>
                  <a:pPr defTabSz="957756">
                    <a:defRPr/>
                  </a:pPr>
                  <a:endParaRPr lang="en-US" baseline="-25000">
                    <a:solidFill>
                      <a:prstClr val="black"/>
                    </a:solidFill>
                  </a:endParaRPr>
                </a:p>
              </p:txBody>
            </p:sp>
            <p:sp>
              <p:nvSpPr>
                <p:cNvPr id="211" name="Freeform 59"/>
                <p:cNvSpPr>
                  <a:spLocks/>
                </p:cNvSpPr>
                <p:nvPr/>
              </p:nvSpPr>
              <p:spPr bwMode="auto">
                <a:xfrm>
                  <a:off x="-2027" y="3357"/>
                  <a:ext cx="8"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grpFill/>
                <a:ln w="9525">
                  <a:noFill/>
                  <a:round/>
                  <a:headEnd/>
                  <a:tailEnd/>
                </a:ln>
              </p:spPr>
              <p:txBody>
                <a:bodyPr/>
                <a:lstStyle/>
                <a:p>
                  <a:pPr defTabSz="957756">
                    <a:defRPr/>
                  </a:pPr>
                  <a:endParaRPr lang="en-US" baseline="-25000">
                    <a:solidFill>
                      <a:prstClr val="black"/>
                    </a:solidFill>
                  </a:endParaRPr>
                </a:p>
              </p:txBody>
            </p:sp>
            <p:sp>
              <p:nvSpPr>
                <p:cNvPr id="212" name="Freeform 60"/>
                <p:cNvSpPr>
                  <a:spLocks/>
                </p:cNvSpPr>
                <p:nvPr/>
              </p:nvSpPr>
              <p:spPr bwMode="auto">
                <a:xfrm>
                  <a:off x="-2024"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grpFill/>
                <a:ln w="9525">
                  <a:noFill/>
                  <a:round/>
                  <a:headEnd/>
                  <a:tailEnd/>
                </a:ln>
              </p:spPr>
              <p:txBody>
                <a:bodyPr/>
                <a:lstStyle/>
                <a:p>
                  <a:pPr defTabSz="957756">
                    <a:defRPr/>
                  </a:pPr>
                  <a:endParaRPr lang="en-US" baseline="-25000">
                    <a:solidFill>
                      <a:prstClr val="black"/>
                    </a:solidFill>
                  </a:endParaRPr>
                </a:p>
              </p:txBody>
            </p:sp>
            <p:sp>
              <p:nvSpPr>
                <p:cNvPr id="213"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14" name="Freeform 62"/>
                <p:cNvSpPr>
                  <a:spLocks/>
                </p:cNvSpPr>
                <p:nvPr/>
              </p:nvSpPr>
              <p:spPr bwMode="auto">
                <a:xfrm>
                  <a:off x="-2019"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15" name="Freeform 63"/>
                <p:cNvSpPr>
                  <a:spLocks/>
                </p:cNvSpPr>
                <p:nvPr/>
              </p:nvSpPr>
              <p:spPr bwMode="auto">
                <a:xfrm>
                  <a:off x="-1840" y="1987"/>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16" name="Freeform 64"/>
                <p:cNvSpPr>
                  <a:spLocks/>
                </p:cNvSpPr>
                <p:nvPr/>
              </p:nvSpPr>
              <p:spPr bwMode="auto">
                <a:xfrm>
                  <a:off x="-1830" y="2222"/>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17" name="Freeform 65"/>
                <p:cNvSpPr>
                  <a:spLocks noEditPoints="1"/>
                </p:cNvSpPr>
                <p:nvPr/>
              </p:nvSpPr>
              <p:spPr bwMode="auto">
                <a:xfrm>
                  <a:off x="-1912" y="2260"/>
                  <a:ext cx="83" cy="1016"/>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18" name="Freeform 66"/>
                <p:cNvSpPr>
                  <a:spLocks/>
                </p:cNvSpPr>
                <p:nvPr/>
              </p:nvSpPr>
              <p:spPr bwMode="auto">
                <a:xfrm>
                  <a:off x="-1880"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19" name="Freeform 67"/>
                <p:cNvSpPr>
                  <a:spLocks noEditPoints="1"/>
                </p:cNvSpPr>
                <p:nvPr/>
              </p:nvSpPr>
              <p:spPr bwMode="auto">
                <a:xfrm>
                  <a:off x="-1934" y="1522"/>
                  <a:ext cx="100" cy="1833"/>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20"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21" name="Freeform 69"/>
                <p:cNvSpPr>
                  <a:spLocks/>
                </p:cNvSpPr>
                <p:nvPr/>
              </p:nvSpPr>
              <p:spPr bwMode="auto">
                <a:xfrm>
                  <a:off x="-1868" y="1682"/>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22" name="Freeform 70"/>
                <p:cNvSpPr>
                  <a:spLocks/>
                </p:cNvSpPr>
                <p:nvPr/>
              </p:nvSpPr>
              <p:spPr bwMode="auto">
                <a:xfrm>
                  <a:off x="-1842"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23" name="Freeform 71"/>
                <p:cNvSpPr>
                  <a:spLocks/>
                </p:cNvSpPr>
                <p:nvPr/>
              </p:nvSpPr>
              <p:spPr bwMode="auto">
                <a:xfrm>
                  <a:off x="-1912"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24" name="Freeform 72"/>
                <p:cNvSpPr>
                  <a:spLocks/>
                </p:cNvSpPr>
                <p:nvPr/>
              </p:nvSpPr>
              <p:spPr bwMode="auto">
                <a:xfrm>
                  <a:off x="-1946" y="3355"/>
                  <a:ext cx="17" cy="37"/>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25" name="Freeform 73"/>
                <p:cNvSpPr>
                  <a:spLocks/>
                </p:cNvSpPr>
                <p:nvPr/>
              </p:nvSpPr>
              <p:spPr bwMode="auto">
                <a:xfrm>
                  <a:off x="-1934" y="3355"/>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26"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27"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28" name="Freeform 76"/>
                <p:cNvSpPr>
                  <a:spLocks noEditPoints="1"/>
                </p:cNvSpPr>
                <p:nvPr/>
              </p:nvSpPr>
              <p:spPr bwMode="auto">
                <a:xfrm>
                  <a:off x="-1664"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29" name="Freeform 77"/>
                <p:cNvSpPr>
                  <a:spLocks/>
                </p:cNvSpPr>
                <p:nvPr/>
              </p:nvSpPr>
              <p:spPr bwMode="auto">
                <a:xfrm>
                  <a:off x="-1614"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30" name="Freeform 78"/>
                <p:cNvSpPr>
                  <a:spLocks/>
                </p:cNvSpPr>
                <p:nvPr/>
              </p:nvSpPr>
              <p:spPr bwMode="auto">
                <a:xfrm>
                  <a:off x="-1667" y="1682"/>
                  <a:ext cx="6"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31" name="Freeform 79"/>
                <p:cNvSpPr>
                  <a:spLocks/>
                </p:cNvSpPr>
                <p:nvPr/>
              </p:nvSpPr>
              <p:spPr bwMode="auto">
                <a:xfrm>
                  <a:off x="-1429"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32" name="Freeform 80"/>
                <p:cNvSpPr>
                  <a:spLocks/>
                </p:cNvSpPr>
                <p:nvPr/>
              </p:nvSpPr>
              <p:spPr bwMode="auto">
                <a:xfrm>
                  <a:off x="-1458"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33" name="Freeform 81"/>
                <p:cNvSpPr>
                  <a:spLocks/>
                </p:cNvSpPr>
                <p:nvPr/>
              </p:nvSpPr>
              <p:spPr bwMode="auto">
                <a:xfrm>
                  <a:off x="-1376" y="1987"/>
                  <a:ext cx="100"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34" name="Freeform 82"/>
                <p:cNvSpPr>
                  <a:spLocks/>
                </p:cNvSpPr>
                <p:nvPr/>
              </p:nvSpPr>
              <p:spPr bwMode="auto">
                <a:xfrm>
                  <a:off x="-1288"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35" name="Freeform 83"/>
                <p:cNvSpPr>
                  <a:spLocks noEditPoints="1"/>
                </p:cNvSpPr>
                <p:nvPr/>
              </p:nvSpPr>
              <p:spPr bwMode="auto">
                <a:xfrm>
                  <a:off x="-1281" y="2260"/>
                  <a:ext cx="232" cy="1016"/>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36" name="Freeform 84"/>
                <p:cNvSpPr>
                  <a:spLocks/>
                </p:cNvSpPr>
                <p:nvPr/>
              </p:nvSpPr>
              <p:spPr bwMode="auto">
                <a:xfrm>
                  <a:off x="-1120" y="3070"/>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37" name="Freeform 85"/>
                <p:cNvSpPr>
                  <a:spLocks/>
                </p:cNvSpPr>
                <p:nvPr/>
              </p:nvSpPr>
              <p:spPr bwMode="auto">
                <a:xfrm>
                  <a:off x="-1196" y="2861"/>
                  <a:ext cx="8"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38" name="Freeform 86"/>
                <p:cNvSpPr>
                  <a:spLocks noEditPoints="1"/>
                </p:cNvSpPr>
                <p:nvPr/>
              </p:nvSpPr>
              <p:spPr bwMode="auto">
                <a:xfrm>
                  <a:off x="-1774" y="1524"/>
                  <a:ext cx="766" cy="1831"/>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39"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40" name="Rectangle 88"/>
                <p:cNvSpPr>
                  <a:spLocks noChangeArrowheads="1"/>
                </p:cNvSpPr>
                <p:nvPr/>
              </p:nvSpPr>
              <p:spPr bwMode="auto">
                <a:xfrm>
                  <a:off x="-1575" y="1683"/>
                  <a:ext cx="2" cy="2"/>
                </a:xfrm>
                <a:prstGeom prst="rect">
                  <a:avLst/>
                </a:prstGeom>
                <a:grpFill/>
                <a:ln w="9525">
                  <a:noFill/>
                  <a:miter lim="800000"/>
                  <a:headEnd/>
                  <a:tailEnd/>
                </a:ln>
              </p:spPr>
              <p:txBody>
                <a:bodyPr/>
                <a:lstStyle/>
                <a:p>
                  <a:endParaRPr lang="en-US" baseline="-25000">
                    <a:solidFill>
                      <a:prstClr val="black"/>
                    </a:solidFill>
                    <a:latin typeface="Calibri" pitchFamily="34" charset="0"/>
                  </a:endParaRPr>
                </a:p>
              </p:txBody>
            </p:sp>
            <p:sp>
              <p:nvSpPr>
                <p:cNvPr id="241" name="Freeform 89"/>
                <p:cNvSpPr>
                  <a:spLocks/>
                </p:cNvSpPr>
                <p:nvPr/>
              </p:nvSpPr>
              <p:spPr bwMode="auto">
                <a:xfrm>
                  <a:off x="-1575" y="1683"/>
                  <a:ext cx="2" cy="2"/>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w="9525">
                  <a:noFill/>
                  <a:round/>
                  <a:headEnd/>
                  <a:tailEnd/>
                </a:ln>
              </p:spPr>
              <p:txBody>
                <a:bodyPr/>
                <a:lstStyle/>
                <a:p>
                  <a:pPr defTabSz="957756">
                    <a:defRPr/>
                  </a:pPr>
                  <a:endParaRPr lang="en-US" baseline="-25000">
                    <a:solidFill>
                      <a:prstClr val="black"/>
                    </a:solidFill>
                  </a:endParaRPr>
                </a:p>
              </p:txBody>
            </p:sp>
            <p:sp>
              <p:nvSpPr>
                <p:cNvPr id="242" name="Freeform 90"/>
                <p:cNvSpPr>
                  <a:spLocks/>
                </p:cNvSpPr>
                <p:nvPr/>
              </p:nvSpPr>
              <p:spPr bwMode="auto">
                <a:xfrm>
                  <a:off x="-1210"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43" name="Freeform 91"/>
                <p:cNvSpPr>
                  <a:spLocks/>
                </p:cNvSpPr>
                <p:nvPr/>
              </p:nvSpPr>
              <p:spPr bwMode="auto">
                <a:xfrm>
                  <a:off x="-1056" y="3276"/>
                  <a:ext cx="8"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44" name="Freeform 92"/>
                <p:cNvSpPr>
                  <a:spLocks/>
                </p:cNvSpPr>
                <p:nvPr/>
              </p:nvSpPr>
              <p:spPr bwMode="auto">
                <a:xfrm>
                  <a:off x="-1014" y="3357"/>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45" name="Freeform 93"/>
                <p:cNvSpPr>
                  <a:spLocks/>
                </p:cNvSpPr>
                <p:nvPr/>
              </p:nvSpPr>
              <p:spPr bwMode="auto">
                <a:xfrm>
                  <a:off x="-1014" y="3355"/>
                  <a:ext cx="8"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46"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grpFill/>
                <a:ln w="9525">
                  <a:noFill/>
                  <a:round/>
                  <a:headEnd/>
                  <a:tailEnd/>
                </a:ln>
              </p:spPr>
              <p:txBody>
                <a:bodyPr/>
                <a:lstStyle/>
                <a:p>
                  <a:pPr defTabSz="957756">
                    <a:defRPr/>
                  </a:pPr>
                  <a:endParaRPr lang="en-US" baseline="-25000">
                    <a:solidFill>
                      <a:prstClr val="black"/>
                    </a:solidFill>
                  </a:endParaRPr>
                </a:p>
              </p:txBody>
            </p:sp>
            <p:sp>
              <p:nvSpPr>
                <p:cNvPr id="247" name="Freeform 95"/>
                <p:cNvSpPr>
                  <a:spLocks/>
                </p:cNvSpPr>
                <p:nvPr/>
              </p:nvSpPr>
              <p:spPr bwMode="auto">
                <a:xfrm>
                  <a:off x="-128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48" name="Freeform 96"/>
                <p:cNvSpPr>
                  <a:spLocks noEditPoints="1"/>
                </p:cNvSpPr>
                <p:nvPr/>
              </p:nvSpPr>
              <p:spPr bwMode="auto">
                <a:xfrm>
                  <a:off x="-1636" y="1524"/>
                  <a:ext cx="819" cy="459"/>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49" name="Freeform 97"/>
                <p:cNvSpPr>
                  <a:spLocks/>
                </p:cNvSpPr>
                <p:nvPr/>
              </p:nvSpPr>
              <p:spPr bwMode="auto">
                <a:xfrm>
                  <a:off x="-1070" y="1754"/>
                  <a:ext cx="9"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50" name="Freeform 98"/>
                <p:cNvSpPr>
                  <a:spLocks/>
                </p:cNvSpPr>
                <p:nvPr/>
              </p:nvSpPr>
              <p:spPr bwMode="auto">
                <a:xfrm>
                  <a:off x="-1205" y="1682"/>
                  <a:ext cx="9"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51" name="Freeform 99"/>
                <p:cNvSpPr>
                  <a:spLocks/>
                </p:cNvSpPr>
                <p:nvPr/>
              </p:nvSpPr>
              <p:spPr bwMode="auto">
                <a:xfrm>
                  <a:off x="-955" y="1987"/>
                  <a:ext cx="217"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52" name="Freeform 100"/>
                <p:cNvSpPr>
                  <a:spLocks/>
                </p:cNvSpPr>
                <p:nvPr/>
              </p:nvSpPr>
              <p:spPr bwMode="auto">
                <a:xfrm>
                  <a:off x="-761" y="2222"/>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53" name="Freeform 101"/>
                <p:cNvSpPr>
                  <a:spLocks noEditPoints="1"/>
                </p:cNvSpPr>
                <p:nvPr/>
              </p:nvSpPr>
              <p:spPr bwMode="auto">
                <a:xfrm>
                  <a:off x="-741" y="2260"/>
                  <a:ext cx="89" cy="1016"/>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54" name="Freeform 102"/>
                <p:cNvSpPr>
                  <a:spLocks/>
                </p:cNvSpPr>
                <p:nvPr/>
              </p:nvSpPr>
              <p:spPr bwMode="auto">
                <a:xfrm>
                  <a:off x="-685"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55" name="Freeform 103"/>
                <p:cNvSpPr>
                  <a:spLocks/>
                </p:cNvSpPr>
                <p:nvPr/>
              </p:nvSpPr>
              <p:spPr bwMode="auto">
                <a:xfrm>
                  <a:off x="-659"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56" name="Freeform 104"/>
                <p:cNvSpPr>
                  <a:spLocks noEditPoints="1"/>
                </p:cNvSpPr>
                <p:nvPr/>
              </p:nvSpPr>
              <p:spPr bwMode="auto">
                <a:xfrm>
                  <a:off x="-1681" y="1524"/>
                  <a:ext cx="990" cy="1876"/>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57"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58" name="Freeform 106"/>
                <p:cNvSpPr>
                  <a:spLocks/>
                </p:cNvSpPr>
                <p:nvPr/>
              </p:nvSpPr>
              <p:spPr bwMode="auto">
                <a:xfrm>
                  <a:off x="-1297" y="1682"/>
                  <a:ext cx="6"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59" name="Freeform 107"/>
                <p:cNvSpPr>
                  <a:spLocks/>
                </p:cNvSpPr>
                <p:nvPr/>
              </p:nvSpPr>
              <p:spPr bwMode="auto">
                <a:xfrm>
                  <a:off x="-656"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60" name="Freeform 108"/>
                <p:cNvSpPr>
                  <a:spLocks/>
                </p:cNvSpPr>
                <p:nvPr/>
              </p:nvSpPr>
              <p:spPr bwMode="auto">
                <a:xfrm>
                  <a:off x="-697"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61" name="Freeform 109"/>
                <p:cNvSpPr>
                  <a:spLocks/>
                </p:cNvSpPr>
                <p:nvPr/>
              </p:nvSpPr>
              <p:spPr bwMode="auto">
                <a:xfrm>
                  <a:off x="-711" y="3355"/>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62"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63" name="Freeform 111"/>
                <p:cNvSpPr>
                  <a:spLocks/>
                </p:cNvSpPr>
                <p:nvPr/>
              </p:nvSpPr>
              <p:spPr bwMode="auto">
                <a:xfrm>
                  <a:off x="-744" y="2256"/>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64" name="Freeform 112"/>
                <p:cNvSpPr>
                  <a:spLocks noEditPoints="1"/>
                </p:cNvSpPr>
                <p:nvPr/>
              </p:nvSpPr>
              <p:spPr bwMode="auto">
                <a:xfrm>
                  <a:off x="-1099" y="1987"/>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65" name="Freeform 113"/>
                <p:cNvSpPr>
                  <a:spLocks/>
                </p:cNvSpPr>
                <p:nvPr/>
              </p:nvSpPr>
              <p:spPr bwMode="auto">
                <a:xfrm>
                  <a:off x="-943" y="2222"/>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66" name="Freeform 114"/>
                <p:cNvSpPr>
                  <a:spLocks noEditPoints="1"/>
                </p:cNvSpPr>
                <p:nvPr/>
              </p:nvSpPr>
              <p:spPr bwMode="auto">
                <a:xfrm>
                  <a:off x="-923" y="2260"/>
                  <a:ext cx="108" cy="1016"/>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67" name="Freeform 115"/>
                <p:cNvSpPr>
                  <a:spLocks/>
                </p:cNvSpPr>
                <p:nvPr/>
              </p:nvSpPr>
              <p:spPr bwMode="auto">
                <a:xfrm>
                  <a:off x="-835" y="307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68" name="Freeform 116"/>
                <p:cNvSpPr>
                  <a:spLocks noEditPoints="1"/>
                </p:cNvSpPr>
                <p:nvPr/>
              </p:nvSpPr>
              <p:spPr bwMode="auto">
                <a:xfrm>
                  <a:off x="-1711" y="1524"/>
                  <a:ext cx="905" cy="1833"/>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69" name="Freeform 117"/>
                <p:cNvSpPr>
                  <a:spLocks/>
                </p:cNvSpPr>
                <p:nvPr/>
              </p:nvSpPr>
              <p:spPr bwMode="auto">
                <a:xfrm>
                  <a:off x="-1297"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70" name="Freeform 118"/>
                <p:cNvSpPr>
                  <a:spLocks/>
                </p:cNvSpPr>
                <p:nvPr/>
              </p:nvSpPr>
              <p:spPr bwMode="auto">
                <a:xfrm>
                  <a:off x="-84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71"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72" name="Freeform 120"/>
                <p:cNvSpPr>
                  <a:spLocks/>
                </p:cNvSpPr>
                <p:nvPr/>
              </p:nvSpPr>
              <p:spPr bwMode="auto">
                <a:xfrm>
                  <a:off x="-809" y="3357"/>
                  <a:ext cx="2" cy="0"/>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73" name="Freeform 121"/>
                <p:cNvSpPr>
                  <a:spLocks/>
                </p:cNvSpPr>
                <p:nvPr/>
              </p:nvSpPr>
              <p:spPr bwMode="auto">
                <a:xfrm>
                  <a:off x="-809" y="3355"/>
                  <a:ext cx="3"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74"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75" name="Freeform 123"/>
                <p:cNvSpPr>
                  <a:spLocks/>
                </p:cNvSpPr>
                <p:nvPr/>
              </p:nvSpPr>
              <p:spPr bwMode="auto">
                <a:xfrm>
                  <a:off x="-92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76" name="Freeform 124"/>
                <p:cNvSpPr>
                  <a:spLocks noEditPoints="1"/>
                </p:cNvSpPr>
                <p:nvPr/>
              </p:nvSpPr>
              <p:spPr bwMode="auto">
                <a:xfrm>
                  <a:off x="-2699" y="2452"/>
                  <a:ext cx="106" cy="824"/>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77" name="Freeform 125"/>
                <p:cNvSpPr>
                  <a:spLocks/>
                </p:cNvSpPr>
                <p:nvPr/>
              </p:nvSpPr>
              <p:spPr bwMode="auto">
                <a:xfrm>
                  <a:off x="-2667" y="3070"/>
                  <a:ext cx="8" cy="2"/>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78" name="Freeform 126"/>
                <p:cNvSpPr>
                  <a:spLocks/>
                </p:cNvSpPr>
                <p:nvPr/>
              </p:nvSpPr>
              <p:spPr bwMode="auto">
                <a:xfrm>
                  <a:off x="-2796" y="3278"/>
                  <a:ext cx="102" cy="259"/>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79" name="Freeform 127"/>
                <p:cNvSpPr>
                  <a:spLocks/>
                </p:cNvSpPr>
                <p:nvPr/>
              </p:nvSpPr>
              <p:spPr bwMode="auto">
                <a:xfrm>
                  <a:off x="-2623" y="2810"/>
                  <a:ext cx="3"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80" name="Freeform 128"/>
                <p:cNvSpPr>
                  <a:spLocks/>
                </p:cNvSpPr>
                <p:nvPr/>
              </p:nvSpPr>
              <p:spPr bwMode="auto">
                <a:xfrm>
                  <a:off x="-2702" y="3276"/>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81" name="Freeform 129"/>
                <p:cNvSpPr>
                  <a:spLocks/>
                </p:cNvSpPr>
                <p:nvPr/>
              </p:nvSpPr>
              <p:spPr bwMode="auto">
                <a:xfrm>
                  <a:off x="-2718" y="3355"/>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82" name="Freeform 130"/>
                <p:cNvSpPr>
                  <a:spLocks/>
                </p:cNvSpPr>
                <p:nvPr/>
              </p:nvSpPr>
              <p:spPr bwMode="auto">
                <a:xfrm>
                  <a:off x="-260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83" name="Freeform 131"/>
                <p:cNvSpPr>
                  <a:spLocks noEditPoints="1"/>
                </p:cNvSpPr>
                <p:nvPr/>
              </p:nvSpPr>
              <p:spPr bwMode="auto">
                <a:xfrm>
                  <a:off x="-3769" y="1987"/>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84" name="Freeform 132"/>
                <p:cNvSpPr>
                  <a:spLocks/>
                </p:cNvSpPr>
                <p:nvPr/>
              </p:nvSpPr>
              <p:spPr bwMode="auto">
                <a:xfrm>
                  <a:off x="-3760"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85"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86" name="Freeform 134"/>
                <p:cNvSpPr>
                  <a:spLocks/>
                </p:cNvSpPr>
                <p:nvPr/>
              </p:nvSpPr>
              <p:spPr bwMode="auto">
                <a:xfrm>
                  <a:off x="-3566"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87" name="Freeform 135"/>
                <p:cNvSpPr>
                  <a:spLocks/>
                </p:cNvSpPr>
                <p:nvPr/>
              </p:nvSpPr>
              <p:spPr bwMode="auto">
                <a:xfrm>
                  <a:off x="-3513" y="1682"/>
                  <a:ext cx="6"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88" name="Freeform 136"/>
                <p:cNvSpPr>
                  <a:spLocks noEditPoints="1"/>
                </p:cNvSpPr>
                <p:nvPr/>
              </p:nvSpPr>
              <p:spPr bwMode="auto">
                <a:xfrm>
                  <a:off x="-3801" y="2260"/>
                  <a:ext cx="36" cy="1016"/>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89" name="Freeform 137"/>
                <p:cNvSpPr>
                  <a:spLocks/>
                </p:cNvSpPr>
                <p:nvPr/>
              </p:nvSpPr>
              <p:spPr bwMode="auto">
                <a:xfrm>
                  <a:off x="-37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90" name="Freeform 138"/>
                <p:cNvSpPr>
                  <a:spLocks/>
                </p:cNvSpPr>
                <p:nvPr/>
              </p:nvSpPr>
              <p:spPr bwMode="auto">
                <a:xfrm>
                  <a:off x="-3798" y="2861"/>
                  <a:ext cx="5" cy="3"/>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grpFill/>
                <a:ln w="9525">
                  <a:noFill/>
                  <a:round/>
                  <a:headEnd/>
                  <a:tailEnd/>
                </a:ln>
              </p:spPr>
              <p:txBody>
                <a:bodyPr/>
                <a:lstStyle/>
                <a:p>
                  <a:pPr defTabSz="957756">
                    <a:defRPr/>
                  </a:pPr>
                  <a:endParaRPr lang="en-US" baseline="-25000">
                    <a:solidFill>
                      <a:prstClr val="black"/>
                    </a:solidFill>
                  </a:endParaRPr>
                </a:p>
              </p:txBody>
            </p:sp>
            <p:sp>
              <p:nvSpPr>
                <p:cNvPr id="291" name="Freeform 139"/>
                <p:cNvSpPr>
                  <a:spLocks/>
                </p:cNvSpPr>
                <p:nvPr/>
              </p:nvSpPr>
              <p:spPr bwMode="auto">
                <a:xfrm>
                  <a:off x="-3793" y="3278"/>
                  <a:ext cx="15" cy="245"/>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92" name="Freeform 140"/>
                <p:cNvSpPr>
                  <a:spLocks/>
                </p:cNvSpPr>
                <p:nvPr/>
              </p:nvSpPr>
              <p:spPr bwMode="auto">
                <a:xfrm>
                  <a:off x="-3798" y="2810"/>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grpFill/>
                <a:ln w="9525">
                  <a:noFill/>
                  <a:round/>
                  <a:headEnd/>
                  <a:tailEnd/>
                </a:ln>
              </p:spPr>
              <p:txBody>
                <a:bodyPr/>
                <a:lstStyle/>
                <a:p>
                  <a:pPr defTabSz="957756">
                    <a:defRPr/>
                  </a:pPr>
                  <a:endParaRPr lang="en-US" baseline="-25000">
                    <a:solidFill>
                      <a:prstClr val="black"/>
                    </a:solidFill>
                  </a:endParaRPr>
                </a:p>
              </p:txBody>
            </p:sp>
            <p:sp>
              <p:nvSpPr>
                <p:cNvPr id="293"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94" name="Freeform 142"/>
                <p:cNvSpPr>
                  <a:spLocks/>
                </p:cNvSpPr>
                <p:nvPr/>
              </p:nvSpPr>
              <p:spPr bwMode="auto">
                <a:xfrm>
                  <a:off x="-3790"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95" name="Freeform 143"/>
                <p:cNvSpPr>
                  <a:spLocks/>
                </p:cNvSpPr>
                <p:nvPr/>
              </p:nvSpPr>
              <p:spPr bwMode="auto">
                <a:xfrm>
                  <a:off x="-38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96" name="Freeform 144"/>
                <p:cNvSpPr>
                  <a:spLocks/>
                </p:cNvSpPr>
                <p:nvPr/>
              </p:nvSpPr>
              <p:spPr bwMode="auto">
                <a:xfrm>
                  <a:off x="-3769" y="2256"/>
                  <a:ext cx="6"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97" name="Freeform 145"/>
                <p:cNvSpPr>
                  <a:spLocks noEditPoints="1"/>
                </p:cNvSpPr>
                <p:nvPr/>
              </p:nvSpPr>
              <p:spPr bwMode="auto">
                <a:xfrm>
                  <a:off x="-3669" y="1987"/>
                  <a:ext cx="168" cy="1289"/>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98" name="Freeform 146"/>
                <p:cNvSpPr>
                  <a:spLocks/>
                </p:cNvSpPr>
                <p:nvPr/>
              </p:nvSpPr>
              <p:spPr bwMode="auto">
                <a:xfrm>
                  <a:off x="-3642"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299" name="Freeform 147"/>
                <p:cNvSpPr>
                  <a:spLocks/>
                </p:cNvSpPr>
                <p:nvPr/>
              </p:nvSpPr>
              <p:spPr bwMode="auto">
                <a:xfrm>
                  <a:off x="-3607" y="2861"/>
                  <a:ext cx="2" cy="3"/>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300"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301" name="Freeform 149"/>
                <p:cNvSpPr>
                  <a:spLocks/>
                </p:cNvSpPr>
                <p:nvPr/>
              </p:nvSpPr>
              <p:spPr bwMode="auto">
                <a:xfrm>
                  <a:off x="-3440" y="1754"/>
                  <a:ext cx="6"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302" name="Freeform 150"/>
                <p:cNvSpPr>
                  <a:spLocks/>
                </p:cNvSpPr>
                <p:nvPr/>
              </p:nvSpPr>
              <p:spPr bwMode="auto">
                <a:xfrm>
                  <a:off x="-3608"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303" name="Freeform 151"/>
                <p:cNvSpPr>
                  <a:spLocks/>
                </p:cNvSpPr>
                <p:nvPr/>
              </p:nvSpPr>
              <p:spPr bwMode="auto">
                <a:xfrm>
                  <a:off x="-3672" y="3276"/>
                  <a:ext cx="6"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304" name="Freeform 152"/>
                <p:cNvSpPr>
                  <a:spLocks/>
                </p:cNvSpPr>
                <p:nvPr/>
              </p:nvSpPr>
              <p:spPr bwMode="auto">
                <a:xfrm>
                  <a:off x="-36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305" name="Freeform 153"/>
                <p:cNvSpPr>
                  <a:spLocks/>
                </p:cNvSpPr>
                <p:nvPr/>
              </p:nvSpPr>
              <p:spPr bwMode="auto">
                <a:xfrm>
                  <a:off x="-3607"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306" name="Freeform 154"/>
                <p:cNvSpPr>
                  <a:spLocks/>
                </p:cNvSpPr>
                <p:nvPr/>
              </p:nvSpPr>
              <p:spPr bwMode="auto">
                <a:xfrm>
                  <a:off x="-358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307" name="Freeform 155"/>
                <p:cNvSpPr>
                  <a:spLocks noEditPoints="1"/>
                </p:cNvSpPr>
                <p:nvPr/>
              </p:nvSpPr>
              <p:spPr bwMode="auto">
                <a:xfrm>
                  <a:off x="-3395" y="1987"/>
                  <a:ext cx="44"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308" name="Freeform 156"/>
                <p:cNvSpPr>
                  <a:spLocks/>
                </p:cNvSpPr>
                <p:nvPr/>
              </p:nvSpPr>
              <p:spPr bwMode="auto">
                <a:xfrm>
                  <a:off x="-3393"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309" name="Freeform 157"/>
                <p:cNvSpPr>
                  <a:spLocks noEditPoints="1"/>
                </p:cNvSpPr>
                <p:nvPr/>
              </p:nvSpPr>
              <p:spPr bwMode="auto">
                <a:xfrm>
                  <a:off x="-3355" y="1522"/>
                  <a:ext cx="118"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310" name="Freeform 158"/>
                <p:cNvSpPr>
                  <a:spLocks/>
                </p:cNvSpPr>
                <p:nvPr/>
              </p:nvSpPr>
              <p:spPr bwMode="auto">
                <a:xfrm>
                  <a:off x="-3334"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311" name="Freeform 159"/>
                <p:cNvSpPr>
                  <a:spLocks/>
                </p:cNvSpPr>
                <p:nvPr/>
              </p:nvSpPr>
              <p:spPr bwMode="auto">
                <a:xfrm>
                  <a:off x="-3314" y="1682"/>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312" name="Freeform 160"/>
                <p:cNvSpPr>
                  <a:spLocks noEditPoints="1"/>
                </p:cNvSpPr>
                <p:nvPr/>
              </p:nvSpPr>
              <p:spPr bwMode="auto">
                <a:xfrm>
                  <a:off x="-3557" y="2260"/>
                  <a:ext cx="167" cy="1016"/>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313" name="Freeform 161"/>
                <p:cNvSpPr>
                  <a:spLocks/>
                </p:cNvSpPr>
                <p:nvPr/>
              </p:nvSpPr>
              <p:spPr bwMode="auto">
                <a:xfrm>
                  <a:off x="-34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314" name="Freeform 162"/>
                <p:cNvSpPr>
                  <a:spLocks/>
                </p:cNvSpPr>
                <p:nvPr/>
              </p:nvSpPr>
              <p:spPr bwMode="auto">
                <a:xfrm>
                  <a:off x="-3434"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315" name="Freeform 163"/>
                <p:cNvSpPr>
                  <a:spLocks noEditPoints="1"/>
                </p:cNvSpPr>
                <p:nvPr/>
              </p:nvSpPr>
              <p:spPr bwMode="auto">
                <a:xfrm>
                  <a:off x="-3630" y="3278"/>
                  <a:ext cx="76" cy="155"/>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316" name="Freeform 164"/>
                <p:cNvSpPr>
                  <a:spLocks/>
                </p:cNvSpPr>
                <p:nvPr/>
              </p:nvSpPr>
              <p:spPr bwMode="auto">
                <a:xfrm>
                  <a:off x="-3422"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317" name="Freeform 165"/>
                <p:cNvSpPr>
                  <a:spLocks/>
                </p:cNvSpPr>
                <p:nvPr/>
              </p:nvSpPr>
              <p:spPr bwMode="auto">
                <a:xfrm>
                  <a:off x="-3558" y="3276"/>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318" name="Freeform 166"/>
                <p:cNvSpPr>
                  <a:spLocks/>
                </p:cNvSpPr>
                <p:nvPr/>
              </p:nvSpPr>
              <p:spPr bwMode="auto">
                <a:xfrm>
                  <a:off x="-35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319" name="Freeform 167"/>
                <p:cNvSpPr>
                  <a:spLocks/>
                </p:cNvSpPr>
                <p:nvPr/>
              </p:nvSpPr>
              <p:spPr bwMode="auto">
                <a:xfrm>
                  <a:off x="-34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320"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321" name="Freeform 169"/>
                <p:cNvSpPr>
                  <a:spLocks/>
                </p:cNvSpPr>
                <p:nvPr/>
              </p:nvSpPr>
              <p:spPr bwMode="auto">
                <a:xfrm>
                  <a:off x="-3200" y="1987"/>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grpFill/>
                <a:ln w="9525">
                  <a:noFill/>
                  <a:round/>
                  <a:headEnd/>
                  <a:tailEnd/>
                </a:ln>
              </p:spPr>
              <p:txBody>
                <a:bodyPr/>
                <a:lstStyle/>
                <a:p>
                  <a:pPr defTabSz="957756">
                    <a:defRPr/>
                  </a:pPr>
                  <a:endParaRPr lang="en-US" baseline="-25000">
                    <a:solidFill>
                      <a:prstClr val="black"/>
                    </a:solidFill>
                  </a:endParaRPr>
                </a:p>
              </p:txBody>
            </p:sp>
            <p:sp>
              <p:nvSpPr>
                <p:cNvPr id="322" name="Freeform 170"/>
                <p:cNvSpPr>
                  <a:spLocks/>
                </p:cNvSpPr>
                <p:nvPr/>
              </p:nvSpPr>
              <p:spPr bwMode="auto">
                <a:xfrm>
                  <a:off x="-3200" y="2222"/>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grpFill/>
                <a:ln w="9525">
                  <a:noFill/>
                  <a:round/>
                  <a:headEnd/>
                  <a:tailEnd/>
                </a:ln>
              </p:spPr>
              <p:txBody>
                <a:bodyPr/>
                <a:lstStyle/>
                <a:p>
                  <a:pPr defTabSz="957756">
                    <a:defRPr/>
                  </a:pPr>
                  <a:endParaRPr lang="en-US" baseline="-25000">
                    <a:solidFill>
                      <a:prstClr val="black"/>
                    </a:solidFill>
                  </a:endParaRPr>
                </a:p>
              </p:txBody>
            </p:sp>
            <p:sp>
              <p:nvSpPr>
                <p:cNvPr id="323" name="Freeform 171"/>
                <p:cNvSpPr>
                  <a:spLocks noEditPoints="1"/>
                </p:cNvSpPr>
                <p:nvPr/>
              </p:nvSpPr>
              <p:spPr bwMode="auto">
                <a:xfrm>
                  <a:off x="-3203" y="1524"/>
                  <a:ext cx="8"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grpFill/>
                <a:ln w="9525">
                  <a:noFill/>
                  <a:round/>
                  <a:headEnd/>
                  <a:tailEnd/>
                </a:ln>
              </p:spPr>
              <p:txBody>
                <a:bodyPr/>
                <a:lstStyle/>
                <a:p>
                  <a:pPr defTabSz="957756">
                    <a:defRPr/>
                  </a:pPr>
                  <a:endParaRPr lang="en-US" baseline="-25000">
                    <a:solidFill>
                      <a:prstClr val="black"/>
                    </a:solidFill>
                  </a:endParaRPr>
                </a:p>
              </p:txBody>
            </p:sp>
            <p:sp>
              <p:nvSpPr>
                <p:cNvPr id="324" name="Freeform 172"/>
                <p:cNvSpPr>
                  <a:spLocks/>
                </p:cNvSpPr>
                <p:nvPr/>
              </p:nvSpPr>
              <p:spPr bwMode="auto">
                <a:xfrm>
                  <a:off x="-3203" y="1754"/>
                  <a:ext cx="3"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grpFill/>
                <a:ln w="9525">
                  <a:noFill/>
                  <a:round/>
                  <a:headEnd/>
                  <a:tailEnd/>
                </a:ln>
              </p:spPr>
              <p:txBody>
                <a:bodyPr/>
                <a:lstStyle/>
                <a:p>
                  <a:pPr defTabSz="957756">
                    <a:defRPr/>
                  </a:pPr>
                  <a:endParaRPr lang="en-US" baseline="-25000">
                    <a:solidFill>
                      <a:prstClr val="black"/>
                    </a:solidFill>
                  </a:endParaRPr>
                </a:p>
              </p:txBody>
            </p:sp>
            <p:sp>
              <p:nvSpPr>
                <p:cNvPr id="325" name="Freeform 173"/>
                <p:cNvSpPr>
                  <a:spLocks/>
                </p:cNvSpPr>
                <p:nvPr/>
              </p:nvSpPr>
              <p:spPr bwMode="auto">
                <a:xfrm>
                  <a:off x="-3197"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grpFill/>
                <a:ln w="9525">
                  <a:noFill/>
                  <a:round/>
                  <a:headEnd/>
                  <a:tailEnd/>
                </a:ln>
              </p:spPr>
              <p:txBody>
                <a:bodyPr/>
                <a:lstStyle/>
                <a:p>
                  <a:pPr defTabSz="957756">
                    <a:defRPr/>
                  </a:pPr>
                  <a:endParaRPr lang="en-US" baseline="-25000">
                    <a:solidFill>
                      <a:prstClr val="black"/>
                    </a:solidFill>
                  </a:endParaRPr>
                </a:p>
              </p:txBody>
            </p:sp>
            <p:sp>
              <p:nvSpPr>
                <p:cNvPr id="326" name="Freeform 174"/>
                <p:cNvSpPr>
                  <a:spLocks/>
                </p:cNvSpPr>
                <p:nvPr/>
              </p:nvSpPr>
              <p:spPr bwMode="auto">
                <a:xfrm>
                  <a:off x="-3200"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grpFill/>
                <a:ln w="9525">
                  <a:noFill/>
                  <a:round/>
                  <a:headEnd/>
                  <a:tailEnd/>
                </a:ln>
              </p:spPr>
              <p:txBody>
                <a:bodyPr/>
                <a:lstStyle/>
                <a:p>
                  <a:pPr defTabSz="957756">
                    <a:defRPr/>
                  </a:pPr>
                  <a:endParaRPr lang="en-US" baseline="-25000">
                    <a:solidFill>
                      <a:prstClr val="black"/>
                    </a:solidFill>
                  </a:endParaRPr>
                </a:p>
              </p:txBody>
            </p:sp>
            <p:sp>
              <p:nvSpPr>
                <p:cNvPr id="327" name="Freeform 175"/>
                <p:cNvSpPr>
                  <a:spLocks noEditPoints="1"/>
                </p:cNvSpPr>
                <p:nvPr/>
              </p:nvSpPr>
              <p:spPr bwMode="auto">
                <a:xfrm>
                  <a:off x="-3161" y="1524"/>
                  <a:ext cx="152" cy="733"/>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328"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329" name="Freeform 177"/>
                <p:cNvSpPr>
                  <a:spLocks/>
                </p:cNvSpPr>
                <p:nvPr/>
              </p:nvSpPr>
              <p:spPr bwMode="auto">
                <a:xfrm>
                  <a:off x="-3116" y="1682"/>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330" name="Line 178"/>
                <p:cNvSpPr>
                  <a:spLocks noChangeShapeType="1"/>
                </p:cNvSpPr>
                <p:nvPr/>
              </p:nvSpPr>
              <p:spPr bwMode="auto">
                <a:xfrm>
                  <a:off x="-3111" y="1682"/>
                  <a:ext cx="2" cy="0"/>
                </a:xfrm>
                <a:prstGeom prst="line">
                  <a:avLst/>
                </a:prstGeom>
                <a:grpFill/>
                <a:ln w="9525">
                  <a:noFill/>
                  <a:round/>
                  <a:headEnd/>
                  <a:tailEnd/>
                </a:ln>
              </p:spPr>
              <p:txBody>
                <a:bodyPr/>
                <a:lstStyle/>
                <a:p>
                  <a:pPr defTabSz="957756">
                    <a:defRPr/>
                  </a:pPr>
                  <a:endParaRPr lang="en-US" baseline="-25000">
                    <a:solidFill>
                      <a:prstClr val="black"/>
                    </a:solidFill>
                  </a:endParaRPr>
                </a:p>
              </p:txBody>
            </p:sp>
            <p:sp>
              <p:nvSpPr>
                <p:cNvPr id="331" name="Line 179"/>
                <p:cNvSpPr>
                  <a:spLocks noChangeShapeType="1"/>
                </p:cNvSpPr>
                <p:nvPr/>
              </p:nvSpPr>
              <p:spPr bwMode="auto">
                <a:xfrm>
                  <a:off x="-3111" y="1682"/>
                  <a:ext cx="2" cy="0"/>
                </a:xfrm>
                <a:prstGeom prst="line">
                  <a:avLst/>
                </a:prstGeom>
                <a:grpFill/>
                <a:ln w="9525">
                  <a:noFill/>
                  <a:round/>
                  <a:headEnd/>
                  <a:tailEnd/>
                </a:ln>
              </p:spPr>
              <p:txBody>
                <a:bodyPr/>
                <a:lstStyle/>
                <a:p>
                  <a:pPr defTabSz="957756">
                    <a:defRPr/>
                  </a:pPr>
                  <a:endParaRPr lang="en-US" baseline="-25000">
                    <a:solidFill>
                      <a:prstClr val="black"/>
                    </a:solidFill>
                  </a:endParaRPr>
                </a:p>
              </p:txBody>
            </p:sp>
            <p:sp>
              <p:nvSpPr>
                <p:cNvPr id="332" name="Freeform 180"/>
                <p:cNvSpPr>
                  <a:spLocks noEditPoints="1"/>
                </p:cNvSpPr>
                <p:nvPr/>
              </p:nvSpPr>
              <p:spPr bwMode="auto">
                <a:xfrm>
                  <a:off x="-3014" y="2260"/>
                  <a:ext cx="92" cy="1016"/>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333" name="Freeform 181"/>
                <p:cNvSpPr>
                  <a:spLocks/>
                </p:cNvSpPr>
                <p:nvPr/>
              </p:nvSpPr>
              <p:spPr bwMode="auto">
                <a:xfrm>
                  <a:off x="-2958"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334" name="Freeform 182"/>
                <p:cNvSpPr>
                  <a:spLocks/>
                </p:cNvSpPr>
                <p:nvPr/>
              </p:nvSpPr>
              <p:spPr bwMode="auto">
                <a:xfrm>
                  <a:off x="-2988" y="2861"/>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335" name="Freeform 183"/>
                <p:cNvSpPr>
                  <a:spLocks/>
                </p:cNvSpPr>
                <p:nvPr/>
              </p:nvSpPr>
              <p:spPr bwMode="auto">
                <a:xfrm>
                  <a:off x="-2926" y="3278"/>
                  <a:ext cx="23" cy="77"/>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336" name="Freeform 184"/>
                <p:cNvSpPr>
                  <a:spLocks/>
                </p:cNvSpPr>
                <p:nvPr/>
              </p:nvSpPr>
              <p:spPr bwMode="auto">
                <a:xfrm>
                  <a:off x="-2996"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337" name="Freeform 185"/>
                <p:cNvSpPr>
                  <a:spLocks/>
                </p:cNvSpPr>
                <p:nvPr/>
              </p:nvSpPr>
              <p:spPr bwMode="auto">
                <a:xfrm>
                  <a:off x="-2926"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338" name="Freeform 186"/>
                <p:cNvSpPr>
                  <a:spLocks/>
                </p:cNvSpPr>
                <p:nvPr/>
              </p:nvSpPr>
              <p:spPr bwMode="auto">
                <a:xfrm>
                  <a:off x="-2908" y="3357"/>
                  <a:ext cx="20"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339" name="Freeform 187"/>
                <p:cNvSpPr>
                  <a:spLocks/>
                </p:cNvSpPr>
                <p:nvPr/>
              </p:nvSpPr>
              <p:spPr bwMode="auto">
                <a:xfrm>
                  <a:off x="-290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340"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341"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342" name="Freeform 190"/>
                <p:cNvSpPr>
                  <a:spLocks/>
                </p:cNvSpPr>
                <p:nvPr/>
              </p:nvSpPr>
              <p:spPr bwMode="auto">
                <a:xfrm>
                  <a:off x="-2903" y="1987"/>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343" name="Freeform 191"/>
                <p:cNvSpPr>
                  <a:spLocks/>
                </p:cNvSpPr>
                <p:nvPr/>
              </p:nvSpPr>
              <p:spPr bwMode="auto">
                <a:xfrm>
                  <a:off x="-2832"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344" name="Freeform 192"/>
                <p:cNvSpPr>
                  <a:spLocks noEditPoints="1"/>
                </p:cNvSpPr>
                <p:nvPr/>
              </p:nvSpPr>
              <p:spPr bwMode="auto">
                <a:xfrm>
                  <a:off x="-3112" y="1522"/>
                  <a:ext cx="214"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345" name="Freeform 193"/>
                <p:cNvSpPr>
                  <a:spLocks/>
                </p:cNvSpPr>
                <p:nvPr/>
              </p:nvSpPr>
              <p:spPr bwMode="auto">
                <a:xfrm>
                  <a:off x="-2962" y="1754"/>
                  <a:ext cx="8"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346" name="Freeform 194"/>
                <p:cNvSpPr>
                  <a:spLocks/>
                </p:cNvSpPr>
                <p:nvPr/>
              </p:nvSpPr>
              <p:spPr bwMode="auto">
                <a:xfrm>
                  <a:off x="-2990" y="1682"/>
                  <a:ext cx="2" cy="2"/>
                </a:xfrm>
                <a:custGeom>
                  <a:avLst/>
                  <a:gdLst/>
                  <a:ahLst/>
                  <a:cxnLst>
                    <a:cxn ang="0">
                      <a:pos x="1" y="1"/>
                    </a:cxn>
                    <a:cxn ang="0">
                      <a:pos x="0" y="0"/>
                    </a:cxn>
                  </a:cxnLst>
                  <a:rect l="0" t="0" r="r" b="b"/>
                  <a:pathLst>
                    <a:path w="1" h="1">
                      <a:moveTo>
                        <a:pt x="1" y="1"/>
                      </a:moveTo>
                      <a:cubicBezTo>
                        <a:pt x="1" y="1"/>
                        <a:pt x="0" y="1"/>
                        <a:pt x="0"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347" name="Freeform 195"/>
                <p:cNvSpPr>
                  <a:spLocks/>
                </p:cNvSpPr>
                <p:nvPr/>
              </p:nvSpPr>
              <p:spPr bwMode="auto">
                <a:xfrm>
                  <a:off x="-2996" y="1682"/>
                  <a:ext cx="6"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348" name="Freeform 196"/>
                <p:cNvSpPr>
                  <a:spLocks noEditPoints="1"/>
                </p:cNvSpPr>
                <p:nvPr/>
              </p:nvSpPr>
              <p:spPr bwMode="auto">
                <a:xfrm>
                  <a:off x="-2824" y="2260"/>
                  <a:ext cx="26" cy="1016"/>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349" name="Freeform 197"/>
                <p:cNvSpPr>
                  <a:spLocks/>
                </p:cNvSpPr>
                <p:nvPr/>
              </p:nvSpPr>
              <p:spPr bwMode="auto">
                <a:xfrm>
                  <a:off x="-2811" y="3070"/>
                  <a:ext cx="5" cy="2"/>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grpFill/>
                <a:ln w="9525">
                  <a:noFill/>
                  <a:round/>
                  <a:headEnd/>
                  <a:tailEnd/>
                </a:ln>
              </p:spPr>
              <p:txBody>
                <a:bodyPr/>
                <a:lstStyle/>
                <a:p>
                  <a:pPr defTabSz="957756">
                    <a:defRPr/>
                  </a:pPr>
                  <a:endParaRPr lang="en-US" baseline="-25000">
                    <a:solidFill>
                      <a:prstClr val="black"/>
                    </a:solidFill>
                  </a:endParaRPr>
                </a:p>
              </p:txBody>
            </p:sp>
            <p:sp>
              <p:nvSpPr>
                <p:cNvPr id="350" name="Freeform 198"/>
                <p:cNvSpPr>
                  <a:spLocks/>
                </p:cNvSpPr>
                <p:nvPr/>
              </p:nvSpPr>
              <p:spPr bwMode="auto">
                <a:xfrm>
                  <a:off x="-2811" y="3278"/>
                  <a:ext cx="5" cy="77"/>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grpFill/>
                <a:ln w="9525">
                  <a:noFill/>
                  <a:round/>
                  <a:headEnd/>
                  <a:tailEnd/>
                </a:ln>
              </p:spPr>
              <p:txBody>
                <a:bodyPr/>
                <a:lstStyle/>
                <a:p>
                  <a:pPr defTabSz="957756">
                    <a:defRPr/>
                  </a:pPr>
                  <a:endParaRPr lang="en-US" baseline="-25000">
                    <a:solidFill>
                      <a:prstClr val="black"/>
                    </a:solidFill>
                  </a:endParaRPr>
                </a:p>
              </p:txBody>
            </p:sp>
            <p:sp>
              <p:nvSpPr>
                <p:cNvPr id="351" name="Freeform 199"/>
                <p:cNvSpPr>
                  <a:spLocks/>
                </p:cNvSpPr>
                <p:nvPr/>
              </p:nvSpPr>
              <p:spPr bwMode="auto">
                <a:xfrm>
                  <a:off x="-280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352" name="Freeform 200"/>
                <p:cNvSpPr>
                  <a:spLocks/>
                </p:cNvSpPr>
                <p:nvPr/>
              </p:nvSpPr>
              <p:spPr bwMode="auto">
                <a:xfrm>
                  <a:off x="-2811"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grpFill/>
                <a:ln w="9525">
                  <a:noFill/>
                  <a:round/>
                  <a:headEnd/>
                  <a:tailEnd/>
                </a:ln>
              </p:spPr>
              <p:txBody>
                <a:bodyPr/>
                <a:lstStyle/>
                <a:p>
                  <a:pPr defTabSz="957756">
                    <a:defRPr/>
                  </a:pPr>
                  <a:endParaRPr lang="en-US" baseline="-25000">
                    <a:solidFill>
                      <a:prstClr val="black"/>
                    </a:solidFill>
                  </a:endParaRPr>
                </a:p>
              </p:txBody>
            </p:sp>
            <p:sp>
              <p:nvSpPr>
                <p:cNvPr id="353" name="Freeform 201"/>
                <p:cNvSpPr>
                  <a:spLocks/>
                </p:cNvSpPr>
                <p:nvPr/>
              </p:nvSpPr>
              <p:spPr bwMode="auto">
                <a:xfrm>
                  <a:off x="-2811" y="3357"/>
                  <a:ext cx="5"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grpFill/>
                <a:ln w="9525">
                  <a:noFill/>
                  <a:round/>
                  <a:headEnd/>
                  <a:tailEnd/>
                </a:ln>
              </p:spPr>
              <p:txBody>
                <a:bodyPr/>
                <a:lstStyle/>
                <a:p>
                  <a:pPr defTabSz="957756">
                    <a:defRPr/>
                  </a:pPr>
                  <a:endParaRPr lang="en-US" baseline="-25000">
                    <a:solidFill>
                      <a:prstClr val="black"/>
                    </a:solidFill>
                  </a:endParaRPr>
                </a:p>
              </p:txBody>
            </p:sp>
            <p:sp>
              <p:nvSpPr>
                <p:cNvPr id="354" name="Freeform 202"/>
                <p:cNvSpPr>
                  <a:spLocks/>
                </p:cNvSpPr>
                <p:nvPr/>
              </p:nvSpPr>
              <p:spPr bwMode="auto">
                <a:xfrm>
                  <a:off x="-2811"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grpFill/>
                <a:ln w="9525">
                  <a:noFill/>
                  <a:round/>
                  <a:headEnd/>
                  <a:tailEnd/>
                </a:ln>
              </p:spPr>
              <p:txBody>
                <a:bodyPr/>
                <a:lstStyle/>
                <a:p>
                  <a:pPr defTabSz="957756">
                    <a:defRPr/>
                  </a:pPr>
                  <a:endParaRPr lang="en-US" baseline="-25000">
                    <a:solidFill>
                      <a:prstClr val="black"/>
                    </a:solidFill>
                  </a:endParaRPr>
                </a:p>
              </p:txBody>
            </p:sp>
            <p:sp>
              <p:nvSpPr>
                <p:cNvPr id="355"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356" name="Freeform 204"/>
                <p:cNvSpPr>
                  <a:spLocks/>
                </p:cNvSpPr>
                <p:nvPr/>
              </p:nvSpPr>
              <p:spPr bwMode="auto">
                <a:xfrm>
                  <a:off x="-282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grpSp>
          <p:sp>
            <p:nvSpPr>
              <p:cNvPr id="63" name="Freeform 206"/>
              <p:cNvSpPr>
                <a:spLocks/>
              </p:cNvSpPr>
              <p:nvPr/>
            </p:nvSpPr>
            <p:spPr bwMode="auto">
              <a:xfrm>
                <a:off x="-4871258" y="2416156"/>
                <a:ext cx="349031" cy="368969"/>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64" name="Freeform 207"/>
              <p:cNvSpPr>
                <a:spLocks/>
              </p:cNvSpPr>
              <p:nvPr/>
            </p:nvSpPr>
            <p:spPr bwMode="auto">
              <a:xfrm>
                <a:off x="-4608883" y="2671974"/>
                <a:ext cx="4814" cy="2459"/>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65" name="Freeform 208"/>
              <p:cNvSpPr>
                <a:spLocks/>
              </p:cNvSpPr>
              <p:nvPr/>
            </p:nvSpPr>
            <p:spPr bwMode="auto">
              <a:xfrm>
                <a:off x="-4818302" y="2418615"/>
                <a:ext cx="481423" cy="366510"/>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66" name="Freeform 209"/>
              <p:cNvSpPr>
                <a:spLocks/>
              </p:cNvSpPr>
              <p:nvPr/>
            </p:nvSpPr>
            <p:spPr bwMode="auto">
              <a:xfrm>
                <a:off x="-4435571" y="2669513"/>
                <a:ext cx="4814" cy="2461"/>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67" name="Freeform 210"/>
              <p:cNvSpPr>
                <a:spLocks noEditPoints="1"/>
              </p:cNvSpPr>
              <p:nvPr/>
            </p:nvSpPr>
            <p:spPr bwMode="auto">
              <a:xfrm>
                <a:off x="-2680782" y="3151632"/>
                <a:ext cx="72214" cy="430464"/>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68" name="Freeform 211"/>
              <p:cNvSpPr>
                <a:spLocks/>
              </p:cNvSpPr>
              <p:nvPr/>
            </p:nvSpPr>
            <p:spPr bwMode="auto">
              <a:xfrm>
                <a:off x="-2623011" y="3527981"/>
                <a:ext cx="7221"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69" name="Freeform 212"/>
              <p:cNvSpPr>
                <a:spLocks noEditPoints="1"/>
              </p:cNvSpPr>
              <p:nvPr/>
            </p:nvSpPr>
            <p:spPr bwMode="auto">
              <a:xfrm>
                <a:off x="-2810766" y="3587016"/>
                <a:ext cx="233490" cy="1613622"/>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70" name="Freeform 213"/>
              <p:cNvSpPr>
                <a:spLocks/>
              </p:cNvSpPr>
              <p:nvPr/>
            </p:nvSpPr>
            <p:spPr bwMode="auto">
              <a:xfrm>
                <a:off x="-2702447" y="4871026"/>
                <a:ext cx="7222" cy="4920"/>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71" name="Freeform 214"/>
              <p:cNvSpPr>
                <a:spLocks noEditPoints="1"/>
              </p:cNvSpPr>
              <p:nvPr/>
            </p:nvSpPr>
            <p:spPr bwMode="auto">
              <a:xfrm>
                <a:off x="-2955193" y="2418615"/>
                <a:ext cx="281632" cy="2954209"/>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72" name="Freeform 215"/>
              <p:cNvSpPr>
                <a:spLocks/>
              </p:cNvSpPr>
              <p:nvPr/>
            </p:nvSpPr>
            <p:spPr bwMode="auto">
              <a:xfrm>
                <a:off x="-2777067" y="2785124"/>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73" name="Freeform 216"/>
              <p:cNvSpPr>
                <a:spLocks/>
              </p:cNvSpPr>
              <p:nvPr/>
            </p:nvSpPr>
            <p:spPr bwMode="auto">
              <a:xfrm>
                <a:off x="-2613383" y="4460241"/>
                <a:ext cx="12035" cy="2461"/>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74" name="Freeform 217"/>
              <p:cNvSpPr>
                <a:spLocks/>
              </p:cNvSpPr>
              <p:nvPr/>
            </p:nvSpPr>
            <p:spPr bwMode="auto">
              <a:xfrm>
                <a:off x="-2815581" y="5200638"/>
                <a:ext cx="12035" cy="2459"/>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75" name="Freeform 218"/>
              <p:cNvSpPr>
                <a:spLocks/>
              </p:cNvSpPr>
              <p:nvPr/>
            </p:nvSpPr>
            <p:spPr bwMode="auto">
              <a:xfrm>
                <a:off x="-2875759" y="5323628"/>
                <a:ext cx="4814" cy="492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76" name="Freeform 219"/>
              <p:cNvSpPr>
                <a:spLocks/>
              </p:cNvSpPr>
              <p:nvPr/>
            </p:nvSpPr>
            <p:spPr bwMode="auto">
              <a:xfrm>
                <a:off x="-2591719" y="3965824"/>
                <a:ext cx="9628"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77" name="Freeform 220"/>
              <p:cNvSpPr>
                <a:spLocks/>
              </p:cNvSpPr>
              <p:nvPr/>
            </p:nvSpPr>
            <p:spPr bwMode="auto">
              <a:xfrm>
                <a:off x="-2615791" y="3582096"/>
                <a:ext cx="7222"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78" name="Freeform 221"/>
              <p:cNvSpPr>
                <a:spLocks/>
              </p:cNvSpPr>
              <p:nvPr/>
            </p:nvSpPr>
            <p:spPr bwMode="auto">
              <a:xfrm>
                <a:off x="-5802814" y="3149173"/>
                <a:ext cx="12036" cy="2459"/>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79" name="Freeform 222"/>
              <p:cNvSpPr>
                <a:spLocks/>
              </p:cNvSpPr>
              <p:nvPr/>
            </p:nvSpPr>
            <p:spPr bwMode="auto">
              <a:xfrm>
                <a:off x="-5566916"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80" name="Freeform 223"/>
              <p:cNvSpPr>
                <a:spLocks/>
              </p:cNvSpPr>
              <p:nvPr/>
            </p:nvSpPr>
            <p:spPr bwMode="auto">
              <a:xfrm>
                <a:off x="-5326204"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81" name="Freeform 224"/>
              <p:cNvSpPr>
                <a:spLocks/>
              </p:cNvSpPr>
              <p:nvPr/>
            </p:nvSpPr>
            <p:spPr bwMode="auto">
              <a:xfrm>
                <a:off x="-5080678" y="3149173"/>
                <a:ext cx="4814" cy="2459"/>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grpFill/>
              <a:ln w="9525">
                <a:noFill/>
                <a:round/>
                <a:headEnd/>
                <a:tailEnd/>
              </a:ln>
            </p:spPr>
            <p:txBody>
              <a:bodyPr/>
              <a:lstStyle/>
              <a:p>
                <a:pPr defTabSz="957756">
                  <a:defRPr/>
                </a:pPr>
                <a:endParaRPr lang="en-US" baseline="-25000">
                  <a:solidFill>
                    <a:prstClr val="black"/>
                  </a:solidFill>
                </a:endParaRPr>
              </a:p>
            </p:txBody>
          </p:sp>
          <p:sp>
            <p:nvSpPr>
              <p:cNvPr id="82" name="Freeform 225"/>
              <p:cNvSpPr>
                <a:spLocks/>
              </p:cNvSpPr>
              <p:nvPr/>
            </p:nvSpPr>
            <p:spPr bwMode="auto">
              <a:xfrm>
                <a:off x="-4837559"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83" name="Freeform 226"/>
              <p:cNvSpPr>
                <a:spLocks/>
              </p:cNvSpPr>
              <p:nvPr/>
            </p:nvSpPr>
            <p:spPr bwMode="auto">
              <a:xfrm>
                <a:off x="-4608883"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84" name="Freeform 227"/>
              <p:cNvSpPr>
                <a:spLocks/>
              </p:cNvSpPr>
              <p:nvPr/>
            </p:nvSpPr>
            <p:spPr bwMode="auto">
              <a:xfrm>
                <a:off x="-1956240"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85" name="Freeform 228"/>
              <p:cNvSpPr>
                <a:spLocks/>
              </p:cNvSpPr>
              <p:nvPr/>
            </p:nvSpPr>
            <p:spPr bwMode="auto">
              <a:xfrm>
                <a:off x="-3641222" y="3149173"/>
                <a:ext cx="4814"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86" name="Freeform 229"/>
              <p:cNvSpPr>
                <a:spLocks/>
              </p:cNvSpPr>
              <p:nvPr/>
            </p:nvSpPr>
            <p:spPr bwMode="auto">
              <a:xfrm>
                <a:off x="-3422174" y="3149173"/>
                <a:ext cx="12035" cy="2459"/>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87" name="Freeform 230"/>
              <p:cNvSpPr>
                <a:spLocks/>
              </p:cNvSpPr>
              <p:nvPr/>
            </p:nvSpPr>
            <p:spPr bwMode="auto">
              <a:xfrm>
                <a:off x="-3171834" y="3149173"/>
                <a:ext cx="7221" cy="2459"/>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grpFill/>
              <a:ln w="9525">
                <a:noFill/>
                <a:round/>
                <a:headEnd/>
                <a:tailEnd/>
              </a:ln>
            </p:spPr>
            <p:txBody>
              <a:bodyPr/>
              <a:lstStyle/>
              <a:p>
                <a:pPr defTabSz="957756">
                  <a:defRPr/>
                </a:pPr>
                <a:endParaRPr lang="en-US" baseline="-25000">
                  <a:solidFill>
                    <a:prstClr val="black"/>
                  </a:solidFill>
                </a:endParaRPr>
              </a:p>
            </p:txBody>
          </p:sp>
          <p:sp>
            <p:nvSpPr>
              <p:cNvPr id="88" name="Freeform 231"/>
              <p:cNvSpPr>
                <a:spLocks/>
              </p:cNvSpPr>
              <p:nvPr/>
            </p:nvSpPr>
            <p:spPr bwMode="auto">
              <a:xfrm>
                <a:off x="-2921494"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89" name="Freeform 232"/>
              <p:cNvSpPr>
                <a:spLocks/>
              </p:cNvSpPr>
              <p:nvPr/>
            </p:nvSpPr>
            <p:spPr bwMode="auto">
              <a:xfrm>
                <a:off x="-2399150" y="3149173"/>
                <a:ext cx="4814"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90" name="Freeform 233"/>
              <p:cNvSpPr>
                <a:spLocks/>
              </p:cNvSpPr>
              <p:nvPr/>
            </p:nvSpPr>
            <p:spPr bwMode="auto">
              <a:xfrm>
                <a:off x="-2187324" y="3149173"/>
                <a:ext cx="12036"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91" name="Freeform 234"/>
              <p:cNvSpPr>
                <a:spLocks/>
              </p:cNvSpPr>
              <p:nvPr/>
            </p:nvSpPr>
            <p:spPr bwMode="auto">
              <a:xfrm>
                <a:off x="-1515737" y="3149173"/>
                <a:ext cx="9628" cy="2459"/>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92" name="Freeform 235"/>
              <p:cNvSpPr>
                <a:spLocks/>
              </p:cNvSpPr>
              <p:nvPr/>
            </p:nvSpPr>
            <p:spPr bwMode="auto">
              <a:xfrm>
                <a:off x="-1746821" y="3149173"/>
                <a:ext cx="9628"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93" name="Freeform 236"/>
              <p:cNvSpPr>
                <a:spLocks/>
              </p:cNvSpPr>
              <p:nvPr/>
            </p:nvSpPr>
            <p:spPr bwMode="auto">
              <a:xfrm>
                <a:off x="-2680782"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94"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95" name="Freeform 238"/>
              <p:cNvSpPr>
                <a:spLocks noEditPoints="1"/>
              </p:cNvSpPr>
              <p:nvPr/>
            </p:nvSpPr>
            <p:spPr bwMode="auto">
              <a:xfrm>
                <a:off x="-4912180" y="4871026"/>
                <a:ext cx="917112" cy="4920"/>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96" name="Freeform 239"/>
              <p:cNvSpPr>
                <a:spLocks noEditPoints="1"/>
              </p:cNvSpPr>
              <p:nvPr/>
            </p:nvSpPr>
            <p:spPr bwMode="auto">
              <a:xfrm>
                <a:off x="-3672514" y="4871026"/>
                <a:ext cx="1172265" cy="4920"/>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97" name="Freeform 240"/>
              <p:cNvSpPr>
                <a:spLocks noEditPoints="1"/>
              </p:cNvSpPr>
              <p:nvPr/>
            </p:nvSpPr>
            <p:spPr bwMode="auto">
              <a:xfrm>
                <a:off x="-2071782" y="4871026"/>
                <a:ext cx="1239666" cy="4920"/>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98" name="Freeform 241"/>
              <p:cNvSpPr>
                <a:spLocks noEditPoints="1"/>
              </p:cNvSpPr>
              <p:nvPr/>
            </p:nvSpPr>
            <p:spPr bwMode="auto">
              <a:xfrm>
                <a:off x="-6245723" y="4871026"/>
                <a:ext cx="919519" cy="4920"/>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99" name="Freeform 242"/>
              <p:cNvSpPr>
                <a:spLocks/>
              </p:cNvSpPr>
              <p:nvPr/>
            </p:nvSpPr>
            <p:spPr bwMode="auto">
              <a:xfrm>
                <a:off x="-5020500" y="4541414"/>
                <a:ext cx="7221" cy="2459"/>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00" name="Freeform 243"/>
              <p:cNvSpPr>
                <a:spLocks noEditPoints="1"/>
              </p:cNvSpPr>
              <p:nvPr/>
            </p:nvSpPr>
            <p:spPr bwMode="auto">
              <a:xfrm>
                <a:off x="-3780835" y="4541414"/>
                <a:ext cx="1408164" cy="2459"/>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01" name="Freeform 244"/>
              <p:cNvSpPr>
                <a:spLocks/>
              </p:cNvSpPr>
              <p:nvPr/>
            </p:nvSpPr>
            <p:spPr bwMode="auto">
              <a:xfrm>
                <a:off x="-2175287" y="4541414"/>
                <a:ext cx="0" cy="2459"/>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02" name="Freeform 245"/>
              <p:cNvSpPr>
                <a:spLocks/>
              </p:cNvSpPr>
              <p:nvPr/>
            </p:nvSpPr>
            <p:spPr bwMode="auto">
              <a:xfrm>
                <a:off x="-6310714" y="4541414"/>
                <a:ext cx="4814" cy="2459"/>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03" name="Freeform 246"/>
              <p:cNvSpPr>
                <a:spLocks noEditPoints="1"/>
              </p:cNvSpPr>
              <p:nvPr/>
            </p:nvSpPr>
            <p:spPr bwMode="auto">
              <a:xfrm>
                <a:off x="-4062467" y="3527981"/>
                <a:ext cx="3134066" cy="4920"/>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04" name="Freeform 247"/>
              <p:cNvSpPr>
                <a:spLocks noEditPoints="1"/>
              </p:cNvSpPr>
              <p:nvPr/>
            </p:nvSpPr>
            <p:spPr bwMode="auto">
              <a:xfrm>
                <a:off x="-6245723" y="3527981"/>
                <a:ext cx="2043643" cy="4920"/>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05" name="Freeform 248"/>
              <p:cNvSpPr>
                <a:spLocks/>
              </p:cNvSpPr>
              <p:nvPr/>
            </p:nvSpPr>
            <p:spPr bwMode="auto">
              <a:xfrm>
                <a:off x="-3691771" y="2785124"/>
                <a:ext cx="9628" cy="2459"/>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grpFill/>
              <a:ln w="9525">
                <a:noFill/>
                <a:round/>
                <a:headEnd/>
                <a:tailEnd/>
              </a:ln>
            </p:spPr>
            <p:txBody>
              <a:bodyPr/>
              <a:lstStyle/>
              <a:p>
                <a:pPr defTabSz="957756">
                  <a:defRPr/>
                </a:pPr>
                <a:endParaRPr lang="en-US" baseline="-25000">
                  <a:solidFill>
                    <a:prstClr val="black"/>
                  </a:solidFill>
                </a:endParaRPr>
              </a:p>
            </p:txBody>
          </p:sp>
          <p:sp>
            <p:nvSpPr>
              <p:cNvPr id="106" name="Freeform 249"/>
              <p:cNvSpPr>
                <a:spLocks noEditPoints="1"/>
              </p:cNvSpPr>
              <p:nvPr/>
            </p:nvSpPr>
            <p:spPr bwMode="auto">
              <a:xfrm>
                <a:off x="-5836513" y="2785124"/>
                <a:ext cx="1314286" cy="2459"/>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07" name="Freeform 250"/>
              <p:cNvSpPr>
                <a:spLocks/>
              </p:cNvSpPr>
              <p:nvPr/>
            </p:nvSpPr>
            <p:spPr bwMode="auto">
              <a:xfrm>
                <a:off x="-3672514" y="2669513"/>
                <a:ext cx="4814"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08" name="Freeform 251"/>
              <p:cNvSpPr>
                <a:spLocks/>
              </p:cNvSpPr>
              <p:nvPr/>
            </p:nvSpPr>
            <p:spPr bwMode="auto">
              <a:xfrm>
                <a:off x="-1308725" y="3146713"/>
                <a:ext cx="7221" cy="2461"/>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09" name="Freeform 252"/>
              <p:cNvSpPr>
                <a:spLocks/>
              </p:cNvSpPr>
              <p:nvPr/>
            </p:nvSpPr>
            <p:spPr bwMode="auto">
              <a:xfrm>
                <a:off x="-5737821" y="2669513"/>
                <a:ext cx="2406"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10" name="Freeform 253"/>
              <p:cNvSpPr>
                <a:spLocks noEditPoints="1"/>
              </p:cNvSpPr>
              <p:nvPr/>
            </p:nvSpPr>
            <p:spPr bwMode="auto">
              <a:xfrm>
                <a:off x="-5034942" y="4460241"/>
                <a:ext cx="1162637" cy="2461"/>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11" name="Freeform 254"/>
              <p:cNvSpPr>
                <a:spLocks noEditPoints="1"/>
              </p:cNvSpPr>
              <p:nvPr/>
            </p:nvSpPr>
            <p:spPr bwMode="auto">
              <a:xfrm>
                <a:off x="-3795278" y="4460241"/>
                <a:ext cx="1449084" cy="2461"/>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12" name="Freeform 255"/>
              <p:cNvSpPr>
                <a:spLocks noEditPoints="1"/>
              </p:cNvSpPr>
              <p:nvPr/>
            </p:nvSpPr>
            <p:spPr bwMode="auto">
              <a:xfrm>
                <a:off x="-2199359" y="4460241"/>
                <a:ext cx="1434642" cy="2461"/>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13" name="Freeform 256"/>
              <p:cNvSpPr>
                <a:spLocks noEditPoints="1"/>
              </p:cNvSpPr>
              <p:nvPr/>
            </p:nvSpPr>
            <p:spPr bwMode="auto">
              <a:xfrm>
                <a:off x="-6315529" y="4460241"/>
                <a:ext cx="1167451" cy="2461"/>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14" name="Freeform 257"/>
              <p:cNvSpPr>
                <a:spLocks noEditPoints="1"/>
              </p:cNvSpPr>
              <p:nvPr/>
            </p:nvSpPr>
            <p:spPr bwMode="auto">
              <a:xfrm>
                <a:off x="-6212023" y="5200638"/>
                <a:ext cx="748614" cy="2459"/>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15" name="Freeform 258"/>
              <p:cNvSpPr>
                <a:spLocks noEditPoints="1"/>
              </p:cNvSpPr>
              <p:nvPr/>
            </p:nvSpPr>
            <p:spPr bwMode="auto">
              <a:xfrm>
                <a:off x="-4837559" y="5200638"/>
                <a:ext cx="741392" cy="2459"/>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16" name="Freeform 259"/>
              <p:cNvSpPr>
                <a:spLocks noEditPoints="1"/>
              </p:cNvSpPr>
              <p:nvPr/>
            </p:nvSpPr>
            <p:spPr bwMode="auto">
              <a:xfrm>
                <a:off x="-3593080" y="5200638"/>
                <a:ext cx="926741" cy="2459"/>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17" name="Freeform 260"/>
              <p:cNvSpPr>
                <a:spLocks noEditPoints="1"/>
              </p:cNvSpPr>
              <p:nvPr/>
            </p:nvSpPr>
            <p:spPr bwMode="auto">
              <a:xfrm>
                <a:off x="-1879213" y="5200638"/>
                <a:ext cx="967661" cy="2459"/>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18" name="Freeform 261"/>
              <p:cNvSpPr>
                <a:spLocks noEditPoints="1"/>
              </p:cNvSpPr>
              <p:nvPr/>
            </p:nvSpPr>
            <p:spPr bwMode="auto">
              <a:xfrm>
                <a:off x="-6175916" y="5318708"/>
                <a:ext cx="633071" cy="2459"/>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19" name="Freeform 262"/>
              <p:cNvSpPr>
                <a:spLocks noEditPoints="1"/>
              </p:cNvSpPr>
              <p:nvPr/>
            </p:nvSpPr>
            <p:spPr bwMode="auto">
              <a:xfrm>
                <a:off x="-4779788" y="5323628"/>
                <a:ext cx="625850" cy="492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20" name="Freeform 263"/>
              <p:cNvSpPr>
                <a:spLocks noEditPoints="1"/>
              </p:cNvSpPr>
              <p:nvPr/>
            </p:nvSpPr>
            <p:spPr bwMode="auto">
              <a:xfrm>
                <a:off x="-3537716" y="5323628"/>
                <a:ext cx="791941" cy="492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21" name="Freeform 264"/>
              <p:cNvSpPr>
                <a:spLocks/>
              </p:cNvSpPr>
              <p:nvPr/>
            </p:nvSpPr>
            <p:spPr bwMode="auto">
              <a:xfrm>
                <a:off x="-1766077" y="5323628"/>
                <a:ext cx="7221" cy="492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22" name="Freeform 265"/>
              <p:cNvSpPr>
                <a:spLocks noEditPoints="1"/>
              </p:cNvSpPr>
              <p:nvPr/>
            </p:nvSpPr>
            <p:spPr bwMode="auto">
              <a:xfrm>
                <a:off x="-6344414" y="3965824"/>
                <a:ext cx="5591732" cy="4920"/>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23" name="Freeform 266"/>
              <p:cNvSpPr>
                <a:spLocks noEditPoints="1"/>
              </p:cNvSpPr>
              <p:nvPr/>
            </p:nvSpPr>
            <p:spPr bwMode="auto">
              <a:xfrm>
                <a:off x="-6264980" y="3582096"/>
                <a:ext cx="2074935" cy="4920"/>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24" name="Freeform 267"/>
              <p:cNvSpPr>
                <a:spLocks noEditPoints="1"/>
              </p:cNvSpPr>
              <p:nvPr/>
            </p:nvSpPr>
            <p:spPr bwMode="auto">
              <a:xfrm>
                <a:off x="-4079318" y="3582096"/>
                <a:ext cx="3184617" cy="4920"/>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25" name="Freeform 268"/>
              <p:cNvSpPr>
                <a:spLocks/>
              </p:cNvSpPr>
              <p:nvPr/>
            </p:nvSpPr>
            <p:spPr bwMode="auto">
              <a:xfrm>
                <a:off x="-3833792" y="4088813"/>
                <a:ext cx="2408" cy="2459"/>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26" name="Freeform 269"/>
              <p:cNvSpPr>
                <a:spLocks/>
              </p:cNvSpPr>
              <p:nvPr/>
            </p:nvSpPr>
            <p:spPr bwMode="auto">
              <a:xfrm>
                <a:off x="-2269166" y="4044537"/>
                <a:ext cx="2408" cy="2459"/>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grpFill/>
              <a:ln w="9525">
                <a:noFill/>
                <a:round/>
                <a:headEnd/>
                <a:tailEnd/>
              </a:ln>
            </p:spPr>
            <p:txBody>
              <a:bodyPr/>
              <a:lstStyle/>
              <a:p>
                <a:pPr defTabSz="957756">
                  <a:defRPr/>
                </a:pPr>
                <a:endParaRPr lang="en-US" baseline="-25000">
                  <a:solidFill>
                    <a:prstClr val="black"/>
                  </a:solidFill>
                </a:endParaRPr>
              </a:p>
            </p:txBody>
          </p:sp>
          <p:sp>
            <p:nvSpPr>
              <p:cNvPr id="127" name="Freeform 270"/>
              <p:cNvSpPr>
                <a:spLocks/>
              </p:cNvSpPr>
              <p:nvPr/>
            </p:nvSpPr>
            <p:spPr bwMode="auto">
              <a:xfrm>
                <a:off x="-1301505" y="3146713"/>
                <a:ext cx="7222" cy="2461"/>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28" name="Freeform 271"/>
              <p:cNvSpPr>
                <a:spLocks/>
              </p:cNvSpPr>
              <p:nvPr/>
            </p:nvSpPr>
            <p:spPr bwMode="auto">
              <a:xfrm>
                <a:off x="-4139495" y="3892030"/>
                <a:ext cx="9628" cy="2459"/>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29" name="Freeform 272"/>
              <p:cNvSpPr>
                <a:spLocks/>
              </p:cNvSpPr>
              <p:nvPr/>
            </p:nvSpPr>
            <p:spPr bwMode="auto">
              <a:xfrm>
                <a:off x="-5075864" y="4002720"/>
                <a:ext cx="2408" cy="2461"/>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grpFill/>
              <a:ln w="9525">
                <a:noFill/>
                <a:round/>
                <a:headEnd/>
                <a:tailEnd/>
              </a:ln>
            </p:spPr>
            <p:txBody>
              <a:bodyPr/>
              <a:lstStyle/>
              <a:p>
                <a:pPr defTabSz="957756">
                  <a:defRPr/>
                </a:pPr>
                <a:endParaRPr lang="en-US" baseline="-25000">
                  <a:solidFill>
                    <a:prstClr val="black"/>
                  </a:solidFill>
                </a:endParaRPr>
              </a:p>
            </p:txBody>
          </p:sp>
          <p:sp>
            <p:nvSpPr>
              <p:cNvPr id="130" name="Freeform 273"/>
              <p:cNvSpPr>
                <a:spLocks/>
              </p:cNvSpPr>
              <p:nvPr/>
            </p:nvSpPr>
            <p:spPr bwMode="auto">
              <a:xfrm>
                <a:off x="-4529448" y="2785124"/>
                <a:ext cx="7221" cy="2459"/>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31" name="Freeform 274"/>
              <p:cNvSpPr>
                <a:spLocks/>
              </p:cNvSpPr>
              <p:nvPr/>
            </p:nvSpPr>
            <p:spPr bwMode="auto">
              <a:xfrm>
                <a:off x="-4524634" y="2785124"/>
                <a:ext cx="2406"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32" name="Freeform 275"/>
              <p:cNvSpPr>
                <a:spLocks/>
              </p:cNvSpPr>
              <p:nvPr/>
            </p:nvSpPr>
            <p:spPr bwMode="auto">
              <a:xfrm>
                <a:off x="-4341693" y="2785124"/>
                <a:ext cx="4814" cy="2459"/>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33" name="Freeform 276"/>
              <p:cNvSpPr>
                <a:spLocks noEditPoints="1"/>
              </p:cNvSpPr>
              <p:nvPr/>
            </p:nvSpPr>
            <p:spPr bwMode="auto">
              <a:xfrm>
                <a:off x="-6036303" y="3149173"/>
                <a:ext cx="1660911" cy="2459"/>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34" name="Freeform 277"/>
              <p:cNvSpPr>
                <a:spLocks/>
              </p:cNvSpPr>
              <p:nvPr/>
            </p:nvSpPr>
            <p:spPr bwMode="auto">
              <a:xfrm>
                <a:off x="-1303911" y="3149173"/>
                <a:ext cx="7221" cy="2459"/>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35" name="Freeform 278"/>
              <p:cNvSpPr>
                <a:spLocks/>
              </p:cNvSpPr>
              <p:nvPr/>
            </p:nvSpPr>
            <p:spPr bwMode="auto">
              <a:xfrm>
                <a:off x="-1301505" y="3149173"/>
                <a:ext cx="4814" cy="2459"/>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36" name="Freeform 279"/>
              <p:cNvSpPr>
                <a:spLocks/>
              </p:cNvSpPr>
              <p:nvPr/>
            </p:nvSpPr>
            <p:spPr bwMode="auto">
              <a:xfrm>
                <a:off x="-3872306" y="3149173"/>
                <a:ext cx="4814" cy="2459"/>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grpFill/>
              <a:ln w="9525">
                <a:noFill/>
                <a:round/>
                <a:headEnd/>
                <a:tailEnd/>
              </a:ln>
            </p:spPr>
            <p:txBody>
              <a:bodyPr/>
              <a:lstStyle/>
              <a:p>
                <a:pPr defTabSz="957756">
                  <a:defRPr/>
                </a:pPr>
                <a:endParaRPr lang="en-US" baseline="-25000">
                  <a:solidFill>
                    <a:prstClr val="black"/>
                  </a:solidFill>
                </a:endParaRPr>
              </a:p>
            </p:txBody>
          </p:sp>
          <p:sp>
            <p:nvSpPr>
              <p:cNvPr id="137" name="Freeform 280"/>
              <p:cNvSpPr>
                <a:spLocks/>
              </p:cNvSpPr>
              <p:nvPr/>
            </p:nvSpPr>
            <p:spPr bwMode="auto">
              <a:xfrm>
                <a:off x="-5675236" y="2593261"/>
                <a:ext cx="1612768" cy="2508986"/>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grpFill/>
              <a:ln w="9525">
                <a:noFill/>
                <a:round/>
                <a:headEnd/>
                <a:tailEnd/>
              </a:ln>
            </p:spPr>
            <p:txBody>
              <a:bodyPr/>
              <a:lstStyle/>
              <a:p>
                <a:pPr defTabSz="957756">
                  <a:defRPr/>
                </a:pPr>
                <a:endParaRPr lang="en-US" baseline="-25000">
                  <a:solidFill>
                    <a:prstClr val="black"/>
                  </a:solidFill>
                </a:endParaRPr>
              </a:p>
            </p:txBody>
          </p:sp>
          <p:sp>
            <p:nvSpPr>
              <p:cNvPr id="138" name="Freeform 281"/>
              <p:cNvSpPr>
                <a:spLocks/>
              </p:cNvSpPr>
              <p:nvPr/>
            </p:nvSpPr>
            <p:spPr bwMode="auto">
              <a:xfrm>
                <a:off x="-5010871" y="2548984"/>
                <a:ext cx="231083" cy="18694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grpFill/>
              <a:ln w="9525">
                <a:noFill/>
                <a:round/>
                <a:headEnd/>
                <a:tailEnd/>
              </a:ln>
            </p:spPr>
            <p:txBody>
              <a:bodyPr/>
              <a:lstStyle/>
              <a:p>
                <a:pPr defTabSz="957756">
                  <a:defRPr/>
                </a:pPr>
                <a:endParaRPr lang="en-US" baseline="-25000">
                  <a:solidFill>
                    <a:prstClr val="black"/>
                  </a:solidFill>
                </a:endParaRPr>
              </a:p>
            </p:txBody>
          </p:sp>
          <p:sp>
            <p:nvSpPr>
              <p:cNvPr id="139" name="Freeform 282"/>
              <p:cNvSpPr>
                <a:spLocks/>
              </p:cNvSpPr>
              <p:nvPr/>
            </p:nvSpPr>
            <p:spPr bwMode="auto">
              <a:xfrm>
                <a:off x="-4938658" y="2428454"/>
                <a:ext cx="385139" cy="341912"/>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grpFill/>
              <a:ln w="9525">
                <a:noFill/>
                <a:round/>
                <a:headEnd/>
                <a:tailEnd/>
              </a:ln>
            </p:spPr>
            <p:txBody>
              <a:bodyPr/>
              <a:lstStyle/>
              <a:p>
                <a:pPr defTabSz="957756">
                  <a:defRPr/>
                </a:pPr>
                <a:endParaRPr lang="en-US" baseline="-25000">
                  <a:solidFill>
                    <a:prstClr val="black"/>
                  </a:solidFill>
                </a:endParaRPr>
              </a:p>
            </p:txBody>
          </p:sp>
          <p:sp>
            <p:nvSpPr>
              <p:cNvPr id="140" name="Freeform 283"/>
              <p:cNvSpPr>
                <a:spLocks/>
              </p:cNvSpPr>
              <p:nvPr/>
            </p:nvSpPr>
            <p:spPr bwMode="auto">
              <a:xfrm>
                <a:off x="-3747136" y="2502248"/>
                <a:ext cx="2043643" cy="220889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grpFill/>
              <a:ln w="9525">
                <a:noFill/>
                <a:round/>
                <a:headEnd/>
                <a:tailEnd/>
              </a:ln>
            </p:spPr>
            <p:txBody>
              <a:bodyPr/>
              <a:lstStyle/>
              <a:p>
                <a:pPr defTabSz="957756">
                  <a:defRPr/>
                </a:pPr>
                <a:endParaRPr lang="en-US" baseline="-25000">
                  <a:solidFill>
                    <a:prstClr val="black"/>
                  </a:solidFill>
                </a:endParaRPr>
              </a:p>
            </p:txBody>
          </p:sp>
          <p:sp>
            <p:nvSpPr>
              <p:cNvPr id="141" name="Freeform 284"/>
              <p:cNvSpPr>
                <a:spLocks/>
              </p:cNvSpPr>
              <p:nvPr/>
            </p:nvSpPr>
            <p:spPr bwMode="auto">
              <a:xfrm>
                <a:off x="-3751950" y="2445673"/>
                <a:ext cx="507902" cy="324692"/>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grpFill/>
              <a:ln w="9525">
                <a:noFill/>
                <a:round/>
                <a:headEnd/>
                <a:tailEnd/>
              </a:ln>
            </p:spPr>
            <p:txBody>
              <a:bodyPr/>
              <a:lstStyle/>
              <a:p>
                <a:pPr defTabSz="957756">
                  <a:defRPr/>
                </a:pPr>
                <a:endParaRPr lang="en-US" baseline="-25000">
                  <a:solidFill>
                    <a:prstClr val="black"/>
                  </a:solidFill>
                </a:endParaRPr>
              </a:p>
            </p:txBody>
          </p:sp>
          <p:sp>
            <p:nvSpPr>
              <p:cNvPr id="142" name="Freeform 285"/>
              <p:cNvSpPr>
                <a:spLocks/>
              </p:cNvSpPr>
              <p:nvPr/>
            </p:nvSpPr>
            <p:spPr bwMode="auto">
              <a:xfrm>
                <a:off x="-1826256" y="3864971"/>
                <a:ext cx="149241" cy="223842"/>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grpFill/>
              <a:ln w="9525">
                <a:noFill/>
                <a:round/>
                <a:headEnd/>
                <a:tailEnd/>
              </a:ln>
            </p:spPr>
            <p:txBody>
              <a:bodyPr/>
              <a:lstStyle/>
              <a:p>
                <a:pPr defTabSz="957756">
                  <a:defRPr/>
                </a:pPr>
                <a:endParaRPr lang="en-US" baseline="-25000">
                  <a:solidFill>
                    <a:prstClr val="black"/>
                  </a:solidFill>
                </a:endParaRPr>
              </a:p>
            </p:txBody>
          </p:sp>
          <p:sp>
            <p:nvSpPr>
              <p:cNvPr id="143" name="Freeform 286"/>
              <p:cNvSpPr>
                <a:spLocks/>
              </p:cNvSpPr>
              <p:nvPr/>
            </p:nvSpPr>
            <p:spPr bwMode="auto">
              <a:xfrm>
                <a:off x="-2038082" y="3899408"/>
                <a:ext cx="180535" cy="250899"/>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grpFill/>
              <a:ln w="9525">
                <a:noFill/>
                <a:round/>
                <a:headEnd/>
                <a:tailEnd/>
              </a:ln>
            </p:spPr>
            <p:txBody>
              <a:bodyPr/>
              <a:lstStyle/>
              <a:p>
                <a:pPr defTabSz="957756">
                  <a:defRPr/>
                </a:pPr>
                <a:endParaRPr lang="en-US" baseline="-25000">
                  <a:solidFill>
                    <a:prstClr val="black"/>
                  </a:solidFill>
                </a:endParaRPr>
              </a:p>
            </p:txBody>
          </p:sp>
          <p:sp>
            <p:nvSpPr>
              <p:cNvPr id="144" name="Freeform 287"/>
              <p:cNvSpPr>
                <a:spLocks/>
              </p:cNvSpPr>
              <p:nvPr/>
            </p:nvSpPr>
            <p:spPr bwMode="auto">
              <a:xfrm>
                <a:off x="-1486852" y="4024859"/>
                <a:ext cx="305703" cy="201703"/>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grpFill/>
              <a:ln w="9525">
                <a:noFill/>
                <a:round/>
                <a:headEnd/>
                <a:tailEnd/>
              </a:ln>
            </p:spPr>
            <p:txBody>
              <a:bodyPr/>
              <a:lstStyle/>
              <a:p>
                <a:pPr defTabSz="957756">
                  <a:defRPr/>
                </a:pPr>
                <a:endParaRPr lang="en-US" baseline="-25000">
                  <a:solidFill>
                    <a:prstClr val="black"/>
                  </a:solidFill>
                </a:endParaRPr>
              </a:p>
            </p:txBody>
          </p:sp>
          <p:sp>
            <p:nvSpPr>
              <p:cNvPr id="145" name="Freeform 288"/>
              <p:cNvSpPr>
                <a:spLocks/>
              </p:cNvSpPr>
              <p:nvPr/>
            </p:nvSpPr>
            <p:spPr bwMode="auto">
              <a:xfrm>
                <a:off x="-1710715" y="4251159"/>
                <a:ext cx="572894" cy="568211"/>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grpFill/>
              <a:ln w="9525">
                <a:noFill/>
                <a:round/>
                <a:headEnd/>
                <a:tailEnd/>
              </a:ln>
            </p:spPr>
            <p:txBody>
              <a:bodyPr/>
              <a:lstStyle/>
              <a:p>
                <a:pPr defTabSz="957756">
                  <a:defRPr/>
                </a:pPr>
                <a:endParaRPr lang="en-US" baseline="-25000">
                  <a:solidFill>
                    <a:prstClr val="black"/>
                  </a:solidFill>
                </a:endParaRPr>
              </a:p>
            </p:txBody>
          </p:sp>
          <p:sp>
            <p:nvSpPr>
              <p:cNvPr id="146" name="Freeform 289"/>
              <p:cNvSpPr>
                <a:spLocks/>
              </p:cNvSpPr>
              <p:nvPr/>
            </p:nvSpPr>
            <p:spPr bwMode="auto">
              <a:xfrm>
                <a:off x="-5229920" y="2526846"/>
                <a:ext cx="50550" cy="46737"/>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grpFill/>
              <a:ln w="9525">
                <a:noFill/>
                <a:round/>
                <a:headEnd/>
                <a:tailEnd/>
              </a:ln>
            </p:spPr>
            <p:txBody>
              <a:bodyPr/>
              <a:lstStyle/>
              <a:p>
                <a:pPr defTabSz="957756">
                  <a:defRPr/>
                </a:pPr>
                <a:endParaRPr lang="en-US" baseline="-25000">
                  <a:solidFill>
                    <a:prstClr val="black"/>
                  </a:solidFill>
                </a:endParaRPr>
              </a:p>
            </p:txBody>
          </p:sp>
          <p:sp>
            <p:nvSpPr>
              <p:cNvPr id="147" name="Freeform 290"/>
              <p:cNvSpPr>
                <a:spLocks/>
              </p:cNvSpPr>
              <p:nvPr/>
            </p:nvSpPr>
            <p:spPr bwMode="auto">
              <a:xfrm>
                <a:off x="-5172149" y="2558824"/>
                <a:ext cx="86656" cy="56574"/>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grpFill/>
              <a:ln w="9525">
                <a:noFill/>
                <a:round/>
                <a:headEnd/>
                <a:tailEnd/>
              </a:ln>
            </p:spPr>
            <p:txBody>
              <a:bodyPr/>
              <a:lstStyle/>
              <a:p>
                <a:pPr defTabSz="957756">
                  <a:defRPr/>
                </a:pPr>
                <a:endParaRPr lang="en-US" baseline="-25000">
                  <a:solidFill>
                    <a:prstClr val="black"/>
                  </a:solidFill>
                </a:endParaRPr>
              </a:p>
            </p:txBody>
          </p:sp>
          <p:sp>
            <p:nvSpPr>
              <p:cNvPr id="148" name="Freeform 291"/>
              <p:cNvSpPr>
                <a:spLocks/>
              </p:cNvSpPr>
              <p:nvPr/>
            </p:nvSpPr>
            <p:spPr bwMode="auto">
              <a:xfrm>
                <a:off x="-5030128" y="2418615"/>
                <a:ext cx="79434" cy="91013"/>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grpFill/>
              <a:ln w="9525">
                <a:noFill/>
                <a:round/>
                <a:headEnd/>
                <a:tailEnd/>
              </a:ln>
            </p:spPr>
            <p:txBody>
              <a:bodyPr/>
              <a:lstStyle/>
              <a:p>
                <a:pPr defTabSz="957756">
                  <a:defRPr/>
                </a:pPr>
                <a:endParaRPr lang="en-US" baseline="-25000">
                  <a:solidFill>
                    <a:prstClr val="black"/>
                  </a:solidFill>
                </a:endParaRPr>
              </a:p>
            </p:txBody>
          </p:sp>
          <p:sp>
            <p:nvSpPr>
              <p:cNvPr id="149" name="Freeform 292"/>
              <p:cNvSpPr>
                <a:spLocks/>
              </p:cNvSpPr>
              <p:nvPr/>
            </p:nvSpPr>
            <p:spPr bwMode="auto">
              <a:xfrm>
                <a:off x="-5054199" y="2553904"/>
                <a:ext cx="113134" cy="12790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grpFill/>
              <a:ln w="9525">
                <a:noFill/>
                <a:round/>
                <a:headEnd/>
                <a:tailEnd/>
              </a:ln>
            </p:spPr>
            <p:txBody>
              <a:bodyPr/>
              <a:lstStyle/>
              <a:p>
                <a:pPr defTabSz="957756">
                  <a:defRPr/>
                </a:pPr>
                <a:endParaRPr lang="en-US" baseline="-25000">
                  <a:solidFill>
                    <a:prstClr val="black"/>
                  </a:solidFill>
                </a:endParaRPr>
              </a:p>
            </p:txBody>
          </p:sp>
          <p:sp>
            <p:nvSpPr>
              <p:cNvPr id="150" name="Freeform 293"/>
              <p:cNvSpPr>
                <a:spLocks/>
              </p:cNvSpPr>
              <p:nvPr/>
            </p:nvSpPr>
            <p:spPr bwMode="auto">
              <a:xfrm>
                <a:off x="-5126413" y="2482569"/>
                <a:ext cx="52957" cy="61496"/>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grpFill/>
              <a:ln w="9525">
                <a:noFill/>
                <a:round/>
                <a:headEnd/>
                <a:tailEnd/>
              </a:ln>
            </p:spPr>
            <p:txBody>
              <a:bodyPr/>
              <a:lstStyle/>
              <a:p>
                <a:pPr defTabSz="957756">
                  <a:defRPr/>
                </a:pPr>
                <a:endParaRPr lang="en-US" baseline="-25000">
                  <a:solidFill>
                    <a:prstClr val="black"/>
                  </a:solidFill>
                </a:endParaRPr>
              </a:p>
            </p:txBody>
          </p:sp>
          <p:sp>
            <p:nvSpPr>
              <p:cNvPr id="151" name="Freeform 294"/>
              <p:cNvSpPr>
                <a:spLocks/>
              </p:cNvSpPr>
              <p:nvPr/>
            </p:nvSpPr>
            <p:spPr bwMode="auto">
              <a:xfrm>
                <a:off x="-4844781" y="3505842"/>
                <a:ext cx="117949" cy="98392"/>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grpFill/>
              <a:ln w="9525">
                <a:noFill/>
                <a:round/>
                <a:headEnd/>
                <a:tailEnd/>
              </a:ln>
            </p:spPr>
            <p:txBody>
              <a:bodyPr/>
              <a:lstStyle/>
              <a:p>
                <a:pPr defTabSz="957756">
                  <a:defRPr/>
                </a:pPr>
                <a:endParaRPr lang="en-US" baseline="-25000">
                  <a:solidFill>
                    <a:prstClr val="black"/>
                  </a:solidFill>
                </a:endParaRPr>
              </a:p>
            </p:txBody>
          </p:sp>
          <p:sp>
            <p:nvSpPr>
              <p:cNvPr id="152" name="Freeform 295"/>
              <p:cNvSpPr>
                <a:spLocks/>
              </p:cNvSpPr>
              <p:nvPr/>
            </p:nvSpPr>
            <p:spPr bwMode="auto">
              <a:xfrm>
                <a:off x="-4454828" y="2664594"/>
                <a:ext cx="96285" cy="56576"/>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grpFill/>
              <a:ln w="9525">
                <a:noFill/>
                <a:round/>
                <a:headEnd/>
                <a:tailEnd/>
              </a:ln>
            </p:spPr>
            <p:txBody>
              <a:bodyPr/>
              <a:lstStyle/>
              <a:p>
                <a:pPr defTabSz="957756">
                  <a:defRPr/>
                </a:pPr>
                <a:endParaRPr lang="en-US" baseline="-25000">
                  <a:solidFill>
                    <a:prstClr val="black"/>
                  </a:solidFill>
                </a:endParaRPr>
              </a:p>
            </p:txBody>
          </p:sp>
          <p:sp>
            <p:nvSpPr>
              <p:cNvPr id="153" name="Freeform 296"/>
              <p:cNvSpPr>
                <a:spLocks/>
              </p:cNvSpPr>
              <p:nvPr/>
            </p:nvSpPr>
            <p:spPr bwMode="auto">
              <a:xfrm>
                <a:off x="-3431802" y="2822020"/>
                <a:ext cx="86656" cy="164807"/>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grpFill/>
              <a:ln w="9525">
                <a:noFill/>
                <a:round/>
                <a:headEnd/>
                <a:tailEnd/>
              </a:ln>
            </p:spPr>
            <p:txBody>
              <a:bodyPr/>
              <a:lstStyle/>
              <a:p>
                <a:pPr defTabSz="957756">
                  <a:defRPr/>
                </a:pPr>
                <a:endParaRPr lang="en-US" baseline="-25000">
                  <a:solidFill>
                    <a:prstClr val="black"/>
                  </a:solidFill>
                </a:endParaRPr>
              </a:p>
            </p:txBody>
          </p:sp>
          <p:sp>
            <p:nvSpPr>
              <p:cNvPr id="154" name="Freeform 297"/>
              <p:cNvSpPr>
                <a:spLocks/>
              </p:cNvSpPr>
              <p:nvPr/>
            </p:nvSpPr>
            <p:spPr bwMode="auto">
              <a:xfrm>
                <a:off x="-3487167" y="2888436"/>
                <a:ext cx="64993" cy="66414"/>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grpFill/>
              <a:ln w="9525">
                <a:noFill/>
                <a:round/>
                <a:headEnd/>
                <a:tailEnd/>
              </a:ln>
            </p:spPr>
            <p:txBody>
              <a:bodyPr/>
              <a:lstStyle/>
              <a:p>
                <a:pPr defTabSz="957756">
                  <a:defRPr/>
                </a:pPr>
                <a:endParaRPr lang="en-US" baseline="-25000">
                  <a:solidFill>
                    <a:prstClr val="black"/>
                  </a:solidFill>
                </a:endParaRPr>
              </a:p>
            </p:txBody>
          </p:sp>
          <p:sp>
            <p:nvSpPr>
              <p:cNvPr id="155" name="Freeform 298"/>
              <p:cNvSpPr>
                <a:spLocks/>
              </p:cNvSpPr>
              <p:nvPr/>
            </p:nvSpPr>
            <p:spPr bwMode="auto">
              <a:xfrm>
                <a:off x="-5085493" y="2418615"/>
                <a:ext cx="9628" cy="158410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chemeClr val="bg1"/>
                </a:solidFill>
                <a:prstDash val="solid"/>
                <a:miter lim="800000"/>
                <a:headEnd/>
                <a:tailEnd/>
              </a:ln>
            </p:spPr>
            <p:txBody>
              <a:bodyPr/>
              <a:lstStyle/>
              <a:p>
                <a:pPr defTabSz="957756">
                  <a:defRPr/>
                </a:pPr>
                <a:endParaRPr lang="en-US" baseline="-25000">
                  <a:solidFill>
                    <a:prstClr val="black"/>
                  </a:solidFill>
                </a:endParaRPr>
              </a:p>
            </p:txBody>
          </p:sp>
          <p:sp>
            <p:nvSpPr>
              <p:cNvPr id="156" name="Freeform 299"/>
              <p:cNvSpPr>
                <a:spLocks/>
              </p:cNvSpPr>
              <p:nvPr/>
            </p:nvSpPr>
            <p:spPr bwMode="auto">
              <a:xfrm>
                <a:off x="-2902237" y="2418615"/>
                <a:ext cx="647514" cy="1648059"/>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chemeClr val="bg1"/>
                </a:solidFill>
                <a:prstDash val="solid"/>
                <a:miter lim="800000"/>
                <a:headEnd/>
                <a:tailEnd/>
              </a:ln>
            </p:spPr>
            <p:txBody>
              <a:bodyPr/>
              <a:lstStyle/>
              <a:p>
                <a:pPr defTabSz="957756">
                  <a:defRPr/>
                </a:pPr>
                <a:endParaRPr lang="en-US" baseline="-25000">
                  <a:solidFill>
                    <a:prstClr val="black"/>
                  </a:solidFill>
                </a:endParaRPr>
              </a:p>
            </p:txBody>
          </p:sp>
        </p:grpSp>
        <p:grpSp>
          <p:nvGrpSpPr>
            <p:cNvPr id="5" name="Group 21"/>
            <p:cNvGrpSpPr>
              <a:grpSpLocks/>
            </p:cNvGrpSpPr>
            <p:nvPr userDrawn="1">
              <p:custDataLst>
                <p:tags r:id="rId2"/>
              </p:custDataLst>
            </p:nvPr>
          </p:nvGrpSpPr>
          <p:grpSpPr bwMode="auto">
            <a:xfrm>
              <a:off x="5407262" y="1670190"/>
              <a:ext cx="2631666" cy="1243192"/>
              <a:chOff x="6450011" y="3926681"/>
              <a:chExt cx="3425034" cy="1653383"/>
            </a:xfrm>
          </p:grpSpPr>
          <p:sp>
            <p:nvSpPr>
              <p:cNvPr id="30" name="Oval 22"/>
              <p:cNvSpPr/>
              <p:nvPr/>
            </p:nvSpPr>
            <p:spPr>
              <a:xfrm>
                <a:off x="6821694" y="40424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300">
                  <a:solidFill>
                    <a:srgbClr val="FFFFFF"/>
                  </a:solidFill>
                </a:endParaRPr>
              </a:p>
            </p:txBody>
          </p:sp>
          <p:sp>
            <p:nvSpPr>
              <p:cNvPr id="31" name="Oval 23"/>
              <p:cNvSpPr/>
              <p:nvPr/>
            </p:nvSpPr>
            <p:spPr>
              <a:xfrm>
                <a:off x="6449799" y="4283171"/>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300">
                  <a:solidFill>
                    <a:srgbClr val="FFFFFF"/>
                  </a:solidFill>
                </a:endParaRPr>
              </a:p>
            </p:txBody>
          </p:sp>
          <p:sp>
            <p:nvSpPr>
              <p:cNvPr id="32" name="Oval 24"/>
              <p:cNvSpPr/>
              <p:nvPr/>
            </p:nvSpPr>
            <p:spPr>
              <a:xfrm>
                <a:off x="6528310" y="450063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300">
                  <a:solidFill>
                    <a:srgbClr val="FFFFFF"/>
                  </a:solidFill>
                </a:endParaRPr>
              </a:p>
            </p:txBody>
          </p:sp>
          <p:sp>
            <p:nvSpPr>
              <p:cNvPr id="33" name="Oval 25"/>
              <p:cNvSpPr/>
              <p:nvPr/>
            </p:nvSpPr>
            <p:spPr>
              <a:xfrm>
                <a:off x="6685332" y="4680095"/>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300">
                  <a:solidFill>
                    <a:srgbClr val="FFFFFF"/>
                  </a:solidFill>
                </a:endParaRPr>
              </a:p>
            </p:txBody>
          </p:sp>
          <p:sp>
            <p:nvSpPr>
              <p:cNvPr id="34" name="Oval 26"/>
              <p:cNvSpPr/>
              <p:nvPr/>
            </p:nvSpPr>
            <p:spPr>
              <a:xfrm>
                <a:off x="7234911" y="5150914"/>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300">
                  <a:solidFill>
                    <a:srgbClr val="FFFFFF"/>
                  </a:solidFill>
                </a:endParaRPr>
              </a:p>
            </p:txBody>
          </p:sp>
          <p:sp>
            <p:nvSpPr>
              <p:cNvPr id="35" name="Oval 27"/>
              <p:cNvSpPr/>
              <p:nvPr/>
            </p:nvSpPr>
            <p:spPr>
              <a:xfrm>
                <a:off x="6968386" y="548449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300">
                  <a:solidFill>
                    <a:srgbClr val="FFFFFF"/>
                  </a:solidFill>
                </a:endParaRPr>
              </a:p>
            </p:txBody>
          </p:sp>
          <p:sp>
            <p:nvSpPr>
              <p:cNvPr id="36" name="Oval 28"/>
              <p:cNvSpPr/>
              <p:nvPr/>
            </p:nvSpPr>
            <p:spPr>
              <a:xfrm>
                <a:off x="7121277" y="552461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300">
                  <a:solidFill>
                    <a:srgbClr val="FFFFFF"/>
                  </a:solidFill>
                </a:endParaRPr>
              </a:p>
            </p:txBody>
          </p:sp>
          <p:sp>
            <p:nvSpPr>
              <p:cNvPr id="37" name="Oval 29"/>
              <p:cNvSpPr/>
              <p:nvPr/>
            </p:nvSpPr>
            <p:spPr>
              <a:xfrm>
                <a:off x="9819582" y="5476054"/>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300">
                  <a:solidFill>
                    <a:srgbClr val="FFFFFF"/>
                  </a:solidFill>
                </a:endParaRPr>
              </a:p>
            </p:txBody>
          </p:sp>
          <p:sp>
            <p:nvSpPr>
              <p:cNvPr id="38" name="Oval 30"/>
              <p:cNvSpPr/>
              <p:nvPr/>
            </p:nvSpPr>
            <p:spPr>
              <a:xfrm>
                <a:off x="9272069" y="4965120"/>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300">
                  <a:solidFill>
                    <a:srgbClr val="FFFFFF"/>
                  </a:solidFill>
                </a:endParaRPr>
              </a:p>
            </p:txBody>
          </p:sp>
          <p:sp>
            <p:nvSpPr>
              <p:cNvPr id="39" name="Oval 31"/>
              <p:cNvSpPr/>
              <p:nvPr/>
            </p:nvSpPr>
            <p:spPr>
              <a:xfrm>
                <a:off x="9323722" y="4696985"/>
                <a:ext cx="55784"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300">
                  <a:solidFill>
                    <a:srgbClr val="FFFFFF"/>
                  </a:solidFill>
                </a:endParaRPr>
              </a:p>
            </p:txBody>
          </p:sp>
          <p:sp>
            <p:nvSpPr>
              <p:cNvPr id="40" name="Oval 32"/>
              <p:cNvSpPr/>
              <p:nvPr/>
            </p:nvSpPr>
            <p:spPr>
              <a:xfrm>
                <a:off x="9410497" y="472654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300">
                  <a:solidFill>
                    <a:srgbClr val="FFFFFF"/>
                  </a:solidFill>
                </a:endParaRPr>
              </a:p>
            </p:txBody>
          </p:sp>
          <p:sp>
            <p:nvSpPr>
              <p:cNvPr id="41" name="Oval 33"/>
              <p:cNvSpPr/>
              <p:nvPr/>
            </p:nvSpPr>
            <p:spPr>
              <a:xfrm>
                <a:off x="9418761" y="458931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300">
                  <a:solidFill>
                    <a:srgbClr val="FFFFFF"/>
                  </a:solidFill>
                </a:endParaRPr>
              </a:p>
            </p:txBody>
          </p:sp>
          <p:sp>
            <p:nvSpPr>
              <p:cNvPr id="42" name="Oval 34"/>
              <p:cNvSpPr/>
              <p:nvPr/>
            </p:nvSpPr>
            <p:spPr>
              <a:xfrm>
                <a:off x="9096452" y="4399293"/>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300">
                  <a:solidFill>
                    <a:srgbClr val="FFFFFF"/>
                  </a:solidFill>
                </a:endParaRPr>
              </a:p>
            </p:txBody>
          </p:sp>
          <p:sp>
            <p:nvSpPr>
              <p:cNvPr id="43" name="Oval 35"/>
              <p:cNvSpPr/>
              <p:nvPr/>
            </p:nvSpPr>
            <p:spPr>
              <a:xfrm>
                <a:off x="8933231" y="468431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300">
                  <a:solidFill>
                    <a:srgbClr val="FFFFFF"/>
                  </a:solidFill>
                </a:endParaRPr>
              </a:p>
            </p:txBody>
          </p:sp>
          <p:sp>
            <p:nvSpPr>
              <p:cNvPr id="44" name="Oval 36"/>
              <p:cNvSpPr/>
              <p:nvPr/>
            </p:nvSpPr>
            <p:spPr>
              <a:xfrm>
                <a:off x="8600592" y="4547084"/>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300">
                  <a:solidFill>
                    <a:srgbClr val="FFFFFF"/>
                  </a:solidFill>
                </a:endParaRPr>
              </a:p>
            </p:txBody>
          </p:sp>
          <p:sp>
            <p:nvSpPr>
              <p:cNvPr id="45" name="Oval 37"/>
              <p:cNvSpPr/>
              <p:nvPr/>
            </p:nvSpPr>
            <p:spPr>
              <a:xfrm>
                <a:off x="8612989" y="467376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300">
                  <a:solidFill>
                    <a:srgbClr val="FFFFFF"/>
                  </a:solidFill>
                </a:endParaRPr>
              </a:p>
            </p:txBody>
          </p:sp>
          <p:sp>
            <p:nvSpPr>
              <p:cNvPr id="46" name="Oval 38"/>
              <p:cNvSpPr/>
              <p:nvPr/>
            </p:nvSpPr>
            <p:spPr>
              <a:xfrm>
                <a:off x="8369191" y="43781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300">
                  <a:solidFill>
                    <a:srgbClr val="FFFFFF"/>
                  </a:solidFill>
                </a:endParaRPr>
              </a:p>
            </p:txBody>
          </p:sp>
          <p:sp>
            <p:nvSpPr>
              <p:cNvPr id="47" name="Oval 39"/>
              <p:cNvSpPr/>
              <p:nvPr/>
            </p:nvSpPr>
            <p:spPr>
              <a:xfrm>
                <a:off x="7844406" y="4437297"/>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300">
                  <a:solidFill>
                    <a:srgbClr val="FFFFFF"/>
                  </a:solidFill>
                </a:endParaRPr>
              </a:p>
            </p:txBody>
          </p:sp>
          <p:sp>
            <p:nvSpPr>
              <p:cNvPr id="48" name="Oval 40"/>
              <p:cNvSpPr/>
              <p:nvPr/>
            </p:nvSpPr>
            <p:spPr>
              <a:xfrm>
                <a:off x="7914653" y="425994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300">
                  <a:solidFill>
                    <a:srgbClr val="FFFFFF"/>
                  </a:solidFill>
                </a:endParaRPr>
              </a:p>
            </p:txBody>
          </p:sp>
          <p:sp>
            <p:nvSpPr>
              <p:cNvPr id="49" name="Oval 41"/>
              <p:cNvSpPr/>
              <p:nvPr/>
            </p:nvSpPr>
            <p:spPr>
              <a:xfrm>
                <a:off x="7982833"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300">
                  <a:solidFill>
                    <a:srgbClr val="FFFFFF"/>
                  </a:solidFill>
                </a:endParaRPr>
              </a:p>
            </p:txBody>
          </p:sp>
          <p:sp>
            <p:nvSpPr>
              <p:cNvPr id="50" name="Oval 42"/>
              <p:cNvSpPr/>
              <p:nvPr/>
            </p:nvSpPr>
            <p:spPr>
              <a:xfrm>
                <a:off x="8053080" y="41733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300">
                  <a:solidFill>
                    <a:srgbClr val="FFFFFF"/>
                  </a:solidFill>
                </a:endParaRPr>
              </a:p>
            </p:txBody>
          </p:sp>
          <p:sp>
            <p:nvSpPr>
              <p:cNvPr id="51" name="Oval 43"/>
              <p:cNvSpPr/>
              <p:nvPr/>
            </p:nvSpPr>
            <p:spPr>
              <a:xfrm>
                <a:off x="8030353" y="404881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300">
                  <a:solidFill>
                    <a:srgbClr val="FFFFFF"/>
                  </a:solidFill>
                </a:endParaRPr>
              </a:p>
            </p:txBody>
          </p:sp>
          <p:sp>
            <p:nvSpPr>
              <p:cNvPr id="52" name="Oval 44"/>
              <p:cNvSpPr/>
              <p:nvPr/>
            </p:nvSpPr>
            <p:spPr>
              <a:xfrm>
                <a:off x="8137790" y="392636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300">
                  <a:solidFill>
                    <a:srgbClr val="FFFFFF"/>
                  </a:solidFill>
                </a:endParaRPr>
              </a:p>
            </p:txBody>
          </p:sp>
          <p:sp>
            <p:nvSpPr>
              <p:cNvPr id="53" name="Oval 45"/>
              <p:cNvSpPr/>
              <p:nvPr/>
            </p:nvSpPr>
            <p:spPr>
              <a:xfrm>
                <a:off x="8212169" y="3966477"/>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300">
                  <a:solidFill>
                    <a:srgbClr val="FFFFFF"/>
                  </a:solidFill>
                </a:endParaRPr>
              </a:p>
            </p:txBody>
          </p:sp>
          <p:sp>
            <p:nvSpPr>
              <p:cNvPr id="54" name="Oval 46"/>
              <p:cNvSpPr/>
              <p:nvPr/>
            </p:nvSpPr>
            <p:spPr>
              <a:xfrm>
                <a:off x="8146054" y="403403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300">
                  <a:solidFill>
                    <a:srgbClr val="FFFFFF"/>
                  </a:solidFill>
                </a:endParaRPr>
              </a:p>
            </p:txBody>
          </p:sp>
          <p:sp>
            <p:nvSpPr>
              <p:cNvPr id="55" name="Oval 47"/>
              <p:cNvSpPr/>
              <p:nvPr/>
            </p:nvSpPr>
            <p:spPr>
              <a:xfrm>
                <a:off x="8086137" y="412482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300">
                  <a:solidFill>
                    <a:srgbClr val="FFFFFF"/>
                  </a:solidFill>
                </a:endParaRPr>
              </a:p>
            </p:txBody>
          </p:sp>
          <p:sp>
            <p:nvSpPr>
              <p:cNvPr id="56" name="Oval 48"/>
              <p:cNvSpPr/>
              <p:nvPr/>
            </p:nvSpPr>
            <p:spPr>
              <a:xfrm>
                <a:off x="8150186" y="41163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300">
                  <a:solidFill>
                    <a:srgbClr val="FFFFFF"/>
                  </a:solidFill>
                </a:endParaRPr>
              </a:p>
            </p:txBody>
          </p:sp>
          <p:sp>
            <p:nvSpPr>
              <p:cNvPr id="57" name="Oval 49"/>
              <p:cNvSpPr/>
              <p:nvPr/>
            </p:nvSpPr>
            <p:spPr>
              <a:xfrm>
                <a:off x="8205970" y="4148048"/>
                <a:ext cx="53718"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300">
                  <a:solidFill>
                    <a:srgbClr val="FFFFFF"/>
                  </a:solidFill>
                </a:endParaRPr>
              </a:p>
            </p:txBody>
          </p:sp>
          <p:sp>
            <p:nvSpPr>
              <p:cNvPr id="58" name="Oval 50"/>
              <p:cNvSpPr/>
              <p:nvPr/>
            </p:nvSpPr>
            <p:spPr>
              <a:xfrm>
                <a:off x="8241094" y="419872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300">
                  <a:solidFill>
                    <a:srgbClr val="FFFFFF"/>
                  </a:solidFill>
                </a:endParaRPr>
              </a:p>
            </p:txBody>
          </p:sp>
          <p:sp>
            <p:nvSpPr>
              <p:cNvPr id="59" name="Oval 51"/>
              <p:cNvSpPr/>
              <p:nvPr/>
            </p:nvSpPr>
            <p:spPr>
              <a:xfrm>
                <a:off x="8243159"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300">
                  <a:solidFill>
                    <a:srgbClr val="FFFFFF"/>
                  </a:solidFill>
                </a:endParaRPr>
              </a:p>
            </p:txBody>
          </p:sp>
          <p:sp>
            <p:nvSpPr>
              <p:cNvPr id="60" name="Oval 52"/>
              <p:cNvSpPr/>
              <p:nvPr/>
            </p:nvSpPr>
            <p:spPr>
              <a:xfrm>
                <a:off x="8170847" y="427683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300">
                  <a:solidFill>
                    <a:srgbClr val="FFFFFF"/>
                  </a:solidFill>
                </a:endParaRPr>
              </a:p>
            </p:txBody>
          </p:sp>
          <p:sp>
            <p:nvSpPr>
              <p:cNvPr id="61" name="Oval 53"/>
              <p:cNvSpPr/>
              <p:nvPr/>
            </p:nvSpPr>
            <p:spPr>
              <a:xfrm>
                <a:off x="8129525" y="420294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300">
                  <a:solidFill>
                    <a:srgbClr val="FFFFFF"/>
                  </a:solidFill>
                </a:endParaRPr>
              </a:p>
            </p:txBody>
          </p:sp>
        </p:grpSp>
      </p:grpSp>
      <p:grpSp>
        <p:nvGrpSpPr>
          <p:cNvPr id="6" name="Group 362"/>
          <p:cNvGrpSpPr/>
          <p:nvPr userDrawn="1"/>
        </p:nvGrpSpPr>
        <p:grpSpPr>
          <a:xfrm>
            <a:off x="5405033" y="4005064"/>
            <a:ext cx="3354303" cy="576000"/>
            <a:chOff x="4932104" y="4725144"/>
            <a:chExt cx="3096280" cy="576000"/>
          </a:xfrm>
        </p:grpSpPr>
        <p:pic>
          <p:nvPicPr>
            <p:cNvPr id="365" name="Picture 364" descr="1394032025_46-facebook.png"/>
            <p:cNvPicPr>
              <a:picLocks noChangeAspect="1"/>
            </p:cNvPicPr>
            <p:nvPr userDrawn="1"/>
          </p:nvPicPr>
          <p:blipFill>
            <a:blip r:embed="rId8" cstate="email">
              <a:lum bright="100000"/>
            </a:blip>
            <a:stretch>
              <a:fillRect/>
            </a:stretch>
          </p:blipFill>
          <p:spPr>
            <a:xfrm>
              <a:off x="4932104" y="4725144"/>
              <a:ext cx="576000" cy="576000"/>
            </a:xfrm>
            <a:prstGeom prst="rect">
              <a:avLst/>
            </a:prstGeom>
          </p:spPr>
        </p:pic>
        <p:pic>
          <p:nvPicPr>
            <p:cNvPr id="366" name="Picture 365" descr="1394032040_11-linkedin.png"/>
            <p:cNvPicPr>
              <a:picLocks noChangeAspect="1"/>
            </p:cNvPicPr>
            <p:nvPr userDrawn="1"/>
          </p:nvPicPr>
          <p:blipFill>
            <a:blip r:embed="rId9" cstate="email">
              <a:lum bright="100000"/>
            </a:blip>
            <a:stretch>
              <a:fillRect/>
            </a:stretch>
          </p:blipFill>
          <p:spPr>
            <a:xfrm>
              <a:off x="5784197" y="4743144"/>
              <a:ext cx="540000" cy="540000"/>
            </a:xfrm>
            <a:prstGeom prst="rect">
              <a:avLst/>
            </a:prstGeom>
          </p:spPr>
        </p:pic>
        <p:pic>
          <p:nvPicPr>
            <p:cNvPr id="367" name="Picture 366" descr="1394031971_45-twitter.png"/>
            <p:cNvPicPr>
              <a:picLocks noChangeAspect="1"/>
            </p:cNvPicPr>
            <p:nvPr userDrawn="1"/>
          </p:nvPicPr>
          <p:blipFill>
            <a:blip r:embed="rId10" cstate="email">
              <a:lum bright="100000"/>
            </a:blip>
            <a:stretch>
              <a:fillRect/>
            </a:stretch>
          </p:blipFill>
          <p:spPr>
            <a:xfrm>
              <a:off x="6600290" y="4725144"/>
              <a:ext cx="576000" cy="576000"/>
            </a:xfrm>
            <a:prstGeom prst="rect">
              <a:avLst/>
            </a:prstGeom>
          </p:spPr>
        </p:pic>
        <p:pic>
          <p:nvPicPr>
            <p:cNvPr id="368" name="Picture 367" descr="1394031976_18-youtube.png"/>
            <p:cNvPicPr>
              <a:picLocks noChangeAspect="1"/>
            </p:cNvPicPr>
            <p:nvPr userDrawn="1"/>
          </p:nvPicPr>
          <p:blipFill>
            <a:blip r:embed="rId11" cstate="email">
              <a:lum bright="100000"/>
            </a:blip>
            <a:stretch>
              <a:fillRect/>
            </a:stretch>
          </p:blipFill>
          <p:spPr>
            <a:xfrm>
              <a:off x="7452384" y="4725144"/>
              <a:ext cx="576000" cy="576000"/>
            </a:xfrm>
            <a:prstGeom prst="rect">
              <a:avLst/>
            </a:prstGeom>
          </p:spPr>
        </p:pic>
      </p:grpSp>
    </p:spTree>
    <p:extLst>
      <p:ext uri="{BB962C8B-B14F-4D97-AF65-F5344CB8AC3E}">
        <p14:creationId xmlns="" xmlns:p14="http://schemas.microsoft.com/office/powerpoint/2010/main" val="2579292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4" y="3"/>
          <a:ext cx="147061" cy="143985"/>
        </p:xfrm>
        <a:graphic>
          <a:graphicData uri="http://schemas.openxmlformats.org/presentationml/2006/ole">
            <p:oleObj spid="_x0000_s149514" name="think-cell Slide" r:id="rId7" imgW="360" imgH="360" progId="">
              <p:embed/>
            </p:oleObj>
          </a:graphicData>
        </a:graphic>
      </p:graphicFrame>
      <p:grpSp>
        <p:nvGrpSpPr>
          <p:cNvPr id="2" name="Group 351"/>
          <p:cNvGrpSpPr/>
          <p:nvPr userDrawn="1">
            <p:custDataLst>
              <p:tags r:id="rId2"/>
            </p:custDataLst>
          </p:nvPr>
        </p:nvGrpSpPr>
        <p:grpSpPr>
          <a:xfrm>
            <a:off x="5781932" y="3258545"/>
            <a:ext cx="3701555" cy="2118522"/>
            <a:chOff x="5511798" y="3584333"/>
            <a:chExt cx="4818106" cy="2816468"/>
          </a:xfrm>
        </p:grpSpPr>
        <p:grpSp>
          <p:nvGrpSpPr>
            <p:cNvPr id="3" name="Group 54"/>
            <p:cNvGrpSpPr/>
            <p:nvPr userDrawn="1">
              <p:custDataLst>
                <p:tags r:id="rId4"/>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latin typeface="Calibri"/>
                </a:endParaRPr>
              </a:p>
            </p:txBody>
          </p:sp>
        </p:grpSp>
        <p:grpSp>
          <p:nvGrpSpPr>
            <p:cNvPr id="5" name="Group 21"/>
            <p:cNvGrpSpPr/>
            <p:nvPr userDrawn="1">
              <p:custDataLst>
                <p:tags r:id="rId5"/>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latin typeface="Calibri"/>
                </a:endParaRPr>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latin typeface="Calibri"/>
                </a:endParaRPr>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latin typeface="Calibri"/>
                </a:endParaRPr>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latin typeface="Calibri"/>
                </a:endParaRPr>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latin typeface="Calibri"/>
                </a:endParaRPr>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latin typeface="Calibri"/>
                </a:endParaRPr>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latin typeface="Calibri"/>
                </a:endParaRPr>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latin typeface="Calibri"/>
                </a:endParaRPr>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latin typeface="Calibri"/>
                </a:endParaRPr>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latin typeface="Calibri"/>
                </a:endParaRPr>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latin typeface="Calibri"/>
                </a:endParaRPr>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latin typeface="Calibri"/>
                </a:endParaRPr>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latin typeface="Calibri"/>
                </a:endParaRPr>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latin typeface="Calibri"/>
                </a:endParaRPr>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latin typeface="Calibri"/>
                </a:endParaRPr>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latin typeface="Calibri"/>
                </a:endParaRPr>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latin typeface="Calibri"/>
                </a:endParaRPr>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latin typeface="Calibri"/>
                </a:endParaRPr>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latin typeface="Calibri"/>
                </a:endParaRPr>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latin typeface="Calibri"/>
                </a:endParaRPr>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latin typeface="Calibri"/>
                </a:endParaRPr>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latin typeface="Calibri"/>
                </a:endParaRPr>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latin typeface="Calibri"/>
                </a:endParaRPr>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latin typeface="Calibri"/>
                </a:endParaRPr>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latin typeface="Calibri"/>
                </a:endParaRPr>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latin typeface="Calibri"/>
                </a:endParaRPr>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latin typeface="Calibri"/>
                </a:endParaRPr>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latin typeface="Calibri"/>
                </a:endParaRPr>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latin typeface="Calibri"/>
                </a:endParaRPr>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latin typeface="Calibri"/>
                </a:endParaRPr>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latin typeface="Calibri"/>
                </a:endParaRPr>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latin typeface="Calibri"/>
                </a:endParaRPr>
              </a:p>
            </p:txBody>
          </p:sp>
        </p:grpSp>
      </p:grpSp>
      <p:sp>
        <p:nvSpPr>
          <p:cNvPr id="335" name="Rectangle 9"/>
          <p:cNvSpPr>
            <a:spLocks noChangeArrowheads="1"/>
          </p:cNvSpPr>
          <p:nvPr userDrawn="1">
            <p:custDataLst>
              <p:tags r:id="rId3"/>
            </p:custDataLst>
          </p:nvPr>
        </p:nvSpPr>
        <p:spPr bwMode="gray">
          <a:xfrm>
            <a:off x="1117963" y="3617156"/>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algn="just" defTabSz="1042966">
              <a:defRPr/>
            </a:pPr>
            <a:r>
              <a:rPr lang="en-US" b="1" dirty="0" smtClean="0">
                <a:solidFill>
                  <a:prstClr val="white"/>
                </a:solidFill>
                <a:latin typeface="Arial"/>
                <a:cs typeface="Arial"/>
              </a:rPr>
              <a:t>About Capgemini</a:t>
            </a:r>
            <a:endParaRPr lang="en-US" sz="1000" dirty="0" smtClean="0">
              <a:solidFill>
                <a:prstClr val="white"/>
              </a:solidFill>
              <a:latin typeface="Arial" pitchFamily="34" charset="0"/>
              <a:cs typeface="Arial" pitchFamily="34" charset="0"/>
            </a:endParaRPr>
          </a:p>
          <a:p>
            <a:pPr algn="just" defTabSz="957756"/>
            <a:endParaRPr lang="en-US" sz="1000" dirty="0" smtClean="0">
              <a:solidFill>
                <a:prstClr val="white"/>
              </a:solidFill>
              <a:latin typeface="Arial" pitchFamily="34" charset="0"/>
              <a:cs typeface="Arial" pitchFamily="34" charset="0"/>
            </a:endParaRPr>
          </a:p>
          <a:p>
            <a:pPr algn="just" defTabSz="957756"/>
            <a:r>
              <a:rPr lang="en-US" sz="1000" dirty="0" smtClean="0">
                <a:solidFill>
                  <a:prstClr val="white"/>
                </a:solidFill>
                <a:latin typeface="Arial" pitchFamily="34" charset="0"/>
                <a:cs typeface="Arial" pitchFamily="34" charset="0"/>
              </a:rPr>
              <a:t>With </a:t>
            </a:r>
            <a:r>
              <a:rPr lang="en-US" sz="1000" dirty="0">
                <a:solidFill>
                  <a:prstClr val="white"/>
                </a:solidFill>
                <a:latin typeface="Arial" pitchFamily="34" charset="0"/>
                <a:cs typeface="Arial" pitchFamily="34" charset="0"/>
              </a:rPr>
              <a:t>more than </a:t>
            </a:r>
            <a:r>
              <a:rPr lang="en-US" sz="1000" dirty="0" smtClean="0">
                <a:solidFill>
                  <a:prstClr val="white"/>
                </a:solidFill>
                <a:latin typeface="Arial" pitchFamily="34" charset="0"/>
                <a:cs typeface="Arial" pitchFamily="34" charset="0"/>
              </a:rPr>
              <a:t>128,000 </a:t>
            </a:r>
            <a:r>
              <a:rPr lang="en-US" sz="1000" dirty="0">
                <a:solidFill>
                  <a:prstClr val="white"/>
                </a:solidFill>
                <a:latin typeface="Arial" pitchFamily="34" charset="0"/>
                <a:cs typeface="Arial" pitchFamily="34" charset="0"/>
              </a:rPr>
              <a:t>people in </a:t>
            </a:r>
            <a:r>
              <a:rPr lang="en-US" sz="1000" dirty="0" smtClean="0">
                <a:solidFill>
                  <a:prstClr val="white"/>
                </a:solidFill>
                <a:latin typeface="Arial" pitchFamily="34" charset="0"/>
                <a:cs typeface="Arial" pitchFamily="34" charset="0"/>
              </a:rPr>
              <a:t>44 </a:t>
            </a:r>
            <a:r>
              <a:rPr lang="en-US" sz="1000" dirty="0">
                <a:solidFill>
                  <a:prstClr val="white"/>
                </a:solidFill>
                <a:latin typeface="Arial" pitchFamily="34" charset="0"/>
                <a:cs typeface="Arial" pitchFamily="34" charset="0"/>
              </a:rPr>
              <a:t>countries, Capgemini is one of the world's foremost providers of consulting, technology and outsourcing services. The Group reported </a:t>
            </a:r>
            <a:r>
              <a:rPr lang="en-US" sz="1000" dirty="0" smtClean="0">
                <a:solidFill>
                  <a:prstClr val="white"/>
                </a:solidFill>
                <a:latin typeface="Arial" pitchFamily="34" charset="0"/>
                <a:cs typeface="Arial" pitchFamily="34" charset="0"/>
              </a:rPr>
              <a:t>2012 </a:t>
            </a:r>
            <a:r>
              <a:rPr lang="en-US" sz="1000" dirty="0">
                <a:solidFill>
                  <a:prstClr val="white"/>
                </a:solidFill>
                <a:latin typeface="Arial" pitchFamily="34" charset="0"/>
                <a:cs typeface="Arial" pitchFamily="34" charset="0"/>
              </a:rPr>
              <a:t>global revenues of EUR </a:t>
            </a:r>
            <a:r>
              <a:rPr lang="en-US" sz="1000" dirty="0" smtClean="0">
                <a:solidFill>
                  <a:prstClr val="white"/>
                </a:solidFill>
                <a:latin typeface="Arial" pitchFamily="34" charset="0"/>
                <a:cs typeface="Arial" pitchFamily="34" charset="0"/>
              </a:rPr>
              <a:t>10.3 </a:t>
            </a:r>
            <a:r>
              <a:rPr lang="en-US" sz="1000" dirty="0">
                <a:solidFill>
                  <a:prstClr val="white"/>
                </a:solidFill>
                <a:latin typeface="Arial" pitchFamily="34" charset="0"/>
                <a:cs typeface="Arial" pitchFamily="34" charset="0"/>
              </a:rPr>
              <a:t>billion.</a:t>
            </a:r>
          </a:p>
          <a:p>
            <a:pPr algn="just" defTabSz="957756"/>
            <a:r>
              <a:rPr lang="en-US" sz="1000" dirty="0">
                <a:solidFill>
                  <a:prstClr val="white"/>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smtClean="0">
                <a:solidFill>
                  <a:prstClr val="white"/>
                </a:solidFill>
                <a:latin typeface="Arial" pitchFamily="34" charset="0"/>
                <a:cs typeface="Arial" pitchFamily="34" charset="0"/>
              </a:rPr>
              <a:t>Experience™, </a:t>
            </a:r>
            <a:r>
              <a:rPr lang="en-US" sz="1000" dirty="0">
                <a:solidFill>
                  <a:prstClr val="white"/>
                </a:solidFill>
                <a:latin typeface="Arial" pitchFamily="34" charset="0"/>
                <a:cs typeface="Arial" pitchFamily="34" charset="0"/>
              </a:rPr>
              <a:t>and draws on </a:t>
            </a:r>
            <a:r>
              <a:rPr lang="en-US" sz="1000" dirty="0" smtClean="0">
                <a:solidFill>
                  <a:prstClr val="white"/>
                </a:solidFill>
                <a:latin typeface="Arial" pitchFamily="34" charset="0"/>
                <a:cs typeface="Arial" pitchFamily="34" charset="0"/>
              </a:rPr>
              <a:t>Rightshore</a:t>
            </a:r>
            <a:r>
              <a:rPr lang="en-US" sz="1000" b="1" baseline="30000" dirty="0" smtClean="0">
                <a:solidFill>
                  <a:prstClr val="white"/>
                </a:solidFill>
                <a:latin typeface="Arial" pitchFamily="34" charset="0"/>
                <a:cs typeface="Arial" pitchFamily="34" charset="0"/>
              </a:rPr>
              <a:t>®</a:t>
            </a:r>
            <a:r>
              <a:rPr lang="en-US" sz="1000" dirty="0" smtClean="0">
                <a:solidFill>
                  <a:prstClr val="white"/>
                </a:solidFill>
                <a:latin typeface="Arial" pitchFamily="34" charset="0"/>
                <a:cs typeface="Arial" pitchFamily="34" charset="0"/>
              </a:rPr>
              <a:t>, </a:t>
            </a:r>
            <a:r>
              <a:rPr lang="en-US" sz="1000" dirty="0">
                <a:solidFill>
                  <a:prstClr val="white"/>
                </a:solidFill>
                <a:latin typeface="Arial" pitchFamily="34" charset="0"/>
                <a:cs typeface="Arial" pitchFamily="34" charset="0"/>
              </a:rPr>
              <a:t>its worldwide delivery model</a:t>
            </a:r>
            <a:r>
              <a:rPr lang="en-US" sz="1000" dirty="0" smtClean="0">
                <a:solidFill>
                  <a:prstClr val="white"/>
                </a:solidFill>
                <a:latin typeface="Arial" pitchFamily="34" charset="0"/>
                <a:cs typeface="Arial" pitchFamily="34" charset="0"/>
              </a:rPr>
              <a:t>.</a:t>
            </a:r>
            <a:endParaRPr lang="en-US" sz="1000" dirty="0">
              <a:solidFill>
                <a:prstClr val="white"/>
              </a:solidFill>
              <a:latin typeface="Arial" pitchFamily="34" charset="0"/>
              <a:cs typeface="Arial" pitchFamily="34" charset="0"/>
            </a:endParaRPr>
          </a:p>
          <a:p>
            <a:pPr algn="just" defTabSz="957756"/>
            <a:endParaRPr lang="en-US" sz="1050" dirty="0">
              <a:solidFill>
                <a:prstClr val="white"/>
              </a:solidFill>
              <a:latin typeface="Arial" pitchFamily="34" charset="0"/>
              <a:cs typeface="Arial" pitchFamily="34" charset="0"/>
            </a:endParaRPr>
          </a:p>
          <a:p>
            <a:pPr algn="just" defTabSz="957756"/>
            <a:r>
              <a:rPr lang="en-US" sz="900" i="1" dirty="0">
                <a:solidFill>
                  <a:prstClr val="white"/>
                </a:solidFill>
                <a:latin typeface="Arial" pitchFamily="34" charset="0"/>
                <a:cs typeface="Arial" pitchFamily="34" charset="0"/>
              </a:rPr>
              <a:t>Rightshore</a:t>
            </a:r>
            <a:r>
              <a:rPr lang="en-US" sz="900" i="1" baseline="30000" dirty="0">
                <a:solidFill>
                  <a:prstClr val="white"/>
                </a:solidFill>
                <a:latin typeface="Arial" pitchFamily="34" charset="0"/>
                <a:cs typeface="Arial" pitchFamily="34" charset="0"/>
              </a:rPr>
              <a:t>®</a:t>
            </a:r>
            <a:r>
              <a:rPr lang="en-US" sz="900" i="1" dirty="0">
                <a:solidFill>
                  <a:prstClr val="white"/>
                </a:solidFill>
                <a:latin typeface="Arial" pitchFamily="34" charset="0"/>
                <a:cs typeface="Arial" pitchFamily="34" charset="0"/>
              </a:rPr>
              <a:t> is a trademark belonging to Capgemini</a:t>
            </a:r>
            <a:endParaRPr lang="en-US" sz="900" b="1" kern="0" noProof="1">
              <a:solidFill>
                <a:prstClr val="white"/>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8" cstate="email">
            <a:extLst>
              <a:ext uri="{28A0092B-C50C-407E-A947-70E740481C1C}">
                <a14:useLocalDpi xmlns="" xmlns:a14="http://schemas.microsoft.com/office/drawing/2010/main"/>
              </a:ext>
            </a:extLst>
          </a:blip>
          <a:stretch>
            <a:fillRect/>
          </a:stretch>
        </p:blipFill>
        <p:spPr>
          <a:xfrm>
            <a:off x="867729" y="3468294"/>
            <a:ext cx="519572" cy="522508"/>
          </a:xfrm>
          <a:prstGeom prst="rect">
            <a:avLst/>
          </a:prstGeom>
        </p:spPr>
      </p:pic>
    </p:spTree>
    <p:extLst>
      <p:ext uri="{BB962C8B-B14F-4D97-AF65-F5344CB8AC3E}">
        <p14:creationId xmlns="" xmlns:p14="http://schemas.microsoft.com/office/powerpoint/2010/main" val="30441826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6">
    <p:spTree>
      <p:nvGrpSpPr>
        <p:cNvPr id="1" name=""/>
        <p:cNvGrpSpPr/>
        <p:nvPr/>
      </p:nvGrpSpPr>
      <p:grpSpPr>
        <a:xfrm>
          <a:off x="0" y="0"/>
          <a:ext cx="0" cy="0"/>
          <a:chOff x="0" y="0"/>
          <a:chExt cx="0" cy="0"/>
        </a:xfrm>
      </p:grpSpPr>
      <p:pic>
        <p:nvPicPr>
          <p:cNvPr id="21" name="Picture 20" descr="8.-Products-and-technology_ps.jpg"/>
          <p:cNvPicPr>
            <a:picLocks noChangeAspect="1"/>
          </p:cNvPicPr>
          <p:nvPr/>
        </p:nvPicPr>
        <p:blipFill>
          <a:blip r:embed="rId2" cstate="email"/>
          <a:srcRect/>
          <a:stretch>
            <a:fillRect/>
          </a:stretch>
        </p:blipFill>
        <p:spPr>
          <a:xfrm>
            <a:off x="0" y="476672"/>
            <a:ext cx="9906000" cy="6381328"/>
          </a:xfrm>
          <a:prstGeom prst="rect">
            <a:avLst/>
          </a:prstGeom>
        </p:spPr>
      </p:pic>
      <p:pic>
        <p:nvPicPr>
          <p:cNvPr id="10" name="Picture 9" descr="Header_Title Slide_PPT Template_3.png"/>
          <p:cNvPicPr>
            <a:picLocks noChangeAspect="1"/>
          </p:cNvPicPr>
          <p:nvPr/>
        </p:nvPicPr>
        <p:blipFill>
          <a:blip r:embed="rId3" cstate="email"/>
          <a:stretch>
            <a:fillRect/>
          </a:stretch>
        </p:blipFill>
        <p:spPr>
          <a:xfrm>
            <a:off x="0" y="3"/>
            <a:ext cx="9906000" cy="2516697"/>
          </a:xfrm>
          <a:prstGeom prst="rect">
            <a:avLst/>
          </a:prstGeom>
        </p:spPr>
      </p:pic>
      <p:pic>
        <p:nvPicPr>
          <p:cNvPr id="20" name="Picture 19" descr="Header_PPT Template.png"/>
          <p:cNvPicPr>
            <a:picLocks noChangeAspect="1"/>
          </p:cNvPicPr>
          <p:nvPr/>
        </p:nvPicPr>
        <p:blipFill>
          <a:blip r:embed="rId4" cstate="email"/>
          <a:stretch>
            <a:fillRect/>
          </a:stretch>
        </p:blipFill>
        <p:spPr>
          <a:xfrm>
            <a:off x="0" y="0"/>
            <a:ext cx="9906000" cy="2516696"/>
          </a:xfrm>
          <a:prstGeom prst="rect">
            <a:avLst/>
          </a:prstGeom>
        </p:spPr>
      </p:pic>
      <p:pic>
        <p:nvPicPr>
          <p:cNvPr id="22" name="Picture 21" descr="capgemini logo.png"/>
          <p:cNvPicPr>
            <a:picLocks noChangeAspect="1"/>
          </p:cNvPicPr>
          <p:nvPr/>
        </p:nvPicPr>
        <p:blipFill>
          <a:blip r:embed="rId5" cstate="email">
            <a:lum bright="100000"/>
            <a:extLst>
              <a:ext uri="{28A0092B-C50C-407E-A947-70E740481C1C}">
                <a14:useLocalDpi xmlns="" xmlns:a14="http://schemas.microsoft.com/office/drawing/2010/main"/>
              </a:ext>
            </a:extLst>
          </a:blip>
          <a:stretch>
            <a:fillRect/>
          </a:stretch>
        </p:blipFill>
        <p:spPr>
          <a:xfrm>
            <a:off x="428497" y="625232"/>
            <a:ext cx="2995200" cy="643531"/>
          </a:xfrm>
          <a:prstGeom prst="rect">
            <a:avLst/>
          </a:prstGeom>
        </p:spPr>
      </p:pic>
      <p:pic>
        <p:nvPicPr>
          <p:cNvPr id="26" name="Picture 25" descr="Footer_PPT Template_2.png"/>
          <p:cNvPicPr preferRelativeResize="0">
            <a:picLocks/>
          </p:cNvPicPr>
          <p:nvPr/>
        </p:nvPicPr>
        <p:blipFill>
          <a:blip r:embed="rId6" cstate="email"/>
          <a:stretch>
            <a:fillRect/>
          </a:stretch>
        </p:blipFill>
        <p:spPr>
          <a:xfrm>
            <a:off x="0" y="6238800"/>
            <a:ext cx="9906000" cy="619200"/>
          </a:xfrm>
          <a:prstGeom prst="rect">
            <a:avLst/>
          </a:prstGeom>
        </p:spPr>
      </p:pic>
      <p:pic>
        <p:nvPicPr>
          <p:cNvPr id="23" name="Image 7" descr="Capgemini_Slogan_RGB.png"/>
          <p:cNvPicPr>
            <a:picLocks noChangeAspect="1"/>
          </p:cNvPicPr>
          <p:nvPr/>
        </p:nvPicPr>
        <p:blipFill>
          <a:blip r:embed="rId7" cstate="email">
            <a:lum bright="100000"/>
          </a:blip>
          <a:stretch>
            <a:fillRect/>
          </a:stretch>
        </p:blipFill>
        <p:spPr>
          <a:xfrm>
            <a:off x="6747199" y="6390276"/>
            <a:ext cx="2925000" cy="279087"/>
          </a:xfrm>
          <a:prstGeom prst="rect">
            <a:avLst/>
          </a:prstGeom>
        </p:spPr>
      </p:pic>
      <p:sp>
        <p:nvSpPr>
          <p:cNvPr id="17" name="Title 1"/>
          <p:cNvSpPr>
            <a:spLocks noGrp="1"/>
          </p:cNvSpPr>
          <p:nvPr>
            <p:ph type="ctrTitle"/>
          </p:nvPr>
        </p:nvSpPr>
        <p:spPr>
          <a:xfrm>
            <a:off x="742951" y="2636912"/>
            <a:ext cx="5458189" cy="1512168"/>
          </a:xfrm>
        </p:spPr>
        <p:txBody>
          <a:bodyPr anchor="b">
            <a:noAutofit/>
          </a:bodyPr>
          <a:lstStyle>
            <a:lvl1pPr algn="l">
              <a:defRPr sz="4800" b="0" spc="0">
                <a:solidFill>
                  <a:schemeClr val="bg1"/>
                </a:solidFill>
                <a:latin typeface="+mj-lt"/>
                <a:cs typeface="Arial" pitchFamily="34" charset="0"/>
              </a:defRPr>
            </a:lvl1pPr>
          </a:lstStyle>
          <a:p>
            <a:r>
              <a:rPr lang="en-US" smtClean="0"/>
              <a:t>Click to edit Master title style</a:t>
            </a:r>
            <a:endParaRPr lang="en-US" dirty="0"/>
          </a:p>
        </p:txBody>
      </p:sp>
      <p:sp>
        <p:nvSpPr>
          <p:cNvPr id="18" name="Subtitle 2"/>
          <p:cNvSpPr>
            <a:spLocks noGrp="1"/>
          </p:cNvSpPr>
          <p:nvPr>
            <p:ph type="subTitle" idx="1"/>
          </p:nvPr>
        </p:nvSpPr>
        <p:spPr>
          <a:xfrm>
            <a:off x="740533" y="4149144"/>
            <a:ext cx="5460607" cy="576000"/>
          </a:xfrm>
        </p:spPr>
        <p:txBody>
          <a:bodyPr anchor="t">
            <a:normAutofit/>
          </a:bodyPr>
          <a:lstStyle>
            <a:lvl1pPr marL="0" indent="0" algn="l">
              <a:spcBef>
                <a:spcPts val="0"/>
              </a:spcBef>
              <a:buNone/>
              <a:defRPr sz="2000" spc="0">
                <a:solidFill>
                  <a:srgbClr val="0094C3"/>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1" name="Picture 4" descr="D:\12.L&amp;C\managers talent navagator\logo_learning&amp;talent22222.png"/>
          <p:cNvPicPr>
            <a:picLocks noChangeAspect="1" noChangeArrowheads="1"/>
          </p:cNvPicPr>
          <p:nvPr userDrawn="1"/>
        </p:nvPicPr>
        <p:blipFill>
          <a:blip r:embed="rId8" cstate="email">
            <a:extLst>
              <a:ext uri="{28A0092B-C50C-407E-A947-70E740481C1C}">
                <a14:useLocalDpi xmlns="" xmlns:a14="http://schemas.microsoft.com/office/drawing/2010/main"/>
              </a:ext>
            </a:extLst>
          </a:blip>
          <a:srcRect/>
          <a:stretch>
            <a:fillRect/>
          </a:stretch>
        </p:blipFill>
        <p:spPr bwMode="auto">
          <a:xfrm>
            <a:off x="7669599" y="0"/>
            <a:ext cx="2236402" cy="1524000"/>
          </a:xfrm>
          <a:prstGeom prst="rect">
            <a:avLst/>
          </a:prstGeom>
          <a:noFill/>
        </p:spPr>
      </p:pic>
    </p:spTree>
    <p:extLst>
      <p:ext uri="{BB962C8B-B14F-4D97-AF65-F5344CB8AC3E}">
        <p14:creationId xmlns="" xmlns:p14="http://schemas.microsoft.com/office/powerpoint/2010/main" val="1626347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2_Section Break 1">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1" y="0"/>
          <a:ext cx="158221" cy="158750"/>
        </p:xfrm>
        <a:graphic>
          <a:graphicData uri="http://schemas.openxmlformats.org/presentationml/2006/ole">
            <p:oleObj spid="_x0000_s147471" name="think-cell Slide" r:id="rId4" imgW="360" imgH="360" progId="">
              <p:embed/>
            </p:oleObj>
          </a:graphicData>
        </a:graphic>
      </p:graphicFrame>
      <p:grpSp>
        <p:nvGrpSpPr>
          <p:cNvPr id="4" name="Group 18"/>
          <p:cNvGrpSpPr>
            <a:grpSpLocks/>
          </p:cNvGrpSpPr>
          <p:nvPr/>
        </p:nvGrpSpPr>
        <p:grpSpPr bwMode="auto">
          <a:xfrm>
            <a:off x="0" y="1"/>
            <a:ext cx="9906000" cy="4854575"/>
            <a:chOff x="0" y="1801907"/>
            <a:chExt cx="9906000" cy="4854387"/>
          </a:xfrm>
        </p:grpSpPr>
        <p:pic>
          <p:nvPicPr>
            <p:cNvPr id="5" name="Picture 3" descr="Cover_03.jpg"/>
            <p:cNvPicPr>
              <a:picLocks noChangeAspect="1"/>
            </p:cNvPicPr>
            <p:nvPr userDrawn="1"/>
          </p:nvPicPr>
          <p:blipFill>
            <a:blip r:embed="rId5" cstate="email"/>
            <a:srcRect/>
            <a:stretch>
              <a:fillRect/>
            </a:stretch>
          </p:blipFill>
          <p:spPr bwMode="auto">
            <a:xfrm>
              <a:off x="0" y="1801907"/>
              <a:ext cx="9906000" cy="4854387"/>
            </a:xfrm>
            <a:prstGeom prst="rect">
              <a:avLst/>
            </a:prstGeom>
            <a:noFill/>
            <a:ln w="9525">
              <a:noFill/>
              <a:miter lim="800000"/>
              <a:headEnd/>
              <a:tailEnd/>
            </a:ln>
          </p:spPr>
        </p:pic>
        <p:grpSp>
          <p:nvGrpSpPr>
            <p:cNvPr id="6" name="Groupe 709"/>
            <p:cNvGrpSpPr>
              <a:grpSpLocks/>
            </p:cNvGrpSpPr>
            <p:nvPr userDrawn="1"/>
          </p:nvGrpSpPr>
          <p:grpSpPr bwMode="auto">
            <a:xfrm>
              <a:off x="8084783" y="2883520"/>
              <a:ext cx="386117" cy="518177"/>
              <a:chOff x="2344714" y="4924226"/>
              <a:chExt cx="184150" cy="252413"/>
            </a:xfrm>
          </p:grpSpPr>
          <p:sp>
            <p:nvSpPr>
              <p:cNvPr id="40" name="Freeform 449"/>
              <p:cNvSpPr>
                <a:spLocks/>
              </p:cNvSpPr>
              <p:nvPr/>
            </p:nvSpPr>
            <p:spPr bwMode="auto">
              <a:xfrm>
                <a:off x="2344694" y="4923950"/>
                <a:ext cx="184548" cy="252859"/>
              </a:xfrm>
              <a:custGeom>
                <a:avLst/>
                <a:gdLst/>
                <a:ahLst/>
                <a:cxnLst>
                  <a:cxn ang="0">
                    <a:pos x="97" y="159"/>
                  </a:cxn>
                  <a:cxn ang="0">
                    <a:pos x="20" y="159"/>
                  </a:cxn>
                  <a:cxn ang="0">
                    <a:pos x="20" y="159"/>
                  </a:cxn>
                  <a:cxn ang="0">
                    <a:pos x="15" y="159"/>
                  </a:cxn>
                  <a:cxn ang="0">
                    <a:pos x="13" y="157"/>
                  </a:cxn>
                  <a:cxn ang="0">
                    <a:pos x="6" y="154"/>
                  </a:cxn>
                  <a:cxn ang="0">
                    <a:pos x="1" y="147"/>
                  </a:cxn>
                  <a:cxn ang="0">
                    <a:pos x="0" y="143"/>
                  </a:cxn>
                  <a:cxn ang="0">
                    <a:pos x="0" y="140"/>
                  </a:cxn>
                  <a:cxn ang="0">
                    <a:pos x="0" y="19"/>
                  </a:cxn>
                  <a:cxn ang="0">
                    <a:pos x="0" y="19"/>
                  </a:cxn>
                  <a:cxn ang="0">
                    <a:pos x="0" y="15"/>
                  </a:cxn>
                  <a:cxn ang="0">
                    <a:pos x="1" y="12"/>
                  </a:cxn>
                  <a:cxn ang="0">
                    <a:pos x="6" y="5"/>
                  </a:cxn>
                  <a:cxn ang="0">
                    <a:pos x="13" y="2"/>
                  </a:cxn>
                  <a:cxn ang="0">
                    <a:pos x="15" y="0"/>
                  </a:cxn>
                  <a:cxn ang="0">
                    <a:pos x="20" y="0"/>
                  </a:cxn>
                  <a:cxn ang="0">
                    <a:pos x="97" y="0"/>
                  </a:cxn>
                  <a:cxn ang="0">
                    <a:pos x="97" y="0"/>
                  </a:cxn>
                  <a:cxn ang="0">
                    <a:pos x="101" y="0"/>
                  </a:cxn>
                  <a:cxn ang="0">
                    <a:pos x="105" y="2"/>
                  </a:cxn>
                  <a:cxn ang="0">
                    <a:pos x="111" y="5"/>
                  </a:cxn>
                  <a:cxn ang="0">
                    <a:pos x="115" y="12"/>
                  </a:cxn>
                  <a:cxn ang="0">
                    <a:pos x="116" y="15"/>
                  </a:cxn>
                  <a:cxn ang="0">
                    <a:pos x="116" y="19"/>
                  </a:cxn>
                  <a:cxn ang="0">
                    <a:pos x="116" y="159"/>
                  </a:cxn>
                </a:cxnLst>
                <a:rect l="0" t="0" r="r" b="b"/>
                <a:pathLst>
                  <a:path w="116" h="159">
                    <a:moveTo>
                      <a:pt x="97" y="159"/>
                    </a:moveTo>
                    <a:lnTo>
                      <a:pt x="20" y="159"/>
                    </a:lnTo>
                    <a:lnTo>
                      <a:pt x="20" y="159"/>
                    </a:lnTo>
                    <a:lnTo>
                      <a:pt x="15" y="159"/>
                    </a:lnTo>
                    <a:lnTo>
                      <a:pt x="13" y="157"/>
                    </a:lnTo>
                    <a:lnTo>
                      <a:pt x="6" y="154"/>
                    </a:lnTo>
                    <a:lnTo>
                      <a:pt x="1" y="147"/>
                    </a:lnTo>
                    <a:lnTo>
                      <a:pt x="0" y="143"/>
                    </a:lnTo>
                    <a:lnTo>
                      <a:pt x="0" y="140"/>
                    </a:lnTo>
                    <a:lnTo>
                      <a:pt x="0" y="19"/>
                    </a:lnTo>
                    <a:lnTo>
                      <a:pt x="0" y="19"/>
                    </a:lnTo>
                    <a:lnTo>
                      <a:pt x="0" y="15"/>
                    </a:lnTo>
                    <a:lnTo>
                      <a:pt x="1" y="12"/>
                    </a:lnTo>
                    <a:lnTo>
                      <a:pt x="6" y="5"/>
                    </a:lnTo>
                    <a:lnTo>
                      <a:pt x="13" y="2"/>
                    </a:lnTo>
                    <a:lnTo>
                      <a:pt x="15" y="0"/>
                    </a:lnTo>
                    <a:lnTo>
                      <a:pt x="20" y="0"/>
                    </a:lnTo>
                    <a:lnTo>
                      <a:pt x="97" y="0"/>
                    </a:lnTo>
                    <a:lnTo>
                      <a:pt x="97" y="0"/>
                    </a:lnTo>
                    <a:lnTo>
                      <a:pt x="101" y="0"/>
                    </a:lnTo>
                    <a:lnTo>
                      <a:pt x="105" y="2"/>
                    </a:lnTo>
                    <a:lnTo>
                      <a:pt x="111" y="5"/>
                    </a:lnTo>
                    <a:lnTo>
                      <a:pt x="115" y="12"/>
                    </a:lnTo>
                    <a:lnTo>
                      <a:pt x="116" y="15"/>
                    </a:lnTo>
                    <a:lnTo>
                      <a:pt x="116" y="19"/>
                    </a:lnTo>
                    <a:lnTo>
                      <a:pt x="116" y="159"/>
                    </a:lnTo>
                  </a:path>
                </a:pathLst>
              </a:custGeom>
              <a:noFill/>
              <a:ln w="19050">
                <a:solidFill>
                  <a:schemeClr val="bg1">
                    <a:lumMod val="50000"/>
                  </a:schemeClr>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41" name="Freeform 450"/>
              <p:cNvSpPr>
                <a:spLocks/>
              </p:cNvSpPr>
              <p:nvPr/>
            </p:nvSpPr>
            <p:spPr bwMode="auto">
              <a:xfrm>
                <a:off x="2365199" y="4944828"/>
                <a:ext cx="145178" cy="231981"/>
              </a:xfrm>
              <a:custGeom>
                <a:avLst/>
                <a:gdLst/>
                <a:ahLst/>
                <a:cxnLst>
                  <a:cxn ang="0">
                    <a:pos x="32" y="129"/>
                  </a:cxn>
                  <a:cxn ang="0">
                    <a:pos x="32" y="129"/>
                  </a:cxn>
                  <a:cxn ang="0">
                    <a:pos x="34" y="133"/>
                  </a:cxn>
                  <a:cxn ang="0">
                    <a:pos x="35" y="136"/>
                  </a:cxn>
                  <a:cxn ang="0">
                    <a:pos x="39" y="137"/>
                  </a:cxn>
                  <a:cxn ang="0">
                    <a:pos x="41" y="138"/>
                  </a:cxn>
                  <a:cxn ang="0">
                    <a:pos x="41" y="138"/>
                  </a:cxn>
                  <a:cxn ang="0">
                    <a:pos x="45" y="137"/>
                  </a:cxn>
                  <a:cxn ang="0">
                    <a:pos x="48" y="136"/>
                  </a:cxn>
                  <a:cxn ang="0">
                    <a:pos x="49" y="133"/>
                  </a:cxn>
                  <a:cxn ang="0">
                    <a:pos x="50" y="129"/>
                  </a:cxn>
                  <a:cxn ang="0">
                    <a:pos x="50" y="129"/>
                  </a:cxn>
                  <a:cxn ang="0">
                    <a:pos x="49" y="125"/>
                  </a:cxn>
                  <a:cxn ang="0">
                    <a:pos x="48" y="123"/>
                  </a:cxn>
                  <a:cxn ang="0">
                    <a:pos x="45" y="122"/>
                  </a:cxn>
                  <a:cxn ang="0">
                    <a:pos x="41" y="120"/>
                  </a:cxn>
                  <a:cxn ang="0">
                    <a:pos x="7" y="120"/>
                  </a:cxn>
                  <a:cxn ang="0">
                    <a:pos x="7" y="120"/>
                  </a:cxn>
                  <a:cxn ang="0">
                    <a:pos x="5" y="120"/>
                  </a:cxn>
                  <a:cxn ang="0">
                    <a:pos x="2" y="119"/>
                  </a:cxn>
                  <a:cxn ang="0">
                    <a:pos x="1" y="117"/>
                  </a:cxn>
                  <a:cxn ang="0">
                    <a:pos x="0" y="114"/>
                  </a:cxn>
                  <a:cxn ang="0">
                    <a:pos x="0" y="6"/>
                  </a:cxn>
                  <a:cxn ang="0">
                    <a:pos x="0" y="6"/>
                  </a:cxn>
                  <a:cxn ang="0">
                    <a:pos x="1" y="4"/>
                  </a:cxn>
                  <a:cxn ang="0">
                    <a:pos x="2" y="2"/>
                  </a:cxn>
                  <a:cxn ang="0">
                    <a:pos x="5" y="1"/>
                  </a:cxn>
                  <a:cxn ang="0">
                    <a:pos x="7" y="0"/>
                  </a:cxn>
                  <a:cxn ang="0">
                    <a:pos x="84" y="0"/>
                  </a:cxn>
                  <a:cxn ang="0">
                    <a:pos x="84" y="0"/>
                  </a:cxn>
                  <a:cxn ang="0">
                    <a:pos x="87" y="1"/>
                  </a:cxn>
                  <a:cxn ang="0">
                    <a:pos x="88" y="2"/>
                  </a:cxn>
                  <a:cxn ang="0">
                    <a:pos x="89" y="4"/>
                  </a:cxn>
                  <a:cxn ang="0">
                    <a:pos x="91" y="6"/>
                  </a:cxn>
                  <a:cxn ang="0">
                    <a:pos x="91" y="139"/>
                  </a:cxn>
                  <a:cxn ang="0">
                    <a:pos x="91" y="139"/>
                  </a:cxn>
                  <a:cxn ang="0">
                    <a:pos x="89" y="142"/>
                  </a:cxn>
                  <a:cxn ang="0">
                    <a:pos x="88" y="144"/>
                  </a:cxn>
                  <a:cxn ang="0">
                    <a:pos x="87" y="146"/>
                  </a:cxn>
                  <a:cxn ang="0">
                    <a:pos x="84" y="146"/>
                  </a:cxn>
                </a:cxnLst>
                <a:rect l="0" t="0" r="r" b="b"/>
                <a:pathLst>
                  <a:path w="91" h="146">
                    <a:moveTo>
                      <a:pt x="32" y="129"/>
                    </a:moveTo>
                    <a:lnTo>
                      <a:pt x="32" y="129"/>
                    </a:lnTo>
                    <a:lnTo>
                      <a:pt x="34" y="133"/>
                    </a:lnTo>
                    <a:lnTo>
                      <a:pt x="35" y="136"/>
                    </a:lnTo>
                    <a:lnTo>
                      <a:pt x="39" y="137"/>
                    </a:lnTo>
                    <a:lnTo>
                      <a:pt x="41" y="138"/>
                    </a:lnTo>
                    <a:lnTo>
                      <a:pt x="41" y="138"/>
                    </a:lnTo>
                    <a:lnTo>
                      <a:pt x="45" y="137"/>
                    </a:lnTo>
                    <a:lnTo>
                      <a:pt x="48" y="136"/>
                    </a:lnTo>
                    <a:lnTo>
                      <a:pt x="49" y="133"/>
                    </a:lnTo>
                    <a:lnTo>
                      <a:pt x="50" y="129"/>
                    </a:lnTo>
                    <a:lnTo>
                      <a:pt x="50" y="129"/>
                    </a:lnTo>
                    <a:lnTo>
                      <a:pt x="49" y="125"/>
                    </a:lnTo>
                    <a:lnTo>
                      <a:pt x="48" y="123"/>
                    </a:lnTo>
                    <a:lnTo>
                      <a:pt x="45" y="122"/>
                    </a:lnTo>
                    <a:lnTo>
                      <a:pt x="41" y="120"/>
                    </a:lnTo>
                    <a:lnTo>
                      <a:pt x="7" y="120"/>
                    </a:lnTo>
                    <a:lnTo>
                      <a:pt x="7" y="120"/>
                    </a:lnTo>
                    <a:lnTo>
                      <a:pt x="5" y="120"/>
                    </a:lnTo>
                    <a:lnTo>
                      <a:pt x="2" y="119"/>
                    </a:lnTo>
                    <a:lnTo>
                      <a:pt x="1" y="117"/>
                    </a:lnTo>
                    <a:lnTo>
                      <a:pt x="0" y="114"/>
                    </a:lnTo>
                    <a:lnTo>
                      <a:pt x="0" y="6"/>
                    </a:lnTo>
                    <a:lnTo>
                      <a:pt x="0" y="6"/>
                    </a:lnTo>
                    <a:lnTo>
                      <a:pt x="1" y="4"/>
                    </a:lnTo>
                    <a:lnTo>
                      <a:pt x="2" y="2"/>
                    </a:lnTo>
                    <a:lnTo>
                      <a:pt x="5" y="1"/>
                    </a:lnTo>
                    <a:lnTo>
                      <a:pt x="7" y="0"/>
                    </a:lnTo>
                    <a:lnTo>
                      <a:pt x="84" y="0"/>
                    </a:lnTo>
                    <a:lnTo>
                      <a:pt x="84" y="0"/>
                    </a:lnTo>
                    <a:lnTo>
                      <a:pt x="87" y="1"/>
                    </a:lnTo>
                    <a:lnTo>
                      <a:pt x="88" y="2"/>
                    </a:lnTo>
                    <a:lnTo>
                      <a:pt x="89" y="4"/>
                    </a:lnTo>
                    <a:lnTo>
                      <a:pt x="91" y="6"/>
                    </a:lnTo>
                    <a:lnTo>
                      <a:pt x="91" y="139"/>
                    </a:lnTo>
                    <a:lnTo>
                      <a:pt x="91" y="139"/>
                    </a:lnTo>
                    <a:lnTo>
                      <a:pt x="89" y="142"/>
                    </a:lnTo>
                    <a:lnTo>
                      <a:pt x="88" y="144"/>
                    </a:lnTo>
                    <a:lnTo>
                      <a:pt x="87" y="146"/>
                    </a:lnTo>
                    <a:lnTo>
                      <a:pt x="84" y="146"/>
                    </a:lnTo>
                  </a:path>
                </a:pathLst>
              </a:custGeom>
              <a:noFill/>
              <a:ln w="19050">
                <a:solidFill>
                  <a:schemeClr val="bg1">
                    <a:lumMod val="50000"/>
                  </a:schemeClr>
                </a:solidFill>
                <a:prstDash val="solid"/>
                <a:round/>
                <a:headEnd/>
                <a:tailEnd/>
              </a:ln>
            </p:spPr>
            <p:txBody>
              <a:bodyPr/>
              <a:lstStyle/>
              <a:p>
                <a:pPr fontAlgn="auto">
                  <a:spcBef>
                    <a:spcPts val="0"/>
                  </a:spcBef>
                  <a:spcAft>
                    <a:spcPts val="0"/>
                  </a:spcAft>
                  <a:defRPr/>
                </a:pPr>
                <a:endParaRPr lang="en-US">
                  <a:latin typeface="+mn-lt"/>
                  <a:cs typeface="+mn-cs"/>
                </a:endParaRPr>
              </a:p>
            </p:txBody>
          </p:sp>
        </p:grpSp>
        <p:grpSp>
          <p:nvGrpSpPr>
            <p:cNvPr id="7" name="Groupe 836"/>
            <p:cNvGrpSpPr>
              <a:grpSpLocks/>
            </p:cNvGrpSpPr>
            <p:nvPr userDrawn="1"/>
          </p:nvGrpSpPr>
          <p:grpSpPr bwMode="auto">
            <a:xfrm>
              <a:off x="6165033" y="2867225"/>
              <a:ext cx="722304" cy="534472"/>
              <a:chOff x="1163614" y="7062589"/>
              <a:chExt cx="344488" cy="260350"/>
            </a:xfrm>
          </p:grpSpPr>
          <p:sp>
            <p:nvSpPr>
              <p:cNvPr id="26" name="Freeform 578"/>
              <p:cNvSpPr>
                <a:spLocks/>
              </p:cNvSpPr>
              <p:nvPr/>
            </p:nvSpPr>
            <p:spPr bwMode="auto">
              <a:xfrm>
                <a:off x="1477958" y="7108914"/>
                <a:ext cx="30348" cy="166252"/>
              </a:xfrm>
              <a:custGeom>
                <a:avLst/>
                <a:gdLst/>
                <a:ahLst/>
                <a:cxnLst>
                  <a:cxn ang="0">
                    <a:pos x="0" y="105"/>
                  </a:cxn>
                  <a:cxn ang="0">
                    <a:pos x="0" y="105"/>
                  </a:cxn>
                  <a:cxn ang="0">
                    <a:pos x="7" y="94"/>
                  </a:cxn>
                  <a:cxn ang="0">
                    <a:pos x="14" y="81"/>
                  </a:cxn>
                  <a:cxn ang="0">
                    <a:pos x="17" y="67"/>
                  </a:cxn>
                  <a:cxn ang="0">
                    <a:pos x="19" y="52"/>
                  </a:cxn>
                  <a:cxn ang="0">
                    <a:pos x="19" y="52"/>
                  </a:cxn>
                  <a:cxn ang="0">
                    <a:pos x="17" y="38"/>
                  </a:cxn>
                  <a:cxn ang="0">
                    <a:pos x="14" y="24"/>
                  </a:cxn>
                  <a:cxn ang="0">
                    <a:pos x="7" y="12"/>
                  </a:cxn>
                  <a:cxn ang="0">
                    <a:pos x="0" y="0"/>
                  </a:cxn>
                </a:cxnLst>
                <a:rect l="0" t="0" r="r" b="b"/>
                <a:pathLst>
                  <a:path w="19" h="105">
                    <a:moveTo>
                      <a:pt x="0" y="105"/>
                    </a:moveTo>
                    <a:lnTo>
                      <a:pt x="0" y="105"/>
                    </a:lnTo>
                    <a:lnTo>
                      <a:pt x="7" y="94"/>
                    </a:lnTo>
                    <a:lnTo>
                      <a:pt x="14" y="81"/>
                    </a:lnTo>
                    <a:lnTo>
                      <a:pt x="17" y="67"/>
                    </a:lnTo>
                    <a:lnTo>
                      <a:pt x="19" y="52"/>
                    </a:lnTo>
                    <a:lnTo>
                      <a:pt x="19" y="52"/>
                    </a:lnTo>
                    <a:lnTo>
                      <a:pt x="17" y="38"/>
                    </a:lnTo>
                    <a:lnTo>
                      <a:pt x="14" y="24"/>
                    </a:lnTo>
                    <a:lnTo>
                      <a:pt x="7" y="12"/>
                    </a:lnTo>
                    <a:lnTo>
                      <a:pt x="0" y="0"/>
                    </a:lnTo>
                  </a:path>
                </a:pathLst>
              </a:custGeom>
              <a:noFill/>
              <a:ln w="19050">
                <a:solidFill>
                  <a:schemeClr val="bg1">
                    <a:lumMod val="50000"/>
                  </a:schemeClr>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27" name="Freeform 579"/>
              <p:cNvSpPr>
                <a:spLocks/>
              </p:cNvSpPr>
              <p:nvPr/>
            </p:nvSpPr>
            <p:spPr bwMode="auto">
              <a:xfrm>
                <a:off x="1277825" y="7273619"/>
                <a:ext cx="101707" cy="49489"/>
              </a:xfrm>
              <a:custGeom>
                <a:avLst/>
                <a:gdLst/>
                <a:ahLst/>
                <a:cxnLst>
                  <a:cxn ang="0">
                    <a:pos x="0" y="0"/>
                  </a:cxn>
                  <a:cxn ang="0">
                    <a:pos x="0" y="0"/>
                  </a:cxn>
                  <a:cxn ang="0">
                    <a:pos x="7" y="7"/>
                  </a:cxn>
                  <a:cxn ang="0">
                    <a:pos x="13" y="13"/>
                  </a:cxn>
                  <a:cxn ang="0">
                    <a:pos x="21" y="18"/>
                  </a:cxn>
                  <a:cxn ang="0">
                    <a:pos x="28" y="22"/>
                  </a:cxn>
                  <a:cxn ang="0">
                    <a:pos x="36" y="26"/>
                  </a:cxn>
                  <a:cxn ang="0">
                    <a:pos x="45" y="28"/>
                  </a:cxn>
                  <a:cxn ang="0">
                    <a:pos x="54" y="29"/>
                  </a:cxn>
                  <a:cxn ang="0">
                    <a:pos x="64" y="31"/>
                  </a:cxn>
                </a:cxnLst>
                <a:rect l="0" t="0" r="r" b="b"/>
                <a:pathLst>
                  <a:path w="64" h="31">
                    <a:moveTo>
                      <a:pt x="0" y="0"/>
                    </a:moveTo>
                    <a:lnTo>
                      <a:pt x="0" y="0"/>
                    </a:lnTo>
                    <a:lnTo>
                      <a:pt x="7" y="7"/>
                    </a:lnTo>
                    <a:lnTo>
                      <a:pt x="13" y="13"/>
                    </a:lnTo>
                    <a:lnTo>
                      <a:pt x="21" y="18"/>
                    </a:lnTo>
                    <a:lnTo>
                      <a:pt x="28" y="22"/>
                    </a:lnTo>
                    <a:lnTo>
                      <a:pt x="36" y="26"/>
                    </a:lnTo>
                    <a:lnTo>
                      <a:pt x="45" y="28"/>
                    </a:lnTo>
                    <a:lnTo>
                      <a:pt x="54" y="29"/>
                    </a:lnTo>
                    <a:lnTo>
                      <a:pt x="64" y="31"/>
                    </a:lnTo>
                  </a:path>
                </a:pathLst>
              </a:custGeom>
              <a:noFill/>
              <a:ln w="19050">
                <a:solidFill>
                  <a:schemeClr val="bg1">
                    <a:lumMod val="50000"/>
                  </a:schemeClr>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28" name="Line 580"/>
              <p:cNvSpPr>
                <a:spLocks noChangeShapeType="1"/>
              </p:cNvSpPr>
              <p:nvPr/>
            </p:nvSpPr>
            <p:spPr bwMode="auto">
              <a:xfrm>
                <a:off x="1247477" y="7190880"/>
                <a:ext cx="1640" cy="1547"/>
              </a:xfrm>
              <a:prstGeom prst="line">
                <a:avLst/>
              </a:prstGeom>
              <a:noFill/>
              <a:ln w="19050">
                <a:solidFill>
                  <a:schemeClr val="bg1">
                    <a:lumMod val="50000"/>
                  </a:schemeClr>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29" name="Line 581"/>
              <p:cNvSpPr>
                <a:spLocks noChangeShapeType="1"/>
              </p:cNvSpPr>
              <p:nvPr/>
            </p:nvSpPr>
            <p:spPr bwMode="auto">
              <a:xfrm>
                <a:off x="1277825" y="7108914"/>
                <a:ext cx="1640" cy="1547"/>
              </a:xfrm>
              <a:prstGeom prst="line">
                <a:avLst/>
              </a:prstGeom>
              <a:noFill/>
              <a:ln w="19050">
                <a:solidFill>
                  <a:schemeClr val="bg1">
                    <a:lumMod val="50000"/>
                  </a:schemeClr>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0" name="Freeform 582"/>
              <p:cNvSpPr>
                <a:spLocks/>
              </p:cNvSpPr>
              <p:nvPr/>
            </p:nvSpPr>
            <p:spPr bwMode="auto">
              <a:xfrm>
                <a:off x="1277825" y="7062518"/>
                <a:ext cx="200134" cy="46396"/>
              </a:xfrm>
              <a:custGeom>
                <a:avLst/>
                <a:gdLst/>
                <a:ahLst/>
                <a:cxnLst>
                  <a:cxn ang="0">
                    <a:pos x="0" y="29"/>
                  </a:cxn>
                  <a:cxn ang="0">
                    <a:pos x="0" y="29"/>
                  </a:cxn>
                  <a:cxn ang="0">
                    <a:pos x="7" y="23"/>
                  </a:cxn>
                  <a:cxn ang="0">
                    <a:pos x="13" y="17"/>
                  </a:cxn>
                  <a:cxn ang="0">
                    <a:pos x="21" y="12"/>
                  </a:cxn>
                  <a:cxn ang="0">
                    <a:pos x="28" y="8"/>
                  </a:cxn>
                  <a:cxn ang="0">
                    <a:pos x="37" y="4"/>
                  </a:cxn>
                  <a:cxn ang="0">
                    <a:pos x="45" y="3"/>
                  </a:cxn>
                  <a:cxn ang="0">
                    <a:pos x="54" y="0"/>
                  </a:cxn>
                  <a:cxn ang="0">
                    <a:pos x="64" y="0"/>
                  </a:cxn>
                  <a:cxn ang="0">
                    <a:pos x="64" y="0"/>
                  </a:cxn>
                  <a:cxn ang="0">
                    <a:pos x="73" y="0"/>
                  </a:cxn>
                  <a:cxn ang="0">
                    <a:pos x="81" y="3"/>
                  </a:cxn>
                  <a:cxn ang="0">
                    <a:pos x="90" y="4"/>
                  </a:cxn>
                  <a:cxn ang="0">
                    <a:pos x="98" y="8"/>
                  </a:cxn>
                  <a:cxn ang="0">
                    <a:pos x="105" y="12"/>
                  </a:cxn>
                  <a:cxn ang="0">
                    <a:pos x="113" y="17"/>
                  </a:cxn>
                  <a:cxn ang="0">
                    <a:pos x="119" y="23"/>
                  </a:cxn>
                  <a:cxn ang="0">
                    <a:pos x="126" y="29"/>
                  </a:cxn>
                </a:cxnLst>
                <a:rect l="0" t="0" r="r" b="b"/>
                <a:pathLst>
                  <a:path w="126" h="29">
                    <a:moveTo>
                      <a:pt x="0" y="29"/>
                    </a:moveTo>
                    <a:lnTo>
                      <a:pt x="0" y="29"/>
                    </a:lnTo>
                    <a:lnTo>
                      <a:pt x="7" y="23"/>
                    </a:lnTo>
                    <a:lnTo>
                      <a:pt x="13" y="17"/>
                    </a:lnTo>
                    <a:lnTo>
                      <a:pt x="21" y="12"/>
                    </a:lnTo>
                    <a:lnTo>
                      <a:pt x="28" y="8"/>
                    </a:lnTo>
                    <a:lnTo>
                      <a:pt x="37" y="4"/>
                    </a:lnTo>
                    <a:lnTo>
                      <a:pt x="45" y="3"/>
                    </a:lnTo>
                    <a:lnTo>
                      <a:pt x="54" y="0"/>
                    </a:lnTo>
                    <a:lnTo>
                      <a:pt x="64" y="0"/>
                    </a:lnTo>
                    <a:lnTo>
                      <a:pt x="64" y="0"/>
                    </a:lnTo>
                    <a:lnTo>
                      <a:pt x="73" y="0"/>
                    </a:lnTo>
                    <a:lnTo>
                      <a:pt x="81" y="3"/>
                    </a:lnTo>
                    <a:lnTo>
                      <a:pt x="90" y="4"/>
                    </a:lnTo>
                    <a:lnTo>
                      <a:pt x="98" y="8"/>
                    </a:lnTo>
                    <a:lnTo>
                      <a:pt x="105" y="12"/>
                    </a:lnTo>
                    <a:lnTo>
                      <a:pt x="113" y="17"/>
                    </a:lnTo>
                    <a:lnTo>
                      <a:pt x="119" y="23"/>
                    </a:lnTo>
                    <a:lnTo>
                      <a:pt x="126" y="29"/>
                    </a:lnTo>
                  </a:path>
                </a:pathLst>
              </a:custGeom>
              <a:noFill/>
              <a:ln w="19050">
                <a:solidFill>
                  <a:schemeClr val="bg1">
                    <a:lumMod val="50000"/>
                  </a:schemeClr>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1" name="Freeform 583"/>
              <p:cNvSpPr>
                <a:spLocks/>
              </p:cNvSpPr>
              <p:nvPr/>
            </p:nvSpPr>
            <p:spPr bwMode="auto">
              <a:xfrm>
                <a:off x="1277825" y="7108914"/>
                <a:ext cx="200134" cy="21651"/>
              </a:xfrm>
              <a:custGeom>
                <a:avLst/>
                <a:gdLst/>
                <a:ahLst/>
                <a:cxnLst>
                  <a:cxn ang="0">
                    <a:pos x="0" y="0"/>
                  </a:cxn>
                  <a:cxn ang="0">
                    <a:pos x="0" y="0"/>
                  </a:cxn>
                  <a:cxn ang="0">
                    <a:pos x="13" y="7"/>
                  </a:cxn>
                  <a:cxn ang="0">
                    <a:pos x="28" y="10"/>
                  </a:cxn>
                  <a:cxn ang="0">
                    <a:pos x="45" y="13"/>
                  </a:cxn>
                  <a:cxn ang="0">
                    <a:pos x="62" y="14"/>
                  </a:cxn>
                  <a:cxn ang="0">
                    <a:pos x="62" y="14"/>
                  </a:cxn>
                  <a:cxn ang="0">
                    <a:pos x="81" y="13"/>
                  </a:cxn>
                  <a:cxn ang="0">
                    <a:pos x="98" y="10"/>
                  </a:cxn>
                  <a:cxn ang="0">
                    <a:pos x="113" y="5"/>
                  </a:cxn>
                  <a:cxn ang="0">
                    <a:pos x="126" y="0"/>
                  </a:cxn>
                </a:cxnLst>
                <a:rect l="0" t="0" r="r" b="b"/>
                <a:pathLst>
                  <a:path w="126" h="14">
                    <a:moveTo>
                      <a:pt x="0" y="0"/>
                    </a:moveTo>
                    <a:lnTo>
                      <a:pt x="0" y="0"/>
                    </a:lnTo>
                    <a:lnTo>
                      <a:pt x="13" y="7"/>
                    </a:lnTo>
                    <a:lnTo>
                      <a:pt x="28" y="10"/>
                    </a:lnTo>
                    <a:lnTo>
                      <a:pt x="45" y="13"/>
                    </a:lnTo>
                    <a:lnTo>
                      <a:pt x="62" y="14"/>
                    </a:lnTo>
                    <a:lnTo>
                      <a:pt x="62" y="14"/>
                    </a:lnTo>
                    <a:lnTo>
                      <a:pt x="81" y="13"/>
                    </a:lnTo>
                    <a:lnTo>
                      <a:pt x="98" y="10"/>
                    </a:lnTo>
                    <a:lnTo>
                      <a:pt x="113" y="5"/>
                    </a:lnTo>
                    <a:lnTo>
                      <a:pt x="126" y="0"/>
                    </a:lnTo>
                  </a:path>
                </a:pathLst>
              </a:custGeom>
              <a:noFill/>
              <a:ln w="19050">
                <a:solidFill>
                  <a:schemeClr val="bg1">
                    <a:lumMod val="50000"/>
                  </a:schemeClr>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2" name="Freeform 584"/>
              <p:cNvSpPr>
                <a:spLocks/>
              </p:cNvSpPr>
              <p:nvPr/>
            </p:nvSpPr>
            <p:spPr bwMode="auto">
              <a:xfrm>
                <a:off x="1277825" y="7251968"/>
                <a:ext cx="200134" cy="23198"/>
              </a:xfrm>
              <a:custGeom>
                <a:avLst/>
                <a:gdLst/>
                <a:ahLst/>
                <a:cxnLst>
                  <a:cxn ang="0">
                    <a:pos x="126" y="14"/>
                  </a:cxn>
                  <a:cxn ang="0">
                    <a:pos x="126" y="14"/>
                  </a:cxn>
                  <a:cxn ang="0">
                    <a:pos x="113" y="9"/>
                  </a:cxn>
                  <a:cxn ang="0">
                    <a:pos x="98" y="4"/>
                  </a:cxn>
                  <a:cxn ang="0">
                    <a:pos x="81" y="2"/>
                  </a:cxn>
                  <a:cxn ang="0">
                    <a:pos x="64" y="0"/>
                  </a:cxn>
                  <a:cxn ang="0">
                    <a:pos x="64" y="0"/>
                  </a:cxn>
                  <a:cxn ang="0">
                    <a:pos x="45" y="2"/>
                  </a:cxn>
                  <a:cxn ang="0">
                    <a:pos x="28" y="4"/>
                  </a:cxn>
                  <a:cxn ang="0">
                    <a:pos x="13" y="9"/>
                  </a:cxn>
                  <a:cxn ang="0">
                    <a:pos x="0" y="15"/>
                  </a:cxn>
                </a:cxnLst>
                <a:rect l="0" t="0" r="r" b="b"/>
                <a:pathLst>
                  <a:path w="126" h="15">
                    <a:moveTo>
                      <a:pt x="126" y="14"/>
                    </a:moveTo>
                    <a:lnTo>
                      <a:pt x="126" y="14"/>
                    </a:lnTo>
                    <a:lnTo>
                      <a:pt x="113" y="9"/>
                    </a:lnTo>
                    <a:lnTo>
                      <a:pt x="98" y="4"/>
                    </a:lnTo>
                    <a:lnTo>
                      <a:pt x="81" y="2"/>
                    </a:lnTo>
                    <a:lnTo>
                      <a:pt x="64" y="0"/>
                    </a:lnTo>
                    <a:lnTo>
                      <a:pt x="64" y="0"/>
                    </a:lnTo>
                    <a:lnTo>
                      <a:pt x="45" y="2"/>
                    </a:lnTo>
                    <a:lnTo>
                      <a:pt x="28" y="4"/>
                    </a:lnTo>
                    <a:lnTo>
                      <a:pt x="13" y="9"/>
                    </a:lnTo>
                    <a:lnTo>
                      <a:pt x="0" y="15"/>
                    </a:lnTo>
                  </a:path>
                </a:pathLst>
              </a:custGeom>
              <a:noFill/>
              <a:ln w="19050">
                <a:solidFill>
                  <a:schemeClr val="bg1">
                    <a:lumMod val="50000"/>
                  </a:schemeClr>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3" name="Freeform 585"/>
              <p:cNvSpPr>
                <a:spLocks/>
              </p:cNvSpPr>
              <p:nvPr/>
            </p:nvSpPr>
            <p:spPr bwMode="auto">
              <a:xfrm>
                <a:off x="1308173" y="7062518"/>
                <a:ext cx="141078" cy="260591"/>
              </a:xfrm>
              <a:custGeom>
                <a:avLst/>
                <a:gdLst/>
                <a:ahLst/>
                <a:cxnLst>
                  <a:cxn ang="0">
                    <a:pos x="0" y="81"/>
                  </a:cxn>
                  <a:cxn ang="0">
                    <a:pos x="0" y="81"/>
                  </a:cxn>
                  <a:cxn ang="0">
                    <a:pos x="2" y="65"/>
                  </a:cxn>
                  <a:cxn ang="0">
                    <a:pos x="4" y="50"/>
                  </a:cxn>
                  <a:cxn ang="0">
                    <a:pos x="8" y="36"/>
                  </a:cxn>
                  <a:cxn ang="0">
                    <a:pos x="13" y="24"/>
                  </a:cxn>
                  <a:cxn ang="0">
                    <a:pos x="19" y="14"/>
                  </a:cxn>
                  <a:cxn ang="0">
                    <a:pos x="27" y="7"/>
                  </a:cxn>
                  <a:cxn ang="0">
                    <a:pos x="36" y="1"/>
                  </a:cxn>
                  <a:cxn ang="0">
                    <a:pos x="40" y="0"/>
                  </a:cxn>
                  <a:cxn ang="0">
                    <a:pos x="45" y="0"/>
                  </a:cxn>
                  <a:cxn ang="0">
                    <a:pos x="45" y="0"/>
                  </a:cxn>
                  <a:cxn ang="0">
                    <a:pos x="48" y="0"/>
                  </a:cxn>
                  <a:cxn ang="0">
                    <a:pos x="54" y="1"/>
                  </a:cxn>
                  <a:cxn ang="0">
                    <a:pos x="61" y="7"/>
                  </a:cxn>
                  <a:cxn ang="0">
                    <a:pos x="69" y="14"/>
                  </a:cxn>
                  <a:cxn ang="0">
                    <a:pos x="75" y="24"/>
                  </a:cxn>
                  <a:cxn ang="0">
                    <a:pos x="81" y="36"/>
                  </a:cxn>
                  <a:cxn ang="0">
                    <a:pos x="85" y="50"/>
                  </a:cxn>
                  <a:cxn ang="0">
                    <a:pos x="88" y="65"/>
                  </a:cxn>
                  <a:cxn ang="0">
                    <a:pos x="89" y="81"/>
                  </a:cxn>
                  <a:cxn ang="0">
                    <a:pos x="89" y="81"/>
                  </a:cxn>
                  <a:cxn ang="0">
                    <a:pos x="88" y="98"/>
                  </a:cxn>
                  <a:cxn ang="0">
                    <a:pos x="85" y="113"/>
                  </a:cxn>
                  <a:cxn ang="0">
                    <a:pos x="81" y="127"/>
                  </a:cxn>
                  <a:cxn ang="0">
                    <a:pos x="75" y="140"/>
                  </a:cxn>
                  <a:cxn ang="0">
                    <a:pos x="69" y="150"/>
                  </a:cxn>
                  <a:cxn ang="0">
                    <a:pos x="61" y="157"/>
                  </a:cxn>
                  <a:cxn ang="0">
                    <a:pos x="54" y="161"/>
                  </a:cxn>
                  <a:cxn ang="0">
                    <a:pos x="48" y="162"/>
                  </a:cxn>
                  <a:cxn ang="0">
                    <a:pos x="45" y="164"/>
                  </a:cxn>
                  <a:cxn ang="0">
                    <a:pos x="45" y="164"/>
                  </a:cxn>
                  <a:cxn ang="0">
                    <a:pos x="38" y="162"/>
                  </a:cxn>
                  <a:cxn ang="0">
                    <a:pos x="33" y="160"/>
                  </a:cxn>
                  <a:cxn ang="0">
                    <a:pos x="27" y="157"/>
                  </a:cxn>
                  <a:cxn ang="0">
                    <a:pos x="22" y="152"/>
                  </a:cxn>
                  <a:cxn ang="0">
                    <a:pos x="18" y="147"/>
                  </a:cxn>
                  <a:cxn ang="0">
                    <a:pos x="13" y="140"/>
                  </a:cxn>
                  <a:cxn ang="0">
                    <a:pos x="9" y="132"/>
                  </a:cxn>
                  <a:cxn ang="0">
                    <a:pos x="7" y="124"/>
                  </a:cxn>
                </a:cxnLst>
                <a:rect l="0" t="0" r="r" b="b"/>
                <a:pathLst>
                  <a:path w="89" h="164">
                    <a:moveTo>
                      <a:pt x="0" y="81"/>
                    </a:moveTo>
                    <a:lnTo>
                      <a:pt x="0" y="81"/>
                    </a:lnTo>
                    <a:lnTo>
                      <a:pt x="2" y="65"/>
                    </a:lnTo>
                    <a:lnTo>
                      <a:pt x="4" y="50"/>
                    </a:lnTo>
                    <a:lnTo>
                      <a:pt x="8" y="36"/>
                    </a:lnTo>
                    <a:lnTo>
                      <a:pt x="13" y="24"/>
                    </a:lnTo>
                    <a:lnTo>
                      <a:pt x="19" y="14"/>
                    </a:lnTo>
                    <a:lnTo>
                      <a:pt x="27" y="7"/>
                    </a:lnTo>
                    <a:lnTo>
                      <a:pt x="36" y="1"/>
                    </a:lnTo>
                    <a:lnTo>
                      <a:pt x="40" y="0"/>
                    </a:lnTo>
                    <a:lnTo>
                      <a:pt x="45" y="0"/>
                    </a:lnTo>
                    <a:lnTo>
                      <a:pt x="45" y="0"/>
                    </a:lnTo>
                    <a:lnTo>
                      <a:pt x="48" y="0"/>
                    </a:lnTo>
                    <a:lnTo>
                      <a:pt x="54" y="1"/>
                    </a:lnTo>
                    <a:lnTo>
                      <a:pt x="61" y="7"/>
                    </a:lnTo>
                    <a:lnTo>
                      <a:pt x="69" y="14"/>
                    </a:lnTo>
                    <a:lnTo>
                      <a:pt x="75" y="24"/>
                    </a:lnTo>
                    <a:lnTo>
                      <a:pt x="81" y="36"/>
                    </a:lnTo>
                    <a:lnTo>
                      <a:pt x="85" y="50"/>
                    </a:lnTo>
                    <a:lnTo>
                      <a:pt x="88" y="65"/>
                    </a:lnTo>
                    <a:lnTo>
                      <a:pt x="89" y="81"/>
                    </a:lnTo>
                    <a:lnTo>
                      <a:pt x="89" y="81"/>
                    </a:lnTo>
                    <a:lnTo>
                      <a:pt x="88" y="98"/>
                    </a:lnTo>
                    <a:lnTo>
                      <a:pt x="85" y="113"/>
                    </a:lnTo>
                    <a:lnTo>
                      <a:pt x="81" y="127"/>
                    </a:lnTo>
                    <a:lnTo>
                      <a:pt x="75" y="140"/>
                    </a:lnTo>
                    <a:lnTo>
                      <a:pt x="69" y="150"/>
                    </a:lnTo>
                    <a:lnTo>
                      <a:pt x="61" y="157"/>
                    </a:lnTo>
                    <a:lnTo>
                      <a:pt x="54" y="161"/>
                    </a:lnTo>
                    <a:lnTo>
                      <a:pt x="48" y="162"/>
                    </a:lnTo>
                    <a:lnTo>
                      <a:pt x="45" y="164"/>
                    </a:lnTo>
                    <a:lnTo>
                      <a:pt x="45" y="164"/>
                    </a:lnTo>
                    <a:lnTo>
                      <a:pt x="38" y="162"/>
                    </a:lnTo>
                    <a:lnTo>
                      <a:pt x="33" y="160"/>
                    </a:lnTo>
                    <a:lnTo>
                      <a:pt x="27" y="157"/>
                    </a:lnTo>
                    <a:lnTo>
                      <a:pt x="22" y="152"/>
                    </a:lnTo>
                    <a:lnTo>
                      <a:pt x="18" y="147"/>
                    </a:lnTo>
                    <a:lnTo>
                      <a:pt x="13" y="140"/>
                    </a:lnTo>
                    <a:lnTo>
                      <a:pt x="9" y="132"/>
                    </a:lnTo>
                    <a:lnTo>
                      <a:pt x="7" y="124"/>
                    </a:lnTo>
                  </a:path>
                </a:pathLst>
              </a:custGeom>
              <a:noFill/>
              <a:ln w="19050">
                <a:solidFill>
                  <a:schemeClr val="bg1">
                    <a:lumMod val="50000"/>
                  </a:schemeClr>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4" name="Line 586"/>
              <p:cNvSpPr>
                <a:spLocks noChangeShapeType="1"/>
              </p:cNvSpPr>
              <p:nvPr/>
            </p:nvSpPr>
            <p:spPr bwMode="auto">
              <a:xfrm>
                <a:off x="1247477" y="7190880"/>
                <a:ext cx="260830" cy="1547"/>
              </a:xfrm>
              <a:prstGeom prst="line">
                <a:avLst/>
              </a:prstGeom>
              <a:noFill/>
              <a:ln w="19050">
                <a:solidFill>
                  <a:schemeClr val="bg1">
                    <a:lumMod val="50000"/>
                  </a:schemeClr>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5" name="Line 587"/>
              <p:cNvSpPr>
                <a:spLocks noChangeShapeType="1"/>
              </p:cNvSpPr>
              <p:nvPr/>
            </p:nvSpPr>
            <p:spPr bwMode="auto">
              <a:xfrm flipV="1">
                <a:off x="1379532" y="7062518"/>
                <a:ext cx="820" cy="260591"/>
              </a:xfrm>
              <a:prstGeom prst="line">
                <a:avLst/>
              </a:prstGeom>
              <a:noFill/>
              <a:ln w="19050">
                <a:solidFill>
                  <a:schemeClr val="bg1">
                    <a:lumMod val="50000"/>
                  </a:schemeClr>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6" name="Line 588"/>
              <p:cNvSpPr>
                <a:spLocks noChangeShapeType="1"/>
              </p:cNvSpPr>
              <p:nvPr/>
            </p:nvSpPr>
            <p:spPr bwMode="auto">
              <a:xfrm>
                <a:off x="1163814" y="7167682"/>
                <a:ext cx="83662" cy="1547"/>
              </a:xfrm>
              <a:prstGeom prst="line">
                <a:avLst/>
              </a:prstGeom>
              <a:noFill/>
              <a:ln w="19050">
                <a:solidFill>
                  <a:schemeClr val="bg1">
                    <a:lumMod val="50000"/>
                  </a:schemeClr>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7" name="Freeform 589"/>
              <p:cNvSpPr>
                <a:spLocks/>
              </p:cNvSpPr>
              <p:nvPr/>
            </p:nvSpPr>
            <p:spPr bwMode="auto">
              <a:xfrm>
                <a:off x="1247477" y="7143711"/>
                <a:ext cx="25427" cy="47170"/>
              </a:xfrm>
              <a:custGeom>
                <a:avLst/>
                <a:gdLst/>
                <a:ahLst/>
                <a:cxnLst>
                  <a:cxn ang="0">
                    <a:pos x="0" y="0"/>
                  </a:cxn>
                  <a:cxn ang="0">
                    <a:pos x="16" y="15"/>
                  </a:cxn>
                  <a:cxn ang="0">
                    <a:pos x="0" y="30"/>
                  </a:cxn>
                </a:cxnLst>
                <a:rect l="0" t="0" r="r" b="b"/>
                <a:pathLst>
                  <a:path w="16" h="30">
                    <a:moveTo>
                      <a:pt x="0" y="0"/>
                    </a:moveTo>
                    <a:lnTo>
                      <a:pt x="16" y="15"/>
                    </a:lnTo>
                    <a:lnTo>
                      <a:pt x="0" y="30"/>
                    </a:lnTo>
                  </a:path>
                </a:pathLst>
              </a:custGeom>
              <a:noFill/>
              <a:ln w="19050">
                <a:solidFill>
                  <a:schemeClr val="bg1">
                    <a:lumMod val="50000"/>
                  </a:schemeClr>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8" name="Line 590"/>
              <p:cNvSpPr>
                <a:spLocks noChangeShapeType="1"/>
              </p:cNvSpPr>
              <p:nvPr/>
            </p:nvSpPr>
            <p:spPr bwMode="auto">
              <a:xfrm>
                <a:off x="1231892" y="7235730"/>
                <a:ext cx="86943" cy="1547"/>
              </a:xfrm>
              <a:prstGeom prst="line">
                <a:avLst/>
              </a:prstGeom>
              <a:noFill/>
              <a:ln w="19050">
                <a:solidFill>
                  <a:schemeClr val="bg1">
                    <a:lumMod val="50000"/>
                  </a:schemeClr>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9" name="Freeform 591"/>
              <p:cNvSpPr>
                <a:spLocks/>
              </p:cNvSpPr>
              <p:nvPr/>
            </p:nvSpPr>
            <p:spPr bwMode="auto">
              <a:xfrm>
                <a:off x="1318836" y="7210212"/>
                <a:ext cx="23787" cy="49489"/>
              </a:xfrm>
              <a:custGeom>
                <a:avLst/>
                <a:gdLst/>
                <a:ahLst/>
                <a:cxnLst>
                  <a:cxn ang="0">
                    <a:pos x="0" y="0"/>
                  </a:cxn>
                  <a:cxn ang="0">
                    <a:pos x="15" y="16"/>
                  </a:cxn>
                  <a:cxn ang="0">
                    <a:pos x="0" y="31"/>
                  </a:cxn>
                </a:cxnLst>
                <a:rect l="0" t="0" r="r" b="b"/>
                <a:pathLst>
                  <a:path w="15" h="31">
                    <a:moveTo>
                      <a:pt x="0" y="0"/>
                    </a:moveTo>
                    <a:lnTo>
                      <a:pt x="15" y="16"/>
                    </a:lnTo>
                    <a:lnTo>
                      <a:pt x="0" y="31"/>
                    </a:lnTo>
                  </a:path>
                </a:pathLst>
              </a:custGeom>
              <a:noFill/>
              <a:ln w="19050">
                <a:solidFill>
                  <a:schemeClr val="bg1">
                    <a:lumMod val="50000"/>
                  </a:schemeClr>
                </a:solidFill>
                <a:prstDash val="solid"/>
                <a:round/>
                <a:headEnd/>
                <a:tailEnd/>
              </a:ln>
            </p:spPr>
            <p:txBody>
              <a:bodyPr/>
              <a:lstStyle/>
              <a:p>
                <a:pPr fontAlgn="auto">
                  <a:spcBef>
                    <a:spcPts val="0"/>
                  </a:spcBef>
                  <a:spcAft>
                    <a:spcPts val="0"/>
                  </a:spcAft>
                  <a:defRPr/>
                </a:pPr>
                <a:endParaRPr lang="en-US">
                  <a:latin typeface="+mn-lt"/>
                  <a:cs typeface="+mn-cs"/>
                </a:endParaRPr>
              </a:p>
            </p:txBody>
          </p:sp>
        </p:grpSp>
        <p:grpSp>
          <p:nvGrpSpPr>
            <p:cNvPr id="8" name="Groupe 320"/>
            <p:cNvGrpSpPr>
              <a:grpSpLocks/>
            </p:cNvGrpSpPr>
            <p:nvPr userDrawn="1"/>
          </p:nvGrpSpPr>
          <p:grpSpPr bwMode="auto">
            <a:xfrm>
              <a:off x="4610305" y="2502608"/>
              <a:ext cx="442816" cy="482367"/>
              <a:chOff x="4430703" y="4715239"/>
              <a:chExt cx="374626" cy="416805"/>
            </a:xfrm>
          </p:grpSpPr>
          <p:sp>
            <p:nvSpPr>
              <p:cNvPr id="21" name="Freeform 897"/>
              <p:cNvSpPr>
                <a:spLocks/>
              </p:cNvSpPr>
              <p:nvPr/>
            </p:nvSpPr>
            <p:spPr bwMode="auto">
              <a:xfrm>
                <a:off x="4649334" y="4788757"/>
                <a:ext cx="155680" cy="256503"/>
              </a:xfrm>
              <a:custGeom>
                <a:avLst/>
                <a:gdLst>
                  <a:gd name="connsiteX0" fmla="*/ 4912 w 10000"/>
                  <a:gd name="connsiteY0" fmla="*/ 10000 h 10000"/>
                  <a:gd name="connsiteX1" fmla="*/ 4912 w 10000"/>
                  <a:gd name="connsiteY1" fmla="*/ 10000 h 10000"/>
                  <a:gd name="connsiteX2" fmla="*/ 6754 w 10000"/>
                  <a:gd name="connsiteY2" fmla="*/ 10000 h 10000"/>
                  <a:gd name="connsiteX3" fmla="*/ 8421 w 10000"/>
                  <a:gd name="connsiteY3" fmla="*/ 9938 h 10000"/>
                  <a:gd name="connsiteX4" fmla="*/ 9561 w 10000"/>
                  <a:gd name="connsiteY4" fmla="*/ 9814 h 10000"/>
                  <a:gd name="connsiteX5" fmla="*/ 9912 w 10000"/>
                  <a:gd name="connsiteY5" fmla="*/ 9752 h 10000"/>
                  <a:gd name="connsiteX6" fmla="*/ 10000 w 10000"/>
                  <a:gd name="connsiteY6" fmla="*/ 9689 h 10000"/>
                  <a:gd name="connsiteX7" fmla="*/ 10000 w 10000"/>
                  <a:gd name="connsiteY7" fmla="*/ 9689 h 10000"/>
                  <a:gd name="connsiteX8" fmla="*/ 10000 w 10000"/>
                  <a:gd name="connsiteY8" fmla="*/ 8634 h 10000"/>
                  <a:gd name="connsiteX9" fmla="*/ 9912 w 10000"/>
                  <a:gd name="connsiteY9" fmla="*/ 7702 h 10000"/>
                  <a:gd name="connsiteX10" fmla="*/ 9561 w 10000"/>
                  <a:gd name="connsiteY10" fmla="*/ 6832 h 10000"/>
                  <a:gd name="connsiteX11" fmla="*/ 9211 w 10000"/>
                  <a:gd name="connsiteY11" fmla="*/ 6087 h 10000"/>
                  <a:gd name="connsiteX12" fmla="*/ 8684 w 10000"/>
                  <a:gd name="connsiteY12" fmla="*/ 5342 h 10000"/>
                  <a:gd name="connsiteX13" fmla="*/ 7982 w 10000"/>
                  <a:gd name="connsiteY13" fmla="*/ 4783 h 10000"/>
                  <a:gd name="connsiteX14" fmla="*/ 7105 w 10000"/>
                  <a:gd name="connsiteY14" fmla="*/ 4410 h 10000"/>
                  <a:gd name="connsiteX15" fmla="*/ 6140 w 10000"/>
                  <a:gd name="connsiteY15" fmla="*/ 4099 h 10000"/>
                  <a:gd name="connsiteX16" fmla="*/ 6140 w 10000"/>
                  <a:gd name="connsiteY16" fmla="*/ 4099 h 10000"/>
                  <a:gd name="connsiteX17" fmla="*/ 6667 w 10000"/>
                  <a:gd name="connsiteY17" fmla="*/ 3727 h 10000"/>
                  <a:gd name="connsiteX18" fmla="*/ 7018 w 10000"/>
                  <a:gd name="connsiteY18" fmla="*/ 3230 h 10000"/>
                  <a:gd name="connsiteX19" fmla="*/ 7281 w 10000"/>
                  <a:gd name="connsiteY19" fmla="*/ 2671 h 10000"/>
                  <a:gd name="connsiteX20" fmla="*/ 7544 w 10000"/>
                  <a:gd name="connsiteY20" fmla="*/ 2112 h 10000"/>
                  <a:gd name="connsiteX21" fmla="*/ 7544 w 10000"/>
                  <a:gd name="connsiteY21" fmla="*/ 2112 h 10000"/>
                  <a:gd name="connsiteX22" fmla="*/ 7456 w 10000"/>
                  <a:gd name="connsiteY22" fmla="*/ 1677 h 10000"/>
                  <a:gd name="connsiteX23" fmla="*/ 7281 w 10000"/>
                  <a:gd name="connsiteY23" fmla="*/ 1242 h 10000"/>
                  <a:gd name="connsiteX24" fmla="*/ 7105 w 10000"/>
                  <a:gd name="connsiteY24" fmla="*/ 870 h 10000"/>
                  <a:gd name="connsiteX25" fmla="*/ 6754 w 10000"/>
                  <a:gd name="connsiteY25" fmla="*/ 559 h 10000"/>
                  <a:gd name="connsiteX26" fmla="*/ 6404 w 10000"/>
                  <a:gd name="connsiteY26" fmla="*/ 311 h 10000"/>
                  <a:gd name="connsiteX27" fmla="*/ 5965 w 10000"/>
                  <a:gd name="connsiteY27" fmla="*/ 186 h 10000"/>
                  <a:gd name="connsiteX28" fmla="*/ 5526 w 10000"/>
                  <a:gd name="connsiteY28" fmla="*/ 0 h 10000"/>
                  <a:gd name="connsiteX29" fmla="*/ 5000 w 10000"/>
                  <a:gd name="connsiteY29" fmla="*/ 0 h 10000"/>
                  <a:gd name="connsiteX30" fmla="*/ 5000 w 10000"/>
                  <a:gd name="connsiteY30" fmla="*/ 0 h 10000"/>
                  <a:gd name="connsiteX31" fmla="*/ 4561 w 10000"/>
                  <a:gd name="connsiteY31" fmla="*/ 0 h 10000"/>
                  <a:gd name="connsiteX32" fmla="*/ 4123 w 10000"/>
                  <a:gd name="connsiteY32" fmla="*/ 186 h 10000"/>
                  <a:gd name="connsiteX33" fmla="*/ 3684 w 10000"/>
                  <a:gd name="connsiteY33" fmla="*/ 311 h 10000"/>
                  <a:gd name="connsiteX34" fmla="*/ 3246 w 10000"/>
                  <a:gd name="connsiteY34" fmla="*/ 559 h 10000"/>
                  <a:gd name="connsiteX35" fmla="*/ 2982 w 10000"/>
                  <a:gd name="connsiteY35" fmla="*/ 870 h 10000"/>
                  <a:gd name="connsiteX36" fmla="*/ 2719 w 10000"/>
                  <a:gd name="connsiteY36" fmla="*/ 1242 h 10000"/>
                  <a:gd name="connsiteX37" fmla="*/ 2544 w 10000"/>
                  <a:gd name="connsiteY37" fmla="*/ 1677 h 10000"/>
                  <a:gd name="connsiteX38" fmla="*/ 2544 w 10000"/>
                  <a:gd name="connsiteY38" fmla="*/ 2112 h 10000"/>
                  <a:gd name="connsiteX39" fmla="*/ 2544 w 10000"/>
                  <a:gd name="connsiteY39" fmla="*/ 2112 h 10000"/>
                  <a:gd name="connsiteX40" fmla="*/ 2632 w 10000"/>
                  <a:gd name="connsiteY40" fmla="*/ 2671 h 10000"/>
                  <a:gd name="connsiteX41" fmla="*/ 2982 w 10000"/>
                  <a:gd name="connsiteY41" fmla="*/ 3230 h 10000"/>
                  <a:gd name="connsiteX42" fmla="*/ 3421 w 10000"/>
                  <a:gd name="connsiteY42" fmla="*/ 3727 h 10000"/>
                  <a:gd name="connsiteX43" fmla="*/ 3860 w 10000"/>
                  <a:gd name="connsiteY43" fmla="*/ 4099 h 10000"/>
                  <a:gd name="connsiteX44" fmla="*/ 3860 w 10000"/>
                  <a:gd name="connsiteY44" fmla="*/ 4099 h 10000"/>
                  <a:gd name="connsiteX45" fmla="*/ 2895 w 10000"/>
                  <a:gd name="connsiteY45" fmla="*/ 4410 h 10000"/>
                  <a:gd name="connsiteX46" fmla="*/ 2105 w 10000"/>
                  <a:gd name="connsiteY46" fmla="*/ 4783 h 10000"/>
                  <a:gd name="connsiteX47" fmla="*/ 1404 w 10000"/>
                  <a:gd name="connsiteY47" fmla="*/ 5342 h 10000"/>
                  <a:gd name="connsiteX48" fmla="*/ 877 w 10000"/>
                  <a:gd name="connsiteY48" fmla="*/ 6087 h 10000"/>
                  <a:gd name="connsiteX49" fmla="*/ 439 w 10000"/>
                  <a:gd name="connsiteY49" fmla="*/ 6832 h 10000"/>
                  <a:gd name="connsiteX50" fmla="*/ 175 w 10000"/>
                  <a:gd name="connsiteY50" fmla="*/ 7702 h 10000"/>
                  <a:gd name="connsiteX51" fmla="*/ 0 w 10000"/>
                  <a:gd name="connsiteY51" fmla="*/ 8634 h 10000"/>
                  <a:gd name="connsiteX0" fmla="*/ 4737 w 9825"/>
                  <a:gd name="connsiteY0" fmla="*/ 10000 h 10000"/>
                  <a:gd name="connsiteX1" fmla="*/ 4737 w 9825"/>
                  <a:gd name="connsiteY1" fmla="*/ 10000 h 10000"/>
                  <a:gd name="connsiteX2" fmla="*/ 6579 w 9825"/>
                  <a:gd name="connsiteY2" fmla="*/ 10000 h 10000"/>
                  <a:gd name="connsiteX3" fmla="*/ 8246 w 9825"/>
                  <a:gd name="connsiteY3" fmla="*/ 9938 h 10000"/>
                  <a:gd name="connsiteX4" fmla="*/ 9386 w 9825"/>
                  <a:gd name="connsiteY4" fmla="*/ 9814 h 10000"/>
                  <a:gd name="connsiteX5" fmla="*/ 9737 w 9825"/>
                  <a:gd name="connsiteY5" fmla="*/ 9752 h 10000"/>
                  <a:gd name="connsiteX6" fmla="*/ 9825 w 9825"/>
                  <a:gd name="connsiteY6" fmla="*/ 9689 h 10000"/>
                  <a:gd name="connsiteX7" fmla="*/ 9825 w 9825"/>
                  <a:gd name="connsiteY7" fmla="*/ 9689 h 10000"/>
                  <a:gd name="connsiteX8" fmla="*/ 9825 w 9825"/>
                  <a:gd name="connsiteY8" fmla="*/ 8634 h 10000"/>
                  <a:gd name="connsiteX9" fmla="*/ 9737 w 9825"/>
                  <a:gd name="connsiteY9" fmla="*/ 7702 h 10000"/>
                  <a:gd name="connsiteX10" fmla="*/ 9386 w 9825"/>
                  <a:gd name="connsiteY10" fmla="*/ 6832 h 10000"/>
                  <a:gd name="connsiteX11" fmla="*/ 9036 w 9825"/>
                  <a:gd name="connsiteY11" fmla="*/ 6087 h 10000"/>
                  <a:gd name="connsiteX12" fmla="*/ 8509 w 9825"/>
                  <a:gd name="connsiteY12" fmla="*/ 5342 h 10000"/>
                  <a:gd name="connsiteX13" fmla="*/ 7807 w 9825"/>
                  <a:gd name="connsiteY13" fmla="*/ 4783 h 10000"/>
                  <a:gd name="connsiteX14" fmla="*/ 6930 w 9825"/>
                  <a:gd name="connsiteY14" fmla="*/ 4410 h 10000"/>
                  <a:gd name="connsiteX15" fmla="*/ 5965 w 9825"/>
                  <a:gd name="connsiteY15" fmla="*/ 4099 h 10000"/>
                  <a:gd name="connsiteX16" fmla="*/ 5965 w 9825"/>
                  <a:gd name="connsiteY16" fmla="*/ 4099 h 10000"/>
                  <a:gd name="connsiteX17" fmla="*/ 6492 w 9825"/>
                  <a:gd name="connsiteY17" fmla="*/ 3727 h 10000"/>
                  <a:gd name="connsiteX18" fmla="*/ 6843 w 9825"/>
                  <a:gd name="connsiteY18" fmla="*/ 3230 h 10000"/>
                  <a:gd name="connsiteX19" fmla="*/ 7106 w 9825"/>
                  <a:gd name="connsiteY19" fmla="*/ 2671 h 10000"/>
                  <a:gd name="connsiteX20" fmla="*/ 7369 w 9825"/>
                  <a:gd name="connsiteY20" fmla="*/ 2112 h 10000"/>
                  <a:gd name="connsiteX21" fmla="*/ 7369 w 9825"/>
                  <a:gd name="connsiteY21" fmla="*/ 2112 h 10000"/>
                  <a:gd name="connsiteX22" fmla="*/ 7281 w 9825"/>
                  <a:gd name="connsiteY22" fmla="*/ 1677 h 10000"/>
                  <a:gd name="connsiteX23" fmla="*/ 7106 w 9825"/>
                  <a:gd name="connsiteY23" fmla="*/ 1242 h 10000"/>
                  <a:gd name="connsiteX24" fmla="*/ 6930 w 9825"/>
                  <a:gd name="connsiteY24" fmla="*/ 870 h 10000"/>
                  <a:gd name="connsiteX25" fmla="*/ 6579 w 9825"/>
                  <a:gd name="connsiteY25" fmla="*/ 559 h 10000"/>
                  <a:gd name="connsiteX26" fmla="*/ 6229 w 9825"/>
                  <a:gd name="connsiteY26" fmla="*/ 311 h 10000"/>
                  <a:gd name="connsiteX27" fmla="*/ 5790 w 9825"/>
                  <a:gd name="connsiteY27" fmla="*/ 186 h 10000"/>
                  <a:gd name="connsiteX28" fmla="*/ 5351 w 9825"/>
                  <a:gd name="connsiteY28" fmla="*/ 0 h 10000"/>
                  <a:gd name="connsiteX29" fmla="*/ 4825 w 9825"/>
                  <a:gd name="connsiteY29" fmla="*/ 0 h 10000"/>
                  <a:gd name="connsiteX30" fmla="*/ 4825 w 9825"/>
                  <a:gd name="connsiteY30" fmla="*/ 0 h 10000"/>
                  <a:gd name="connsiteX31" fmla="*/ 4386 w 9825"/>
                  <a:gd name="connsiteY31" fmla="*/ 0 h 10000"/>
                  <a:gd name="connsiteX32" fmla="*/ 3948 w 9825"/>
                  <a:gd name="connsiteY32" fmla="*/ 186 h 10000"/>
                  <a:gd name="connsiteX33" fmla="*/ 3509 w 9825"/>
                  <a:gd name="connsiteY33" fmla="*/ 311 h 10000"/>
                  <a:gd name="connsiteX34" fmla="*/ 3071 w 9825"/>
                  <a:gd name="connsiteY34" fmla="*/ 559 h 10000"/>
                  <a:gd name="connsiteX35" fmla="*/ 2807 w 9825"/>
                  <a:gd name="connsiteY35" fmla="*/ 870 h 10000"/>
                  <a:gd name="connsiteX36" fmla="*/ 2544 w 9825"/>
                  <a:gd name="connsiteY36" fmla="*/ 1242 h 10000"/>
                  <a:gd name="connsiteX37" fmla="*/ 2369 w 9825"/>
                  <a:gd name="connsiteY37" fmla="*/ 1677 h 10000"/>
                  <a:gd name="connsiteX38" fmla="*/ 2369 w 9825"/>
                  <a:gd name="connsiteY38" fmla="*/ 2112 h 10000"/>
                  <a:gd name="connsiteX39" fmla="*/ 2369 w 9825"/>
                  <a:gd name="connsiteY39" fmla="*/ 2112 h 10000"/>
                  <a:gd name="connsiteX40" fmla="*/ 2457 w 9825"/>
                  <a:gd name="connsiteY40" fmla="*/ 2671 h 10000"/>
                  <a:gd name="connsiteX41" fmla="*/ 2807 w 9825"/>
                  <a:gd name="connsiteY41" fmla="*/ 3230 h 10000"/>
                  <a:gd name="connsiteX42" fmla="*/ 3246 w 9825"/>
                  <a:gd name="connsiteY42" fmla="*/ 3727 h 10000"/>
                  <a:gd name="connsiteX43" fmla="*/ 3685 w 9825"/>
                  <a:gd name="connsiteY43" fmla="*/ 4099 h 10000"/>
                  <a:gd name="connsiteX44" fmla="*/ 3685 w 9825"/>
                  <a:gd name="connsiteY44" fmla="*/ 4099 h 10000"/>
                  <a:gd name="connsiteX45" fmla="*/ 2720 w 9825"/>
                  <a:gd name="connsiteY45" fmla="*/ 4410 h 10000"/>
                  <a:gd name="connsiteX46" fmla="*/ 1930 w 9825"/>
                  <a:gd name="connsiteY46" fmla="*/ 4783 h 10000"/>
                  <a:gd name="connsiteX47" fmla="*/ 1229 w 9825"/>
                  <a:gd name="connsiteY47" fmla="*/ 5342 h 10000"/>
                  <a:gd name="connsiteX48" fmla="*/ 702 w 9825"/>
                  <a:gd name="connsiteY48" fmla="*/ 6087 h 10000"/>
                  <a:gd name="connsiteX49" fmla="*/ 264 w 9825"/>
                  <a:gd name="connsiteY49" fmla="*/ 6832 h 10000"/>
                  <a:gd name="connsiteX50" fmla="*/ 0 w 9825"/>
                  <a:gd name="connsiteY50" fmla="*/ 7702 h 10000"/>
                  <a:gd name="connsiteX0" fmla="*/ 4552 w 9731"/>
                  <a:gd name="connsiteY0" fmla="*/ 10000 h 10000"/>
                  <a:gd name="connsiteX1" fmla="*/ 4552 w 9731"/>
                  <a:gd name="connsiteY1" fmla="*/ 10000 h 10000"/>
                  <a:gd name="connsiteX2" fmla="*/ 6427 w 9731"/>
                  <a:gd name="connsiteY2" fmla="*/ 10000 h 10000"/>
                  <a:gd name="connsiteX3" fmla="*/ 8124 w 9731"/>
                  <a:gd name="connsiteY3" fmla="*/ 9938 h 10000"/>
                  <a:gd name="connsiteX4" fmla="*/ 9284 w 9731"/>
                  <a:gd name="connsiteY4" fmla="*/ 9814 h 10000"/>
                  <a:gd name="connsiteX5" fmla="*/ 9641 w 9731"/>
                  <a:gd name="connsiteY5" fmla="*/ 9752 h 10000"/>
                  <a:gd name="connsiteX6" fmla="*/ 9731 w 9731"/>
                  <a:gd name="connsiteY6" fmla="*/ 9689 h 10000"/>
                  <a:gd name="connsiteX7" fmla="*/ 9731 w 9731"/>
                  <a:gd name="connsiteY7" fmla="*/ 9689 h 10000"/>
                  <a:gd name="connsiteX8" fmla="*/ 9731 w 9731"/>
                  <a:gd name="connsiteY8" fmla="*/ 8634 h 10000"/>
                  <a:gd name="connsiteX9" fmla="*/ 9641 w 9731"/>
                  <a:gd name="connsiteY9" fmla="*/ 7702 h 10000"/>
                  <a:gd name="connsiteX10" fmla="*/ 9284 w 9731"/>
                  <a:gd name="connsiteY10" fmla="*/ 6832 h 10000"/>
                  <a:gd name="connsiteX11" fmla="*/ 8928 w 9731"/>
                  <a:gd name="connsiteY11" fmla="*/ 6087 h 10000"/>
                  <a:gd name="connsiteX12" fmla="*/ 8392 w 9731"/>
                  <a:gd name="connsiteY12" fmla="*/ 5342 h 10000"/>
                  <a:gd name="connsiteX13" fmla="*/ 7677 w 9731"/>
                  <a:gd name="connsiteY13" fmla="*/ 4783 h 10000"/>
                  <a:gd name="connsiteX14" fmla="*/ 6784 w 9731"/>
                  <a:gd name="connsiteY14" fmla="*/ 4410 h 10000"/>
                  <a:gd name="connsiteX15" fmla="*/ 5802 w 9731"/>
                  <a:gd name="connsiteY15" fmla="*/ 4099 h 10000"/>
                  <a:gd name="connsiteX16" fmla="*/ 5802 w 9731"/>
                  <a:gd name="connsiteY16" fmla="*/ 4099 h 10000"/>
                  <a:gd name="connsiteX17" fmla="*/ 6339 w 9731"/>
                  <a:gd name="connsiteY17" fmla="*/ 3727 h 10000"/>
                  <a:gd name="connsiteX18" fmla="*/ 6696 w 9731"/>
                  <a:gd name="connsiteY18" fmla="*/ 3230 h 10000"/>
                  <a:gd name="connsiteX19" fmla="*/ 6964 w 9731"/>
                  <a:gd name="connsiteY19" fmla="*/ 2671 h 10000"/>
                  <a:gd name="connsiteX20" fmla="*/ 7231 w 9731"/>
                  <a:gd name="connsiteY20" fmla="*/ 2112 h 10000"/>
                  <a:gd name="connsiteX21" fmla="*/ 7231 w 9731"/>
                  <a:gd name="connsiteY21" fmla="*/ 2112 h 10000"/>
                  <a:gd name="connsiteX22" fmla="*/ 7142 w 9731"/>
                  <a:gd name="connsiteY22" fmla="*/ 1677 h 10000"/>
                  <a:gd name="connsiteX23" fmla="*/ 6964 w 9731"/>
                  <a:gd name="connsiteY23" fmla="*/ 1242 h 10000"/>
                  <a:gd name="connsiteX24" fmla="*/ 6784 w 9731"/>
                  <a:gd name="connsiteY24" fmla="*/ 870 h 10000"/>
                  <a:gd name="connsiteX25" fmla="*/ 6427 w 9731"/>
                  <a:gd name="connsiteY25" fmla="*/ 559 h 10000"/>
                  <a:gd name="connsiteX26" fmla="*/ 6071 w 9731"/>
                  <a:gd name="connsiteY26" fmla="*/ 311 h 10000"/>
                  <a:gd name="connsiteX27" fmla="*/ 5624 w 9731"/>
                  <a:gd name="connsiteY27" fmla="*/ 186 h 10000"/>
                  <a:gd name="connsiteX28" fmla="*/ 5177 w 9731"/>
                  <a:gd name="connsiteY28" fmla="*/ 0 h 10000"/>
                  <a:gd name="connsiteX29" fmla="*/ 4642 w 9731"/>
                  <a:gd name="connsiteY29" fmla="*/ 0 h 10000"/>
                  <a:gd name="connsiteX30" fmla="*/ 4642 w 9731"/>
                  <a:gd name="connsiteY30" fmla="*/ 0 h 10000"/>
                  <a:gd name="connsiteX31" fmla="*/ 4195 w 9731"/>
                  <a:gd name="connsiteY31" fmla="*/ 0 h 10000"/>
                  <a:gd name="connsiteX32" fmla="*/ 3749 w 9731"/>
                  <a:gd name="connsiteY32" fmla="*/ 186 h 10000"/>
                  <a:gd name="connsiteX33" fmla="*/ 3303 w 9731"/>
                  <a:gd name="connsiteY33" fmla="*/ 311 h 10000"/>
                  <a:gd name="connsiteX34" fmla="*/ 2857 w 9731"/>
                  <a:gd name="connsiteY34" fmla="*/ 559 h 10000"/>
                  <a:gd name="connsiteX35" fmla="*/ 2588 w 9731"/>
                  <a:gd name="connsiteY35" fmla="*/ 870 h 10000"/>
                  <a:gd name="connsiteX36" fmla="*/ 2320 w 9731"/>
                  <a:gd name="connsiteY36" fmla="*/ 1242 h 10000"/>
                  <a:gd name="connsiteX37" fmla="*/ 2142 w 9731"/>
                  <a:gd name="connsiteY37" fmla="*/ 1677 h 10000"/>
                  <a:gd name="connsiteX38" fmla="*/ 2142 w 9731"/>
                  <a:gd name="connsiteY38" fmla="*/ 2112 h 10000"/>
                  <a:gd name="connsiteX39" fmla="*/ 2142 w 9731"/>
                  <a:gd name="connsiteY39" fmla="*/ 2112 h 10000"/>
                  <a:gd name="connsiteX40" fmla="*/ 2232 w 9731"/>
                  <a:gd name="connsiteY40" fmla="*/ 2671 h 10000"/>
                  <a:gd name="connsiteX41" fmla="*/ 2588 w 9731"/>
                  <a:gd name="connsiteY41" fmla="*/ 3230 h 10000"/>
                  <a:gd name="connsiteX42" fmla="*/ 3035 w 9731"/>
                  <a:gd name="connsiteY42" fmla="*/ 3727 h 10000"/>
                  <a:gd name="connsiteX43" fmla="*/ 3482 w 9731"/>
                  <a:gd name="connsiteY43" fmla="*/ 4099 h 10000"/>
                  <a:gd name="connsiteX44" fmla="*/ 3482 w 9731"/>
                  <a:gd name="connsiteY44" fmla="*/ 4099 h 10000"/>
                  <a:gd name="connsiteX45" fmla="*/ 2499 w 9731"/>
                  <a:gd name="connsiteY45" fmla="*/ 4410 h 10000"/>
                  <a:gd name="connsiteX46" fmla="*/ 1695 w 9731"/>
                  <a:gd name="connsiteY46" fmla="*/ 4783 h 10000"/>
                  <a:gd name="connsiteX47" fmla="*/ 982 w 9731"/>
                  <a:gd name="connsiteY47" fmla="*/ 5342 h 10000"/>
                  <a:gd name="connsiteX48" fmla="*/ 446 w 9731"/>
                  <a:gd name="connsiteY48" fmla="*/ 6087 h 10000"/>
                  <a:gd name="connsiteX49" fmla="*/ 0 w 9731"/>
                  <a:gd name="connsiteY49" fmla="*/ 6832 h 10000"/>
                  <a:gd name="connsiteX0" fmla="*/ 4220 w 9542"/>
                  <a:gd name="connsiteY0" fmla="*/ 10000 h 10000"/>
                  <a:gd name="connsiteX1" fmla="*/ 4220 w 9542"/>
                  <a:gd name="connsiteY1" fmla="*/ 10000 h 10000"/>
                  <a:gd name="connsiteX2" fmla="*/ 6147 w 9542"/>
                  <a:gd name="connsiteY2" fmla="*/ 10000 h 10000"/>
                  <a:gd name="connsiteX3" fmla="*/ 7891 w 9542"/>
                  <a:gd name="connsiteY3" fmla="*/ 9938 h 10000"/>
                  <a:gd name="connsiteX4" fmla="*/ 9083 w 9542"/>
                  <a:gd name="connsiteY4" fmla="*/ 9814 h 10000"/>
                  <a:gd name="connsiteX5" fmla="*/ 9450 w 9542"/>
                  <a:gd name="connsiteY5" fmla="*/ 9752 h 10000"/>
                  <a:gd name="connsiteX6" fmla="*/ 9542 w 9542"/>
                  <a:gd name="connsiteY6" fmla="*/ 9689 h 10000"/>
                  <a:gd name="connsiteX7" fmla="*/ 9542 w 9542"/>
                  <a:gd name="connsiteY7" fmla="*/ 9689 h 10000"/>
                  <a:gd name="connsiteX8" fmla="*/ 9542 w 9542"/>
                  <a:gd name="connsiteY8" fmla="*/ 8634 h 10000"/>
                  <a:gd name="connsiteX9" fmla="*/ 9450 w 9542"/>
                  <a:gd name="connsiteY9" fmla="*/ 7702 h 10000"/>
                  <a:gd name="connsiteX10" fmla="*/ 9083 w 9542"/>
                  <a:gd name="connsiteY10" fmla="*/ 6832 h 10000"/>
                  <a:gd name="connsiteX11" fmla="*/ 8717 w 9542"/>
                  <a:gd name="connsiteY11" fmla="*/ 6087 h 10000"/>
                  <a:gd name="connsiteX12" fmla="*/ 8166 w 9542"/>
                  <a:gd name="connsiteY12" fmla="*/ 5342 h 10000"/>
                  <a:gd name="connsiteX13" fmla="*/ 7431 w 9542"/>
                  <a:gd name="connsiteY13" fmla="*/ 4783 h 10000"/>
                  <a:gd name="connsiteX14" fmla="*/ 6514 w 9542"/>
                  <a:gd name="connsiteY14" fmla="*/ 4410 h 10000"/>
                  <a:gd name="connsiteX15" fmla="*/ 5504 w 9542"/>
                  <a:gd name="connsiteY15" fmla="*/ 4099 h 10000"/>
                  <a:gd name="connsiteX16" fmla="*/ 5504 w 9542"/>
                  <a:gd name="connsiteY16" fmla="*/ 4099 h 10000"/>
                  <a:gd name="connsiteX17" fmla="*/ 6056 w 9542"/>
                  <a:gd name="connsiteY17" fmla="*/ 3727 h 10000"/>
                  <a:gd name="connsiteX18" fmla="*/ 6423 w 9542"/>
                  <a:gd name="connsiteY18" fmla="*/ 3230 h 10000"/>
                  <a:gd name="connsiteX19" fmla="*/ 6699 w 9542"/>
                  <a:gd name="connsiteY19" fmla="*/ 2671 h 10000"/>
                  <a:gd name="connsiteX20" fmla="*/ 6973 w 9542"/>
                  <a:gd name="connsiteY20" fmla="*/ 2112 h 10000"/>
                  <a:gd name="connsiteX21" fmla="*/ 6973 w 9542"/>
                  <a:gd name="connsiteY21" fmla="*/ 2112 h 10000"/>
                  <a:gd name="connsiteX22" fmla="*/ 6881 w 9542"/>
                  <a:gd name="connsiteY22" fmla="*/ 1677 h 10000"/>
                  <a:gd name="connsiteX23" fmla="*/ 6699 w 9542"/>
                  <a:gd name="connsiteY23" fmla="*/ 1242 h 10000"/>
                  <a:gd name="connsiteX24" fmla="*/ 6514 w 9542"/>
                  <a:gd name="connsiteY24" fmla="*/ 870 h 10000"/>
                  <a:gd name="connsiteX25" fmla="*/ 6147 w 9542"/>
                  <a:gd name="connsiteY25" fmla="*/ 559 h 10000"/>
                  <a:gd name="connsiteX26" fmla="*/ 5781 w 9542"/>
                  <a:gd name="connsiteY26" fmla="*/ 311 h 10000"/>
                  <a:gd name="connsiteX27" fmla="*/ 5321 w 9542"/>
                  <a:gd name="connsiteY27" fmla="*/ 186 h 10000"/>
                  <a:gd name="connsiteX28" fmla="*/ 4862 w 9542"/>
                  <a:gd name="connsiteY28" fmla="*/ 0 h 10000"/>
                  <a:gd name="connsiteX29" fmla="*/ 4312 w 9542"/>
                  <a:gd name="connsiteY29" fmla="*/ 0 h 10000"/>
                  <a:gd name="connsiteX30" fmla="*/ 4312 w 9542"/>
                  <a:gd name="connsiteY30" fmla="*/ 0 h 10000"/>
                  <a:gd name="connsiteX31" fmla="*/ 3853 w 9542"/>
                  <a:gd name="connsiteY31" fmla="*/ 0 h 10000"/>
                  <a:gd name="connsiteX32" fmla="*/ 3395 w 9542"/>
                  <a:gd name="connsiteY32" fmla="*/ 186 h 10000"/>
                  <a:gd name="connsiteX33" fmla="*/ 2936 w 9542"/>
                  <a:gd name="connsiteY33" fmla="*/ 311 h 10000"/>
                  <a:gd name="connsiteX34" fmla="*/ 2478 w 9542"/>
                  <a:gd name="connsiteY34" fmla="*/ 559 h 10000"/>
                  <a:gd name="connsiteX35" fmla="*/ 2202 w 9542"/>
                  <a:gd name="connsiteY35" fmla="*/ 870 h 10000"/>
                  <a:gd name="connsiteX36" fmla="*/ 1926 w 9542"/>
                  <a:gd name="connsiteY36" fmla="*/ 1242 h 10000"/>
                  <a:gd name="connsiteX37" fmla="*/ 1743 w 9542"/>
                  <a:gd name="connsiteY37" fmla="*/ 1677 h 10000"/>
                  <a:gd name="connsiteX38" fmla="*/ 1743 w 9542"/>
                  <a:gd name="connsiteY38" fmla="*/ 2112 h 10000"/>
                  <a:gd name="connsiteX39" fmla="*/ 1743 w 9542"/>
                  <a:gd name="connsiteY39" fmla="*/ 2112 h 10000"/>
                  <a:gd name="connsiteX40" fmla="*/ 1836 w 9542"/>
                  <a:gd name="connsiteY40" fmla="*/ 2671 h 10000"/>
                  <a:gd name="connsiteX41" fmla="*/ 2202 w 9542"/>
                  <a:gd name="connsiteY41" fmla="*/ 3230 h 10000"/>
                  <a:gd name="connsiteX42" fmla="*/ 2661 w 9542"/>
                  <a:gd name="connsiteY42" fmla="*/ 3727 h 10000"/>
                  <a:gd name="connsiteX43" fmla="*/ 3120 w 9542"/>
                  <a:gd name="connsiteY43" fmla="*/ 4099 h 10000"/>
                  <a:gd name="connsiteX44" fmla="*/ 3120 w 9542"/>
                  <a:gd name="connsiteY44" fmla="*/ 4099 h 10000"/>
                  <a:gd name="connsiteX45" fmla="*/ 2110 w 9542"/>
                  <a:gd name="connsiteY45" fmla="*/ 4410 h 10000"/>
                  <a:gd name="connsiteX46" fmla="*/ 1284 w 9542"/>
                  <a:gd name="connsiteY46" fmla="*/ 4783 h 10000"/>
                  <a:gd name="connsiteX47" fmla="*/ 551 w 9542"/>
                  <a:gd name="connsiteY47" fmla="*/ 5342 h 10000"/>
                  <a:gd name="connsiteX48" fmla="*/ 0 w 9542"/>
                  <a:gd name="connsiteY48" fmla="*/ 6087 h 10000"/>
                  <a:gd name="connsiteX0" fmla="*/ 3846 w 9423"/>
                  <a:gd name="connsiteY0" fmla="*/ 10000 h 10000"/>
                  <a:gd name="connsiteX1" fmla="*/ 3846 w 9423"/>
                  <a:gd name="connsiteY1" fmla="*/ 10000 h 10000"/>
                  <a:gd name="connsiteX2" fmla="*/ 5865 w 9423"/>
                  <a:gd name="connsiteY2" fmla="*/ 10000 h 10000"/>
                  <a:gd name="connsiteX3" fmla="*/ 7693 w 9423"/>
                  <a:gd name="connsiteY3" fmla="*/ 9938 h 10000"/>
                  <a:gd name="connsiteX4" fmla="*/ 8942 w 9423"/>
                  <a:gd name="connsiteY4" fmla="*/ 9814 h 10000"/>
                  <a:gd name="connsiteX5" fmla="*/ 9327 w 9423"/>
                  <a:gd name="connsiteY5" fmla="*/ 9752 h 10000"/>
                  <a:gd name="connsiteX6" fmla="*/ 9423 w 9423"/>
                  <a:gd name="connsiteY6" fmla="*/ 9689 h 10000"/>
                  <a:gd name="connsiteX7" fmla="*/ 9423 w 9423"/>
                  <a:gd name="connsiteY7" fmla="*/ 9689 h 10000"/>
                  <a:gd name="connsiteX8" fmla="*/ 9423 w 9423"/>
                  <a:gd name="connsiteY8" fmla="*/ 8634 h 10000"/>
                  <a:gd name="connsiteX9" fmla="*/ 9327 w 9423"/>
                  <a:gd name="connsiteY9" fmla="*/ 7702 h 10000"/>
                  <a:gd name="connsiteX10" fmla="*/ 8942 w 9423"/>
                  <a:gd name="connsiteY10" fmla="*/ 6832 h 10000"/>
                  <a:gd name="connsiteX11" fmla="*/ 8558 w 9423"/>
                  <a:gd name="connsiteY11" fmla="*/ 6087 h 10000"/>
                  <a:gd name="connsiteX12" fmla="*/ 7981 w 9423"/>
                  <a:gd name="connsiteY12" fmla="*/ 5342 h 10000"/>
                  <a:gd name="connsiteX13" fmla="*/ 7211 w 9423"/>
                  <a:gd name="connsiteY13" fmla="*/ 4783 h 10000"/>
                  <a:gd name="connsiteX14" fmla="*/ 6250 w 9423"/>
                  <a:gd name="connsiteY14" fmla="*/ 4410 h 10000"/>
                  <a:gd name="connsiteX15" fmla="*/ 5191 w 9423"/>
                  <a:gd name="connsiteY15" fmla="*/ 4099 h 10000"/>
                  <a:gd name="connsiteX16" fmla="*/ 5191 w 9423"/>
                  <a:gd name="connsiteY16" fmla="*/ 4099 h 10000"/>
                  <a:gd name="connsiteX17" fmla="*/ 5770 w 9423"/>
                  <a:gd name="connsiteY17" fmla="*/ 3727 h 10000"/>
                  <a:gd name="connsiteX18" fmla="*/ 6154 w 9423"/>
                  <a:gd name="connsiteY18" fmla="*/ 3230 h 10000"/>
                  <a:gd name="connsiteX19" fmla="*/ 6444 w 9423"/>
                  <a:gd name="connsiteY19" fmla="*/ 2671 h 10000"/>
                  <a:gd name="connsiteX20" fmla="*/ 6731 w 9423"/>
                  <a:gd name="connsiteY20" fmla="*/ 2112 h 10000"/>
                  <a:gd name="connsiteX21" fmla="*/ 6731 w 9423"/>
                  <a:gd name="connsiteY21" fmla="*/ 2112 h 10000"/>
                  <a:gd name="connsiteX22" fmla="*/ 6634 w 9423"/>
                  <a:gd name="connsiteY22" fmla="*/ 1677 h 10000"/>
                  <a:gd name="connsiteX23" fmla="*/ 6444 w 9423"/>
                  <a:gd name="connsiteY23" fmla="*/ 1242 h 10000"/>
                  <a:gd name="connsiteX24" fmla="*/ 6250 w 9423"/>
                  <a:gd name="connsiteY24" fmla="*/ 870 h 10000"/>
                  <a:gd name="connsiteX25" fmla="*/ 5865 w 9423"/>
                  <a:gd name="connsiteY25" fmla="*/ 559 h 10000"/>
                  <a:gd name="connsiteX26" fmla="*/ 5481 w 9423"/>
                  <a:gd name="connsiteY26" fmla="*/ 311 h 10000"/>
                  <a:gd name="connsiteX27" fmla="*/ 4999 w 9423"/>
                  <a:gd name="connsiteY27" fmla="*/ 186 h 10000"/>
                  <a:gd name="connsiteX28" fmla="*/ 4518 w 9423"/>
                  <a:gd name="connsiteY28" fmla="*/ 0 h 10000"/>
                  <a:gd name="connsiteX29" fmla="*/ 3942 w 9423"/>
                  <a:gd name="connsiteY29" fmla="*/ 0 h 10000"/>
                  <a:gd name="connsiteX30" fmla="*/ 3942 w 9423"/>
                  <a:gd name="connsiteY30" fmla="*/ 0 h 10000"/>
                  <a:gd name="connsiteX31" fmla="*/ 3461 w 9423"/>
                  <a:gd name="connsiteY31" fmla="*/ 0 h 10000"/>
                  <a:gd name="connsiteX32" fmla="*/ 2981 w 9423"/>
                  <a:gd name="connsiteY32" fmla="*/ 186 h 10000"/>
                  <a:gd name="connsiteX33" fmla="*/ 2500 w 9423"/>
                  <a:gd name="connsiteY33" fmla="*/ 311 h 10000"/>
                  <a:gd name="connsiteX34" fmla="*/ 2020 w 9423"/>
                  <a:gd name="connsiteY34" fmla="*/ 559 h 10000"/>
                  <a:gd name="connsiteX35" fmla="*/ 1731 w 9423"/>
                  <a:gd name="connsiteY35" fmla="*/ 870 h 10000"/>
                  <a:gd name="connsiteX36" fmla="*/ 1441 w 9423"/>
                  <a:gd name="connsiteY36" fmla="*/ 1242 h 10000"/>
                  <a:gd name="connsiteX37" fmla="*/ 1250 w 9423"/>
                  <a:gd name="connsiteY37" fmla="*/ 1677 h 10000"/>
                  <a:gd name="connsiteX38" fmla="*/ 1250 w 9423"/>
                  <a:gd name="connsiteY38" fmla="*/ 2112 h 10000"/>
                  <a:gd name="connsiteX39" fmla="*/ 1250 w 9423"/>
                  <a:gd name="connsiteY39" fmla="*/ 2112 h 10000"/>
                  <a:gd name="connsiteX40" fmla="*/ 1347 w 9423"/>
                  <a:gd name="connsiteY40" fmla="*/ 2671 h 10000"/>
                  <a:gd name="connsiteX41" fmla="*/ 1731 w 9423"/>
                  <a:gd name="connsiteY41" fmla="*/ 3230 h 10000"/>
                  <a:gd name="connsiteX42" fmla="*/ 2212 w 9423"/>
                  <a:gd name="connsiteY42" fmla="*/ 3727 h 10000"/>
                  <a:gd name="connsiteX43" fmla="*/ 2693 w 9423"/>
                  <a:gd name="connsiteY43" fmla="*/ 4099 h 10000"/>
                  <a:gd name="connsiteX44" fmla="*/ 2693 w 9423"/>
                  <a:gd name="connsiteY44" fmla="*/ 4099 h 10000"/>
                  <a:gd name="connsiteX45" fmla="*/ 1634 w 9423"/>
                  <a:gd name="connsiteY45" fmla="*/ 4410 h 10000"/>
                  <a:gd name="connsiteX46" fmla="*/ 769 w 9423"/>
                  <a:gd name="connsiteY46" fmla="*/ 4783 h 10000"/>
                  <a:gd name="connsiteX47" fmla="*/ 0 w 9423"/>
                  <a:gd name="connsiteY47" fmla="*/ 534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9423" h="10000">
                    <a:moveTo>
                      <a:pt x="3846" y="10000"/>
                    </a:moveTo>
                    <a:lnTo>
                      <a:pt x="3846" y="10000"/>
                    </a:lnTo>
                    <a:lnTo>
                      <a:pt x="5865" y="10000"/>
                    </a:lnTo>
                    <a:lnTo>
                      <a:pt x="7693" y="9938"/>
                    </a:lnTo>
                    <a:lnTo>
                      <a:pt x="8942" y="9814"/>
                    </a:lnTo>
                    <a:lnTo>
                      <a:pt x="9327" y="9752"/>
                    </a:lnTo>
                    <a:lnTo>
                      <a:pt x="9423" y="9689"/>
                    </a:lnTo>
                    <a:lnTo>
                      <a:pt x="9423" y="9689"/>
                    </a:lnTo>
                    <a:lnTo>
                      <a:pt x="9423" y="8634"/>
                    </a:lnTo>
                    <a:cubicBezTo>
                      <a:pt x="9391" y="8323"/>
                      <a:pt x="9358" y="8013"/>
                      <a:pt x="9327" y="7702"/>
                    </a:cubicBezTo>
                    <a:lnTo>
                      <a:pt x="8942" y="6832"/>
                    </a:lnTo>
                    <a:lnTo>
                      <a:pt x="8558" y="6087"/>
                    </a:lnTo>
                    <a:lnTo>
                      <a:pt x="7981" y="5342"/>
                    </a:lnTo>
                    <a:lnTo>
                      <a:pt x="7211" y="4783"/>
                    </a:lnTo>
                    <a:lnTo>
                      <a:pt x="6250" y="4410"/>
                    </a:lnTo>
                    <a:lnTo>
                      <a:pt x="5191" y="4099"/>
                    </a:lnTo>
                    <a:lnTo>
                      <a:pt x="5191" y="4099"/>
                    </a:lnTo>
                    <a:lnTo>
                      <a:pt x="5770" y="3727"/>
                    </a:lnTo>
                    <a:lnTo>
                      <a:pt x="6154" y="3230"/>
                    </a:lnTo>
                    <a:cubicBezTo>
                      <a:pt x="6251" y="3044"/>
                      <a:pt x="6347" y="2857"/>
                      <a:pt x="6444" y="2671"/>
                    </a:cubicBezTo>
                    <a:cubicBezTo>
                      <a:pt x="6540" y="2485"/>
                      <a:pt x="6635" y="2298"/>
                      <a:pt x="6731" y="2112"/>
                    </a:cubicBezTo>
                    <a:lnTo>
                      <a:pt x="6731" y="2112"/>
                    </a:lnTo>
                    <a:cubicBezTo>
                      <a:pt x="6699" y="1967"/>
                      <a:pt x="6666" y="1822"/>
                      <a:pt x="6634" y="1677"/>
                    </a:cubicBezTo>
                    <a:cubicBezTo>
                      <a:pt x="6571" y="1532"/>
                      <a:pt x="6506" y="1387"/>
                      <a:pt x="6444" y="1242"/>
                    </a:cubicBezTo>
                    <a:lnTo>
                      <a:pt x="6250" y="870"/>
                    </a:lnTo>
                    <a:lnTo>
                      <a:pt x="5865" y="559"/>
                    </a:lnTo>
                    <a:lnTo>
                      <a:pt x="5481" y="311"/>
                    </a:lnTo>
                    <a:lnTo>
                      <a:pt x="4999" y="186"/>
                    </a:lnTo>
                    <a:lnTo>
                      <a:pt x="4518" y="0"/>
                    </a:lnTo>
                    <a:lnTo>
                      <a:pt x="3942" y="0"/>
                    </a:lnTo>
                    <a:lnTo>
                      <a:pt x="3942" y="0"/>
                    </a:lnTo>
                    <a:lnTo>
                      <a:pt x="3461" y="0"/>
                    </a:lnTo>
                    <a:lnTo>
                      <a:pt x="2981" y="186"/>
                    </a:lnTo>
                    <a:lnTo>
                      <a:pt x="2500" y="311"/>
                    </a:lnTo>
                    <a:lnTo>
                      <a:pt x="2020" y="559"/>
                    </a:lnTo>
                    <a:lnTo>
                      <a:pt x="1731" y="870"/>
                    </a:lnTo>
                    <a:lnTo>
                      <a:pt x="1441" y="1242"/>
                    </a:lnTo>
                    <a:cubicBezTo>
                      <a:pt x="1379" y="1387"/>
                      <a:pt x="1314" y="1532"/>
                      <a:pt x="1250" y="1677"/>
                    </a:cubicBezTo>
                    <a:lnTo>
                      <a:pt x="1250" y="2112"/>
                    </a:lnTo>
                    <a:lnTo>
                      <a:pt x="1250" y="2112"/>
                    </a:lnTo>
                    <a:cubicBezTo>
                      <a:pt x="1282" y="2298"/>
                      <a:pt x="1315" y="2485"/>
                      <a:pt x="1347" y="2671"/>
                    </a:cubicBezTo>
                    <a:lnTo>
                      <a:pt x="1731" y="3230"/>
                    </a:lnTo>
                    <a:lnTo>
                      <a:pt x="2212" y="3727"/>
                    </a:lnTo>
                    <a:lnTo>
                      <a:pt x="2693" y="4099"/>
                    </a:lnTo>
                    <a:lnTo>
                      <a:pt x="2693" y="4099"/>
                    </a:lnTo>
                    <a:lnTo>
                      <a:pt x="1634" y="4410"/>
                    </a:lnTo>
                    <a:lnTo>
                      <a:pt x="769" y="4783"/>
                    </a:lnTo>
                    <a:lnTo>
                      <a:pt x="0" y="5342"/>
                    </a:lnTo>
                  </a:path>
                </a:pathLst>
              </a:custGeom>
              <a:noFill/>
              <a:ln w="19050">
                <a:solidFill>
                  <a:schemeClr val="bg1">
                    <a:lumMod val="50000"/>
                  </a:schemeClr>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22" name="Freeform 897"/>
              <p:cNvSpPr>
                <a:spLocks/>
              </p:cNvSpPr>
              <p:nvPr/>
            </p:nvSpPr>
            <p:spPr bwMode="auto">
              <a:xfrm>
                <a:off x="4509658" y="4876544"/>
                <a:ext cx="181869" cy="255132"/>
              </a:xfrm>
              <a:custGeom>
                <a:avLst/>
                <a:gdLst>
                  <a:gd name="connsiteX0" fmla="*/ 4912 w 10000"/>
                  <a:gd name="connsiteY0" fmla="*/ 10000 h 10000"/>
                  <a:gd name="connsiteX1" fmla="*/ 2666 w 10000"/>
                  <a:gd name="connsiteY1" fmla="*/ 10000 h 10000"/>
                  <a:gd name="connsiteX2" fmla="*/ 6754 w 10000"/>
                  <a:gd name="connsiteY2" fmla="*/ 10000 h 10000"/>
                  <a:gd name="connsiteX3" fmla="*/ 8421 w 10000"/>
                  <a:gd name="connsiteY3" fmla="*/ 9938 h 10000"/>
                  <a:gd name="connsiteX4" fmla="*/ 9561 w 10000"/>
                  <a:gd name="connsiteY4" fmla="*/ 9814 h 10000"/>
                  <a:gd name="connsiteX5" fmla="*/ 9912 w 10000"/>
                  <a:gd name="connsiteY5" fmla="*/ 9752 h 10000"/>
                  <a:gd name="connsiteX6" fmla="*/ 10000 w 10000"/>
                  <a:gd name="connsiteY6" fmla="*/ 9689 h 10000"/>
                  <a:gd name="connsiteX7" fmla="*/ 10000 w 10000"/>
                  <a:gd name="connsiteY7" fmla="*/ 9689 h 10000"/>
                  <a:gd name="connsiteX8" fmla="*/ 10000 w 10000"/>
                  <a:gd name="connsiteY8" fmla="*/ 8634 h 10000"/>
                  <a:gd name="connsiteX9" fmla="*/ 9912 w 10000"/>
                  <a:gd name="connsiteY9" fmla="*/ 7702 h 10000"/>
                  <a:gd name="connsiteX10" fmla="*/ 9561 w 10000"/>
                  <a:gd name="connsiteY10" fmla="*/ 6832 h 10000"/>
                  <a:gd name="connsiteX11" fmla="*/ 9211 w 10000"/>
                  <a:gd name="connsiteY11" fmla="*/ 6087 h 10000"/>
                  <a:gd name="connsiteX12" fmla="*/ 8684 w 10000"/>
                  <a:gd name="connsiteY12" fmla="*/ 5342 h 10000"/>
                  <a:gd name="connsiteX13" fmla="*/ 7982 w 10000"/>
                  <a:gd name="connsiteY13" fmla="*/ 4783 h 10000"/>
                  <a:gd name="connsiteX14" fmla="*/ 7105 w 10000"/>
                  <a:gd name="connsiteY14" fmla="*/ 4410 h 10000"/>
                  <a:gd name="connsiteX15" fmla="*/ 6140 w 10000"/>
                  <a:gd name="connsiteY15" fmla="*/ 4099 h 10000"/>
                  <a:gd name="connsiteX16" fmla="*/ 6140 w 10000"/>
                  <a:gd name="connsiteY16" fmla="*/ 4099 h 10000"/>
                  <a:gd name="connsiteX17" fmla="*/ 6667 w 10000"/>
                  <a:gd name="connsiteY17" fmla="*/ 3727 h 10000"/>
                  <a:gd name="connsiteX18" fmla="*/ 7018 w 10000"/>
                  <a:gd name="connsiteY18" fmla="*/ 3230 h 10000"/>
                  <a:gd name="connsiteX19" fmla="*/ 7281 w 10000"/>
                  <a:gd name="connsiteY19" fmla="*/ 2671 h 10000"/>
                  <a:gd name="connsiteX20" fmla="*/ 7544 w 10000"/>
                  <a:gd name="connsiteY20" fmla="*/ 2112 h 10000"/>
                  <a:gd name="connsiteX21" fmla="*/ 7544 w 10000"/>
                  <a:gd name="connsiteY21" fmla="*/ 2112 h 10000"/>
                  <a:gd name="connsiteX22" fmla="*/ 7456 w 10000"/>
                  <a:gd name="connsiteY22" fmla="*/ 1677 h 10000"/>
                  <a:gd name="connsiteX23" fmla="*/ 7281 w 10000"/>
                  <a:gd name="connsiteY23" fmla="*/ 1242 h 10000"/>
                  <a:gd name="connsiteX24" fmla="*/ 7105 w 10000"/>
                  <a:gd name="connsiteY24" fmla="*/ 870 h 10000"/>
                  <a:gd name="connsiteX25" fmla="*/ 6754 w 10000"/>
                  <a:gd name="connsiteY25" fmla="*/ 559 h 10000"/>
                  <a:gd name="connsiteX26" fmla="*/ 6404 w 10000"/>
                  <a:gd name="connsiteY26" fmla="*/ 311 h 10000"/>
                  <a:gd name="connsiteX27" fmla="*/ 5965 w 10000"/>
                  <a:gd name="connsiteY27" fmla="*/ 186 h 10000"/>
                  <a:gd name="connsiteX28" fmla="*/ 5526 w 10000"/>
                  <a:gd name="connsiteY28" fmla="*/ 0 h 10000"/>
                  <a:gd name="connsiteX29" fmla="*/ 5000 w 10000"/>
                  <a:gd name="connsiteY29" fmla="*/ 0 h 10000"/>
                  <a:gd name="connsiteX30" fmla="*/ 5000 w 10000"/>
                  <a:gd name="connsiteY30" fmla="*/ 0 h 10000"/>
                  <a:gd name="connsiteX31" fmla="*/ 4561 w 10000"/>
                  <a:gd name="connsiteY31" fmla="*/ 0 h 10000"/>
                  <a:gd name="connsiteX32" fmla="*/ 4123 w 10000"/>
                  <a:gd name="connsiteY32" fmla="*/ 186 h 10000"/>
                  <a:gd name="connsiteX33" fmla="*/ 3684 w 10000"/>
                  <a:gd name="connsiteY33" fmla="*/ 311 h 10000"/>
                  <a:gd name="connsiteX34" fmla="*/ 3246 w 10000"/>
                  <a:gd name="connsiteY34" fmla="*/ 559 h 10000"/>
                  <a:gd name="connsiteX35" fmla="*/ 2982 w 10000"/>
                  <a:gd name="connsiteY35" fmla="*/ 870 h 10000"/>
                  <a:gd name="connsiteX36" fmla="*/ 2719 w 10000"/>
                  <a:gd name="connsiteY36" fmla="*/ 1242 h 10000"/>
                  <a:gd name="connsiteX37" fmla="*/ 2544 w 10000"/>
                  <a:gd name="connsiteY37" fmla="*/ 1677 h 10000"/>
                  <a:gd name="connsiteX38" fmla="*/ 2544 w 10000"/>
                  <a:gd name="connsiteY38" fmla="*/ 2112 h 10000"/>
                  <a:gd name="connsiteX39" fmla="*/ 2544 w 10000"/>
                  <a:gd name="connsiteY39" fmla="*/ 2112 h 10000"/>
                  <a:gd name="connsiteX40" fmla="*/ 2632 w 10000"/>
                  <a:gd name="connsiteY40" fmla="*/ 2671 h 10000"/>
                  <a:gd name="connsiteX41" fmla="*/ 2982 w 10000"/>
                  <a:gd name="connsiteY41" fmla="*/ 3230 h 10000"/>
                  <a:gd name="connsiteX42" fmla="*/ 3421 w 10000"/>
                  <a:gd name="connsiteY42" fmla="*/ 3727 h 10000"/>
                  <a:gd name="connsiteX43" fmla="*/ 3860 w 10000"/>
                  <a:gd name="connsiteY43" fmla="*/ 4099 h 10000"/>
                  <a:gd name="connsiteX44" fmla="*/ 3860 w 10000"/>
                  <a:gd name="connsiteY44" fmla="*/ 4099 h 10000"/>
                  <a:gd name="connsiteX45" fmla="*/ 2895 w 10000"/>
                  <a:gd name="connsiteY45" fmla="*/ 4410 h 10000"/>
                  <a:gd name="connsiteX46" fmla="*/ 2105 w 10000"/>
                  <a:gd name="connsiteY46" fmla="*/ 4783 h 10000"/>
                  <a:gd name="connsiteX47" fmla="*/ 1404 w 10000"/>
                  <a:gd name="connsiteY47" fmla="*/ 5342 h 10000"/>
                  <a:gd name="connsiteX48" fmla="*/ 877 w 10000"/>
                  <a:gd name="connsiteY48" fmla="*/ 6087 h 10000"/>
                  <a:gd name="connsiteX49" fmla="*/ 439 w 10000"/>
                  <a:gd name="connsiteY49" fmla="*/ 6832 h 10000"/>
                  <a:gd name="connsiteX50" fmla="*/ 175 w 10000"/>
                  <a:gd name="connsiteY50" fmla="*/ 7702 h 10000"/>
                  <a:gd name="connsiteX51" fmla="*/ 0 w 10000"/>
                  <a:gd name="connsiteY51" fmla="*/ 8634 h 10000"/>
                  <a:gd name="connsiteX52" fmla="*/ 0 w 10000"/>
                  <a:gd name="connsiteY52" fmla="*/ 96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0000" h="10000">
                    <a:moveTo>
                      <a:pt x="4912" y="10000"/>
                    </a:moveTo>
                    <a:lnTo>
                      <a:pt x="2666" y="10000"/>
                    </a:lnTo>
                    <a:lnTo>
                      <a:pt x="6754" y="10000"/>
                    </a:lnTo>
                    <a:lnTo>
                      <a:pt x="8421" y="9938"/>
                    </a:lnTo>
                    <a:lnTo>
                      <a:pt x="9561" y="9814"/>
                    </a:lnTo>
                    <a:lnTo>
                      <a:pt x="9912" y="9752"/>
                    </a:lnTo>
                    <a:lnTo>
                      <a:pt x="10000" y="9689"/>
                    </a:lnTo>
                    <a:lnTo>
                      <a:pt x="10000" y="9689"/>
                    </a:lnTo>
                    <a:lnTo>
                      <a:pt x="10000" y="8634"/>
                    </a:lnTo>
                    <a:cubicBezTo>
                      <a:pt x="9971" y="8323"/>
                      <a:pt x="9941" y="8013"/>
                      <a:pt x="9912" y="7702"/>
                    </a:cubicBezTo>
                    <a:lnTo>
                      <a:pt x="9561" y="6832"/>
                    </a:lnTo>
                    <a:lnTo>
                      <a:pt x="9211" y="6087"/>
                    </a:lnTo>
                    <a:lnTo>
                      <a:pt x="8684" y="5342"/>
                    </a:lnTo>
                    <a:lnTo>
                      <a:pt x="7982" y="4783"/>
                    </a:lnTo>
                    <a:lnTo>
                      <a:pt x="7105" y="4410"/>
                    </a:lnTo>
                    <a:lnTo>
                      <a:pt x="6140" y="4099"/>
                    </a:lnTo>
                    <a:lnTo>
                      <a:pt x="6140" y="4099"/>
                    </a:lnTo>
                    <a:lnTo>
                      <a:pt x="6667" y="3727"/>
                    </a:lnTo>
                    <a:lnTo>
                      <a:pt x="7018" y="3230"/>
                    </a:lnTo>
                    <a:cubicBezTo>
                      <a:pt x="7106" y="3044"/>
                      <a:pt x="7193" y="2857"/>
                      <a:pt x="7281" y="2671"/>
                    </a:cubicBezTo>
                    <a:cubicBezTo>
                      <a:pt x="7369" y="2485"/>
                      <a:pt x="7456" y="2298"/>
                      <a:pt x="7544" y="2112"/>
                    </a:cubicBezTo>
                    <a:lnTo>
                      <a:pt x="7544" y="2112"/>
                    </a:lnTo>
                    <a:cubicBezTo>
                      <a:pt x="7515" y="1967"/>
                      <a:pt x="7485" y="1822"/>
                      <a:pt x="7456" y="1677"/>
                    </a:cubicBezTo>
                    <a:cubicBezTo>
                      <a:pt x="7398" y="1532"/>
                      <a:pt x="7339" y="1387"/>
                      <a:pt x="7281" y="1242"/>
                    </a:cubicBezTo>
                    <a:cubicBezTo>
                      <a:pt x="7222" y="1118"/>
                      <a:pt x="7164" y="994"/>
                      <a:pt x="7105" y="870"/>
                    </a:cubicBezTo>
                    <a:lnTo>
                      <a:pt x="6754" y="559"/>
                    </a:lnTo>
                    <a:lnTo>
                      <a:pt x="6404" y="311"/>
                    </a:lnTo>
                    <a:lnTo>
                      <a:pt x="5965" y="186"/>
                    </a:lnTo>
                    <a:lnTo>
                      <a:pt x="5526" y="0"/>
                    </a:lnTo>
                    <a:lnTo>
                      <a:pt x="5000" y="0"/>
                    </a:lnTo>
                    <a:lnTo>
                      <a:pt x="5000" y="0"/>
                    </a:lnTo>
                    <a:lnTo>
                      <a:pt x="4561" y="0"/>
                    </a:lnTo>
                    <a:lnTo>
                      <a:pt x="4123" y="186"/>
                    </a:lnTo>
                    <a:lnTo>
                      <a:pt x="3684" y="311"/>
                    </a:lnTo>
                    <a:lnTo>
                      <a:pt x="3246" y="559"/>
                    </a:lnTo>
                    <a:lnTo>
                      <a:pt x="2982" y="870"/>
                    </a:lnTo>
                    <a:lnTo>
                      <a:pt x="2719" y="1242"/>
                    </a:lnTo>
                    <a:cubicBezTo>
                      <a:pt x="2661" y="1387"/>
                      <a:pt x="2602" y="1532"/>
                      <a:pt x="2544" y="1677"/>
                    </a:cubicBezTo>
                    <a:lnTo>
                      <a:pt x="2544" y="2112"/>
                    </a:lnTo>
                    <a:lnTo>
                      <a:pt x="2544" y="2112"/>
                    </a:lnTo>
                    <a:cubicBezTo>
                      <a:pt x="2573" y="2298"/>
                      <a:pt x="2603" y="2485"/>
                      <a:pt x="2632" y="2671"/>
                    </a:cubicBezTo>
                    <a:lnTo>
                      <a:pt x="2982" y="3230"/>
                    </a:lnTo>
                    <a:lnTo>
                      <a:pt x="3421" y="3727"/>
                    </a:lnTo>
                    <a:lnTo>
                      <a:pt x="3860" y="4099"/>
                    </a:lnTo>
                    <a:lnTo>
                      <a:pt x="3860" y="4099"/>
                    </a:lnTo>
                    <a:lnTo>
                      <a:pt x="2895" y="4410"/>
                    </a:lnTo>
                    <a:lnTo>
                      <a:pt x="2105" y="4783"/>
                    </a:lnTo>
                    <a:lnTo>
                      <a:pt x="1404" y="5342"/>
                    </a:lnTo>
                    <a:lnTo>
                      <a:pt x="877" y="6087"/>
                    </a:lnTo>
                    <a:lnTo>
                      <a:pt x="439" y="6832"/>
                    </a:lnTo>
                    <a:lnTo>
                      <a:pt x="175" y="7702"/>
                    </a:lnTo>
                    <a:cubicBezTo>
                      <a:pt x="117" y="8013"/>
                      <a:pt x="58" y="8323"/>
                      <a:pt x="0" y="8634"/>
                    </a:cubicBezTo>
                    <a:lnTo>
                      <a:pt x="0" y="9689"/>
                    </a:lnTo>
                  </a:path>
                </a:pathLst>
              </a:custGeom>
              <a:noFill/>
              <a:ln w="19050">
                <a:solidFill>
                  <a:schemeClr val="bg1">
                    <a:lumMod val="50000"/>
                  </a:schemeClr>
                </a:solidFill>
                <a:prstDash val="solid"/>
                <a:round/>
                <a:headEnd/>
                <a:tailEnd/>
              </a:ln>
            </p:spPr>
            <p:txBody>
              <a:bodyPr/>
              <a:lstStyle/>
              <a:p>
                <a:pPr fontAlgn="auto">
                  <a:spcBef>
                    <a:spcPts val="0"/>
                  </a:spcBef>
                  <a:spcAft>
                    <a:spcPts val="0"/>
                  </a:spcAft>
                  <a:defRPr/>
                </a:pPr>
                <a:endParaRPr lang="en-US">
                  <a:latin typeface="+mn-lt"/>
                  <a:cs typeface="+mn-cs"/>
                </a:endParaRPr>
              </a:p>
            </p:txBody>
          </p:sp>
          <p:grpSp>
            <p:nvGrpSpPr>
              <p:cNvPr id="9" name="Groupe 78"/>
              <p:cNvGrpSpPr>
                <a:grpSpLocks/>
              </p:cNvGrpSpPr>
              <p:nvPr/>
            </p:nvGrpSpPr>
            <p:grpSpPr bwMode="auto">
              <a:xfrm>
                <a:off x="4430703" y="4715239"/>
                <a:ext cx="166698" cy="247657"/>
                <a:chOff x="4430703" y="4715239"/>
                <a:chExt cx="166698" cy="247657"/>
              </a:xfrm>
            </p:grpSpPr>
            <p:sp>
              <p:nvSpPr>
                <p:cNvPr id="24" name="Freeform 897"/>
                <p:cNvSpPr>
                  <a:spLocks/>
                </p:cNvSpPr>
                <p:nvPr/>
              </p:nvSpPr>
              <p:spPr bwMode="auto">
                <a:xfrm>
                  <a:off x="4431090" y="4714686"/>
                  <a:ext cx="165865" cy="248273"/>
                </a:xfrm>
                <a:custGeom>
                  <a:avLst/>
                  <a:gdLst>
                    <a:gd name="connsiteX0" fmla="*/ 4912 w 10000"/>
                    <a:gd name="connsiteY0" fmla="*/ 10000 h 10000"/>
                    <a:gd name="connsiteX1" fmla="*/ 2025 w 10000"/>
                    <a:gd name="connsiteY1" fmla="*/ 9886 h 10000"/>
                    <a:gd name="connsiteX2" fmla="*/ 6754 w 10000"/>
                    <a:gd name="connsiteY2" fmla="*/ 10000 h 10000"/>
                    <a:gd name="connsiteX3" fmla="*/ 8421 w 10000"/>
                    <a:gd name="connsiteY3" fmla="*/ 9938 h 10000"/>
                    <a:gd name="connsiteX4" fmla="*/ 9561 w 10000"/>
                    <a:gd name="connsiteY4" fmla="*/ 9814 h 10000"/>
                    <a:gd name="connsiteX5" fmla="*/ 9912 w 10000"/>
                    <a:gd name="connsiteY5" fmla="*/ 9752 h 10000"/>
                    <a:gd name="connsiteX6" fmla="*/ 10000 w 10000"/>
                    <a:gd name="connsiteY6" fmla="*/ 9689 h 10000"/>
                    <a:gd name="connsiteX7" fmla="*/ 10000 w 10000"/>
                    <a:gd name="connsiteY7" fmla="*/ 9689 h 10000"/>
                    <a:gd name="connsiteX8" fmla="*/ 10000 w 10000"/>
                    <a:gd name="connsiteY8" fmla="*/ 8634 h 10000"/>
                    <a:gd name="connsiteX9" fmla="*/ 9912 w 10000"/>
                    <a:gd name="connsiteY9" fmla="*/ 7702 h 10000"/>
                    <a:gd name="connsiteX10" fmla="*/ 9561 w 10000"/>
                    <a:gd name="connsiteY10" fmla="*/ 6832 h 10000"/>
                    <a:gd name="connsiteX11" fmla="*/ 9211 w 10000"/>
                    <a:gd name="connsiteY11" fmla="*/ 6087 h 10000"/>
                    <a:gd name="connsiteX12" fmla="*/ 8684 w 10000"/>
                    <a:gd name="connsiteY12" fmla="*/ 5342 h 10000"/>
                    <a:gd name="connsiteX13" fmla="*/ 7982 w 10000"/>
                    <a:gd name="connsiteY13" fmla="*/ 4783 h 10000"/>
                    <a:gd name="connsiteX14" fmla="*/ 7105 w 10000"/>
                    <a:gd name="connsiteY14" fmla="*/ 4410 h 10000"/>
                    <a:gd name="connsiteX15" fmla="*/ 6140 w 10000"/>
                    <a:gd name="connsiteY15" fmla="*/ 4099 h 10000"/>
                    <a:gd name="connsiteX16" fmla="*/ 6140 w 10000"/>
                    <a:gd name="connsiteY16" fmla="*/ 4099 h 10000"/>
                    <a:gd name="connsiteX17" fmla="*/ 6667 w 10000"/>
                    <a:gd name="connsiteY17" fmla="*/ 3727 h 10000"/>
                    <a:gd name="connsiteX18" fmla="*/ 7018 w 10000"/>
                    <a:gd name="connsiteY18" fmla="*/ 3230 h 10000"/>
                    <a:gd name="connsiteX19" fmla="*/ 7281 w 10000"/>
                    <a:gd name="connsiteY19" fmla="*/ 2671 h 10000"/>
                    <a:gd name="connsiteX20" fmla="*/ 7544 w 10000"/>
                    <a:gd name="connsiteY20" fmla="*/ 2112 h 10000"/>
                    <a:gd name="connsiteX21" fmla="*/ 7544 w 10000"/>
                    <a:gd name="connsiteY21" fmla="*/ 2112 h 10000"/>
                    <a:gd name="connsiteX22" fmla="*/ 7456 w 10000"/>
                    <a:gd name="connsiteY22" fmla="*/ 1677 h 10000"/>
                    <a:gd name="connsiteX23" fmla="*/ 7281 w 10000"/>
                    <a:gd name="connsiteY23" fmla="*/ 1242 h 10000"/>
                    <a:gd name="connsiteX24" fmla="*/ 7105 w 10000"/>
                    <a:gd name="connsiteY24" fmla="*/ 870 h 10000"/>
                    <a:gd name="connsiteX25" fmla="*/ 6754 w 10000"/>
                    <a:gd name="connsiteY25" fmla="*/ 559 h 10000"/>
                    <a:gd name="connsiteX26" fmla="*/ 6404 w 10000"/>
                    <a:gd name="connsiteY26" fmla="*/ 311 h 10000"/>
                    <a:gd name="connsiteX27" fmla="*/ 5965 w 10000"/>
                    <a:gd name="connsiteY27" fmla="*/ 186 h 10000"/>
                    <a:gd name="connsiteX28" fmla="*/ 5526 w 10000"/>
                    <a:gd name="connsiteY28" fmla="*/ 0 h 10000"/>
                    <a:gd name="connsiteX29" fmla="*/ 5000 w 10000"/>
                    <a:gd name="connsiteY29" fmla="*/ 0 h 10000"/>
                    <a:gd name="connsiteX30" fmla="*/ 5000 w 10000"/>
                    <a:gd name="connsiteY30" fmla="*/ 0 h 10000"/>
                    <a:gd name="connsiteX31" fmla="*/ 4561 w 10000"/>
                    <a:gd name="connsiteY31" fmla="*/ 0 h 10000"/>
                    <a:gd name="connsiteX32" fmla="*/ 4123 w 10000"/>
                    <a:gd name="connsiteY32" fmla="*/ 186 h 10000"/>
                    <a:gd name="connsiteX33" fmla="*/ 3684 w 10000"/>
                    <a:gd name="connsiteY33" fmla="*/ 311 h 10000"/>
                    <a:gd name="connsiteX34" fmla="*/ 3246 w 10000"/>
                    <a:gd name="connsiteY34" fmla="*/ 559 h 10000"/>
                    <a:gd name="connsiteX35" fmla="*/ 2982 w 10000"/>
                    <a:gd name="connsiteY35" fmla="*/ 870 h 10000"/>
                    <a:gd name="connsiteX36" fmla="*/ 2719 w 10000"/>
                    <a:gd name="connsiteY36" fmla="*/ 1242 h 10000"/>
                    <a:gd name="connsiteX37" fmla="*/ 2544 w 10000"/>
                    <a:gd name="connsiteY37" fmla="*/ 1677 h 10000"/>
                    <a:gd name="connsiteX38" fmla="*/ 2544 w 10000"/>
                    <a:gd name="connsiteY38" fmla="*/ 2112 h 10000"/>
                    <a:gd name="connsiteX39" fmla="*/ 2544 w 10000"/>
                    <a:gd name="connsiteY39" fmla="*/ 2112 h 10000"/>
                    <a:gd name="connsiteX40" fmla="*/ 2632 w 10000"/>
                    <a:gd name="connsiteY40" fmla="*/ 2671 h 10000"/>
                    <a:gd name="connsiteX41" fmla="*/ 2982 w 10000"/>
                    <a:gd name="connsiteY41" fmla="*/ 3230 h 10000"/>
                    <a:gd name="connsiteX42" fmla="*/ 3421 w 10000"/>
                    <a:gd name="connsiteY42" fmla="*/ 3727 h 10000"/>
                    <a:gd name="connsiteX43" fmla="*/ 3860 w 10000"/>
                    <a:gd name="connsiteY43" fmla="*/ 4099 h 10000"/>
                    <a:gd name="connsiteX44" fmla="*/ 3860 w 10000"/>
                    <a:gd name="connsiteY44" fmla="*/ 4099 h 10000"/>
                    <a:gd name="connsiteX45" fmla="*/ 2895 w 10000"/>
                    <a:gd name="connsiteY45" fmla="*/ 4410 h 10000"/>
                    <a:gd name="connsiteX46" fmla="*/ 2105 w 10000"/>
                    <a:gd name="connsiteY46" fmla="*/ 4783 h 10000"/>
                    <a:gd name="connsiteX47" fmla="*/ 1404 w 10000"/>
                    <a:gd name="connsiteY47" fmla="*/ 5342 h 10000"/>
                    <a:gd name="connsiteX48" fmla="*/ 877 w 10000"/>
                    <a:gd name="connsiteY48" fmla="*/ 6087 h 10000"/>
                    <a:gd name="connsiteX49" fmla="*/ 439 w 10000"/>
                    <a:gd name="connsiteY49" fmla="*/ 6832 h 10000"/>
                    <a:gd name="connsiteX50" fmla="*/ 175 w 10000"/>
                    <a:gd name="connsiteY50" fmla="*/ 7702 h 10000"/>
                    <a:gd name="connsiteX51" fmla="*/ 0 w 10000"/>
                    <a:gd name="connsiteY51" fmla="*/ 8634 h 10000"/>
                    <a:gd name="connsiteX52" fmla="*/ 0 w 10000"/>
                    <a:gd name="connsiteY52" fmla="*/ 9689 h 10000"/>
                    <a:gd name="connsiteX0" fmla="*/ 4912 w 10000"/>
                    <a:gd name="connsiteY0" fmla="*/ 10000 h 10000"/>
                    <a:gd name="connsiteX1" fmla="*/ 2025 w 10000"/>
                    <a:gd name="connsiteY1" fmla="*/ 9886 h 10000"/>
                    <a:gd name="connsiteX2" fmla="*/ 8421 w 10000"/>
                    <a:gd name="connsiteY2" fmla="*/ 9938 h 10000"/>
                    <a:gd name="connsiteX3" fmla="*/ 9561 w 10000"/>
                    <a:gd name="connsiteY3" fmla="*/ 9814 h 10000"/>
                    <a:gd name="connsiteX4" fmla="*/ 9912 w 10000"/>
                    <a:gd name="connsiteY4" fmla="*/ 9752 h 10000"/>
                    <a:gd name="connsiteX5" fmla="*/ 10000 w 10000"/>
                    <a:gd name="connsiteY5" fmla="*/ 9689 h 10000"/>
                    <a:gd name="connsiteX6" fmla="*/ 10000 w 10000"/>
                    <a:gd name="connsiteY6" fmla="*/ 9689 h 10000"/>
                    <a:gd name="connsiteX7" fmla="*/ 10000 w 10000"/>
                    <a:gd name="connsiteY7" fmla="*/ 8634 h 10000"/>
                    <a:gd name="connsiteX8" fmla="*/ 9912 w 10000"/>
                    <a:gd name="connsiteY8" fmla="*/ 7702 h 10000"/>
                    <a:gd name="connsiteX9" fmla="*/ 9561 w 10000"/>
                    <a:gd name="connsiteY9" fmla="*/ 6832 h 10000"/>
                    <a:gd name="connsiteX10" fmla="*/ 9211 w 10000"/>
                    <a:gd name="connsiteY10" fmla="*/ 6087 h 10000"/>
                    <a:gd name="connsiteX11" fmla="*/ 8684 w 10000"/>
                    <a:gd name="connsiteY11" fmla="*/ 5342 h 10000"/>
                    <a:gd name="connsiteX12" fmla="*/ 7982 w 10000"/>
                    <a:gd name="connsiteY12" fmla="*/ 4783 h 10000"/>
                    <a:gd name="connsiteX13" fmla="*/ 7105 w 10000"/>
                    <a:gd name="connsiteY13" fmla="*/ 4410 h 10000"/>
                    <a:gd name="connsiteX14" fmla="*/ 6140 w 10000"/>
                    <a:gd name="connsiteY14" fmla="*/ 4099 h 10000"/>
                    <a:gd name="connsiteX15" fmla="*/ 6140 w 10000"/>
                    <a:gd name="connsiteY15" fmla="*/ 4099 h 10000"/>
                    <a:gd name="connsiteX16" fmla="*/ 6667 w 10000"/>
                    <a:gd name="connsiteY16" fmla="*/ 3727 h 10000"/>
                    <a:gd name="connsiteX17" fmla="*/ 7018 w 10000"/>
                    <a:gd name="connsiteY17" fmla="*/ 3230 h 10000"/>
                    <a:gd name="connsiteX18" fmla="*/ 7281 w 10000"/>
                    <a:gd name="connsiteY18" fmla="*/ 2671 h 10000"/>
                    <a:gd name="connsiteX19" fmla="*/ 7544 w 10000"/>
                    <a:gd name="connsiteY19" fmla="*/ 2112 h 10000"/>
                    <a:gd name="connsiteX20" fmla="*/ 7544 w 10000"/>
                    <a:gd name="connsiteY20" fmla="*/ 2112 h 10000"/>
                    <a:gd name="connsiteX21" fmla="*/ 7456 w 10000"/>
                    <a:gd name="connsiteY21" fmla="*/ 1677 h 10000"/>
                    <a:gd name="connsiteX22" fmla="*/ 7281 w 10000"/>
                    <a:gd name="connsiteY22" fmla="*/ 1242 h 10000"/>
                    <a:gd name="connsiteX23" fmla="*/ 7105 w 10000"/>
                    <a:gd name="connsiteY23" fmla="*/ 870 h 10000"/>
                    <a:gd name="connsiteX24" fmla="*/ 6754 w 10000"/>
                    <a:gd name="connsiteY24" fmla="*/ 559 h 10000"/>
                    <a:gd name="connsiteX25" fmla="*/ 6404 w 10000"/>
                    <a:gd name="connsiteY25" fmla="*/ 311 h 10000"/>
                    <a:gd name="connsiteX26" fmla="*/ 5965 w 10000"/>
                    <a:gd name="connsiteY26" fmla="*/ 186 h 10000"/>
                    <a:gd name="connsiteX27" fmla="*/ 5526 w 10000"/>
                    <a:gd name="connsiteY27" fmla="*/ 0 h 10000"/>
                    <a:gd name="connsiteX28" fmla="*/ 5000 w 10000"/>
                    <a:gd name="connsiteY28" fmla="*/ 0 h 10000"/>
                    <a:gd name="connsiteX29" fmla="*/ 5000 w 10000"/>
                    <a:gd name="connsiteY29" fmla="*/ 0 h 10000"/>
                    <a:gd name="connsiteX30" fmla="*/ 4561 w 10000"/>
                    <a:gd name="connsiteY30" fmla="*/ 0 h 10000"/>
                    <a:gd name="connsiteX31" fmla="*/ 4123 w 10000"/>
                    <a:gd name="connsiteY31" fmla="*/ 186 h 10000"/>
                    <a:gd name="connsiteX32" fmla="*/ 3684 w 10000"/>
                    <a:gd name="connsiteY32" fmla="*/ 311 h 10000"/>
                    <a:gd name="connsiteX33" fmla="*/ 3246 w 10000"/>
                    <a:gd name="connsiteY33" fmla="*/ 559 h 10000"/>
                    <a:gd name="connsiteX34" fmla="*/ 2982 w 10000"/>
                    <a:gd name="connsiteY34" fmla="*/ 870 h 10000"/>
                    <a:gd name="connsiteX35" fmla="*/ 2719 w 10000"/>
                    <a:gd name="connsiteY35" fmla="*/ 1242 h 10000"/>
                    <a:gd name="connsiteX36" fmla="*/ 2544 w 10000"/>
                    <a:gd name="connsiteY36" fmla="*/ 1677 h 10000"/>
                    <a:gd name="connsiteX37" fmla="*/ 2544 w 10000"/>
                    <a:gd name="connsiteY37" fmla="*/ 2112 h 10000"/>
                    <a:gd name="connsiteX38" fmla="*/ 2544 w 10000"/>
                    <a:gd name="connsiteY38" fmla="*/ 2112 h 10000"/>
                    <a:gd name="connsiteX39" fmla="*/ 2632 w 10000"/>
                    <a:gd name="connsiteY39" fmla="*/ 2671 h 10000"/>
                    <a:gd name="connsiteX40" fmla="*/ 2982 w 10000"/>
                    <a:gd name="connsiteY40" fmla="*/ 3230 h 10000"/>
                    <a:gd name="connsiteX41" fmla="*/ 3421 w 10000"/>
                    <a:gd name="connsiteY41" fmla="*/ 3727 h 10000"/>
                    <a:gd name="connsiteX42" fmla="*/ 3860 w 10000"/>
                    <a:gd name="connsiteY42" fmla="*/ 4099 h 10000"/>
                    <a:gd name="connsiteX43" fmla="*/ 3860 w 10000"/>
                    <a:gd name="connsiteY43" fmla="*/ 4099 h 10000"/>
                    <a:gd name="connsiteX44" fmla="*/ 2895 w 10000"/>
                    <a:gd name="connsiteY44" fmla="*/ 4410 h 10000"/>
                    <a:gd name="connsiteX45" fmla="*/ 2105 w 10000"/>
                    <a:gd name="connsiteY45" fmla="*/ 4783 h 10000"/>
                    <a:gd name="connsiteX46" fmla="*/ 1404 w 10000"/>
                    <a:gd name="connsiteY46" fmla="*/ 5342 h 10000"/>
                    <a:gd name="connsiteX47" fmla="*/ 877 w 10000"/>
                    <a:gd name="connsiteY47" fmla="*/ 6087 h 10000"/>
                    <a:gd name="connsiteX48" fmla="*/ 439 w 10000"/>
                    <a:gd name="connsiteY48" fmla="*/ 6832 h 10000"/>
                    <a:gd name="connsiteX49" fmla="*/ 175 w 10000"/>
                    <a:gd name="connsiteY49" fmla="*/ 7702 h 10000"/>
                    <a:gd name="connsiteX50" fmla="*/ 0 w 10000"/>
                    <a:gd name="connsiteY50" fmla="*/ 8634 h 10000"/>
                    <a:gd name="connsiteX51" fmla="*/ 0 w 10000"/>
                    <a:gd name="connsiteY51" fmla="*/ 9689 h 10000"/>
                    <a:gd name="connsiteX0" fmla="*/ 4912 w 10000"/>
                    <a:gd name="connsiteY0" fmla="*/ 10000 h 10000"/>
                    <a:gd name="connsiteX1" fmla="*/ 2025 w 10000"/>
                    <a:gd name="connsiteY1" fmla="*/ 9886 h 10000"/>
                    <a:gd name="connsiteX2" fmla="*/ 9561 w 10000"/>
                    <a:gd name="connsiteY2" fmla="*/ 9814 h 10000"/>
                    <a:gd name="connsiteX3" fmla="*/ 9912 w 10000"/>
                    <a:gd name="connsiteY3" fmla="*/ 9752 h 10000"/>
                    <a:gd name="connsiteX4" fmla="*/ 10000 w 10000"/>
                    <a:gd name="connsiteY4" fmla="*/ 9689 h 10000"/>
                    <a:gd name="connsiteX5" fmla="*/ 10000 w 10000"/>
                    <a:gd name="connsiteY5" fmla="*/ 9689 h 10000"/>
                    <a:gd name="connsiteX6" fmla="*/ 10000 w 10000"/>
                    <a:gd name="connsiteY6" fmla="*/ 8634 h 10000"/>
                    <a:gd name="connsiteX7" fmla="*/ 9912 w 10000"/>
                    <a:gd name="connsiteY7" fmla="*/ 7702 h 10000"/>
                    <a:gd name="connsiteX8" fmla="*/ 9561 w 10000"/>
                    <a:gd name="connsiteY8" fmla="*/ 6832 h 10000"/>
                    <a:gd name="connsiteX9" fmla="*/ 9211 w 10000"/>
                    <a:gd name="connsiteY9" fmla="*/ 6087 h 10000"/>
                    <a:gd name="connsiteX10" fmla="*/ 8684 w 10000"/>
                    <a:gd name="connsiteY10" fmla="*/ 5342 h 10000"/>
                    <a:gd name="connsiteX11" fmla="*/ 7982 w 10000"/>
                    <a:gd name="connsiteY11" fmla="*/ 4783 h 10000"/>
                    <a:gd name="connsiteX12" fmla="*/ 7105 w 10000"/>
                    <a:gd name="connsiteY12" fmla="*/ 4410 h 10000"/>
                    <a:gd name="connsiteX13" fmla="*/ 6140 w 10000"/>
                    <a:gd name="connsiteY13" fmla="*/ 4099 h 10000"/>
                    <a:gd name="connsiteX14" fmla="*/ 6140 w 10000"/>
                    <a:gd name="connsiteY14" fmla="*/ 4099 h 10000"/>
                    <a:gd name="connsiteX15" fmla="*/ 6667 w 10000"/>
                    <a:gd name="connsiteY15" fmla="*/ 3727 h 10000"/>
                    <a:gd name="connsiteX16" fmla="*/ 7018 w 10000"/>
                    <a:gd name="connsiteY16" fmla="*/ 3230 h 10000"/>
                    <a:gd name="connsiteX17" fmla="*/ 7281 w 10000"/>
                    <a:gd name="connsiteY17" fmla="*/ 2671 h 10000"/>
                    <a:gd name="connsiteX18" fmla="*/ 7544 w 10000"/>
                    <a:gd name="connsiteY18" fmla="*/ 2112 h 10000"/>
                    <a:gd name="connsiteX19" fmla="*/ 7544 w 10000"/>
                    <a:gd name="connsiteY19" fmla="*/ 2112 h 10000"/>
                    <a:gd name="connsiteX20" fmla="*/ 7456 w 10000"/>
                    <a:gd name="connsiteY20" fmla="*/ 1677 h 10000"/>
                    <a:gd name="connsiteX21" fmla="*/ 7281 w 10000"/>
                    <a:gd name="connsiteY21" fmla="*/ 1242 h 10000"/>
                    <a:gd name="connsiteX22" fmla="*/ 7105 w 10000"/>
                    <a:gd name="connsiteY22" fmla="*/ 870 h 10000"/>
                    <a:gd name="connsiteX23" fmla="*/ 6754 w 10000"/>
                    <a:gd name="connsiteY23" fmla="*/ 559 h 10000"/>
                    <a:gd name="connsiteX24" fmla="*/ 6404 w 10000"/>
                    <a:gd name="connsiteY24" fmla="*/ 311 h 10000"/>
                    <a:gd name="connsiteX25" fmla="*/ 5965 w 10000"/>
                    <a:gd name="connsiteY25" fmla="*/ 186 h 10000"/>
                    <a:gd name="connsiteX26" fmla="*/ 5526 w 10000"/>
                    <a:gd name="connsiteY26" fmla="*/ 0 h 10000"/>
                    <a:gd name="connsiteX27" fmla="*/ 5000 w 10000"/>
                    <a:gd name="connsiteY27" fmla="*/ 0 h 10000"/>
                    <a:gd name="connsiteX28" fmla="*/ 5000 w 10000"/>
                    <a:gd name="connsiteY28" fmla="*/ 0 h 10000"/>
                    <a:gd name="connsiteX29" fmla="*/ 4561 w 10000"/>
                    <a:gd name="connsiteY29" fmla="*/ 0 h 10000"/>
                    <a:gd name="connsiteX30" fmla="*/ 4123 w 10000"/>
                    <a:gd name="connsiteY30" fmla="*/ 186 h 10000"/>
                    <a:gd name="connsiteX31" fmla="*/ 3684 w 10000"/>
                    <a:gd name="connsiteY31" fmla="*/ 311 h 10000"/>
                    <a:gd name="connsiteX32" fmla="*/ 3246 w 10000"/>
                    <a:gd name="connsiteY32" fmla="*/ 559 h 10000"/>
                    <a:gd name="connsiteX33" fmla="*/ 2982 w 10000"/>
                    <a:gd name="connsiteY33" fmla="*/ 870 h 10000"/>
                    <a:gd name="connsiteX34" fmla="*/ 2719 w 10000"/>
                    <a:gd name="connsiteY34" fmla="*/ 1242 h 10000"/>
                    <a:gd name="connsiteX35" fmla="*/ 2544 w 10000"/>
                    <a:gd name="connsiteY35" fmla="*/ 1677 h 10000"/>
                    <a:gd name="connsiteX36" fmla="*/ 2544 w 10000"/>
                    <a:gd name="connsiteY36" fmla="*/ 2112 h 10000"/>
                    <a:gd name="connsiteX37" fmla="*/ 2544 w 10000"/>
                    <a:gd name="connsiteY37" fmla="*/ 2112 h 10000"/>
                    <a:gd name="connsiteX38" fmla="*/ 2632 w 10000"/>
                    <a:gd name="connsiteY38" fmla="*/ 2671 h 10000"/>
                    <a:gd name="connsiteX39" fmla="*/ 2982 w 10000"/>
                    <a:gd name="connsiteY39" fmla="*/ 3230 h 10000"/>
                    <a:gd name="connsiteX40" fmla="*/ 3421 w 10000"/>
                    <a:gd name="connsiteY40" fmla="*/ 3727 h 10000"/>
                    <a:gd name="connsiteX41" fmla="*/ 3860 w 10000"/>
                    <a:gd name="connsiteY41" fmla="*/ 4099 h 10000"/>
                    <a:gd name="connsiteX42" fmla="*/ 3860 w 10000"/>
                    <a:gd name="connsiteY42" fmla="*/ 4099 h 10000"/>
                    <a:gd name="connsiteX43" fmla="*/ 2895 w 10000"/>
                    <a:gd name="connsiteY43" fmla="*/ 4410 h 10000"/>
                    <a:gd name="connsiteX44" fmla="*/ 2105 w 10000"/>
                    <a:gd name="connsiteY44" fmla="*/ 4783 h 10000"/>
                    <a:gd name="connsiteX45" fmla="*/ 1404 w 10000"/>
                    <a:gd name="connsiteY45" fmla="*/ 5342 h 10000"/>
                    <a:gd name="connsiteX46" fmla="*/ 877 w 10000"/>
                    <a:gd name="connsiteY46" fmla="*/ 6087 h 10000"/>
                    <a:gd name="connsiteX47" fmla="*/ 439 w 10000"/>
                    <a:gd name="connsiteY47" fmla="*/ 6832 h 10000"/>
                    <a:gd name="connsiteX48" fmla="*/ 175 w 10000"/>
                    <a:gd name="connsiteY48" fmla="*/ 7702 h 10000"/>
                    <a:gd name="connsiteX49" fmla="*/ 0 w 10000"/>
                    <a:gd name="connsiteY49" fmla="*/ 8634 h 10000"/>
                    <a:gd name="connsiteX50" fmla="*/ 0 w 10000"/>
                    <a:gd name="connsiteY50" fmla="*/ 9689 h 10000"/>
                    <a:gd name="connsiteX0" fmla="*/ 4912 w 10000"/>
                    <a:gd name="connsiteY0" fmla="*/ 10000 h 10000"/>
                    <a:gd name="connsiteX1" fmla="*/ 9561 w 10000"/>
                    <a:gd name="connsiteY1" fmla="*/ 9814 h 10000"/>
                    <a:gd name="connsiteX2" fmla="*/ 9912 w 10000"/>
                    <a:gd name="connsiteY2" fmla="*/ 9752 h 10000"/>
                    <a:gd name="connsiteX3" fmla="*/ 10000 w 10000"/>
                    <a:gd name="connsiteY3" fmla="*/ 9689 h 10000"/>
                    <a:gd name="connsiteX4" fmla="*/ 10000 w 10000"/>
                    <a:gd name="connsiteY4" fmla="*/ 9689 h 10000"/>
                    <a:gd name="connsiteX5" fmla="*/ 10000 w 10000"/>
                    <a:gd name="connsiteY5" fmla="*/ 8634 h 10000"/>
                    <a:gd name="connsiteX6" fmla="*/ 9912 w 10000"/>
                    <a:gd name="connsiteY6" fmla="*/ 7702 h 10000"/>
                    <a:gd name="connsiteX7" fmla="*/ 9561 w 10000"/>
                    <a:gd name="connsiteY7" fmla="*/ 6832 h 10000"/>
                    <a:gd name="connsiteX8" fmla="*/ 9211 w 10000"/>
                    <a:gd name="connsiteY8" fmla="*/ 6087 h 10000"/>
                    <a:gd name="connsiteX9" fmla="*/ 8684 w 10000"/>
                    <a:gd name="connsiteY9" fmla="*/ 5342 h 10000"/>
                    <a:gd name="connsiteX10" fmla="*/ 7982 w 10000"/>
                    <a:gd name="connsiteY10" fmla="*/ 4783 h 10000"/>
                    <a:gd name="connsiteX11" fmla="*/ 7105 w 10000"/>
                    <a:gd name="connsiteY11" fmla="*/ 4410 h 10000"/>
                    <a:gd name="connsiteX12" fmla="*/ 6140 w 10000"/>
                    <a:gd name="connsiteY12" fmla="*/ 4099 h 10000"/>
                    <a:gd name="connsiteX13" fmla="*/ 6140 w 10000"/>
                    <a:gd name="connsiteY13" fmla="*/ 4099 h 10000"/>
                    <a:gd name="connsiteX14" fmla="*/ 6667 w 10000"/>
                    <a:gd name="connsiteY14" fmla="*/ 3727 h 10000"/>
                    <a:gd name="connsiteX15" fmla="*/ 7018 w 10000"/>
                    <a:gd name="connsiteY15" fmla="*/ 3230 h 10000"/>
                    <a:gd name="connsiteX16" fmla="*/ 7281 w 10000"/>
                    <a:gd name="connsiteY16" fmla="*/ 2671 h 10000"/>
                    <a:gd name="connsiteX17" fmla="*/ 7544 w 10000"/>
                    <a:gd name="connsiteY17" fmla="*/ 2112 h 10000"/>
                    <a:gd name="connsiteX18" fmla="*/ 7544 w 10000"/>
                    <a:gd name="connsiteY18" fmla="*/ 2112 h 10000"/>
                    <a:gd name="connsiteX19" fmla="*/ 7456 w 10000"/>
                    <a:gd name="connsiteY19" fmla="*/ 1677 h 10000"/>
                    <a:gd name="connsiteX20" fmla="*/ 7281 w 10000"/>
                    <a:gd name="connsiteY20" fmla="*/ 1242 h 10000"/>
                    <a:gd name="connsiteX21" fmla="*/ 7105 w 10000"/>
                    <a:gd name="connsiteY21" fmla="*/ 870 h 10000"/>
                    <a:gd name="connsiteX22" fmla="*/ 6754 w 10000"/>
                    <a:gd name="connsiteY22" fmla="*/ 559 h 10000"/>
                    <a:gd name="connsiteX23" fmla="*/ 6404 w 10000"/>
                    <a:gd name="connsiteY23" fmla="*/ 311 h 10000"/>
                    <a:gd name="connsiteX24" fmla="*/ 5965 w 10000"/>
                    <a:gd name="connsiteY24" fmla="*/ 186 h 10000"/>
                    <a:gd name="connsiteX25" fmla="*/ 5526 w 10000"/>
                    <a:gd name="connsiteY25" fmla="*/ 0 h 10000"/>
                    <a:gd name="connsiteX26" fmla="*/ 5000 w 10000"/>
                    <a:gd name="connsiteY26" fmla="*/ 0 h 10000"/>
                    <a:gd name="connsiteX27" fmla="*/ 5000 w 10000"/>
                    <a:gd name="connsiteY27" fmla="*/ 0 h 10000"/>
                    <a:gd name="connsiteX28" fmla="*/ 4561 w 10000"/>
                    <a:gd name="connsiteY28" fmla="*/ 0 h 10000"/>
                    <a:gd name="connsiteX29" fmla="*/ 4123 w 10000"/>
                    <a:gd name="connsiteY29" fmla="*/ 186 h 10000"/>
                    <a:gd name="connsiteX30" fmla="*/ 3684 w 10000"/>
                    <a:gd name="connsiteY30" fmla="*/ 311 h 10000"/>
                    <a:gd name="connsiteX31" fmla="*/ 3246 w 10000"/>
                    <a:gd name="connsiteY31" fmla="*/ 559 h 10000"/>
                    <a:gd name="connsiteX32" fmla="*/ 2982 w 10000"/>
                    <a:gd name="connsiteY32" fmla="*/ 870 h 10000"/>
                    <a:gd name="connsiteX33" fmla="*/ 2719 w 10000"/>
                    <a:gd name="connsiteY33" fmla="*/ 1242 h 10000"/>
                    <a:gd name="connsiteX34" fmla="*/ 2544 w 10000"/>
                    <a:gd name="connsiteY34" fmla="*/ 1677 h 10000"/>
                    <a:gd name="connsiteX35" fmla="*/ 2544 w 10000"/>
                    <a:gd name="connsiteY35" fmla="*/ 2112 h 10000"/>
                    <a:gd name="connsiteX36" fmla="*/ 2544 w 10000"/>
                    <a:gd name="connsiteY36" fmla="*/ 2112 h 10000"/>
                    <a:gd name="connsiteX37" fmla="*/ 2632 w 10000"/>
                    <a:gd name="connsiteY37" fmla="*/ 2671 h 10000"/>
                    <a:gd name="connsiteX38" fmla="*/ 2982 w 10000"/>
                    <a:gd name="connsiteY38" fmla="*/ 3230 h 10000"/>
                    <a:gd name="connsiteX39" fmla="*/ 3421 w 10000"/>
                    <a:gd name="connsiteY39" fmla="*/ 3727 h 10000"/>
                    <a:gd name="connsiteX40" fmla="*/ 3860 w 10000"/>
                    <a:gd name="connsiteY40" fmla="*/ 4099 h 10000"/>
                    <a:gd name="connsiteX41" fmla="*/ 3860 w 10000"/>
                    <a:gd name="connsiteY41" fmla="*/ 4099 h 10000"/>
                    <a:gd name="connsiteX42" fmla="*/ 2895 w 10000"/>
                    <a:gd name="connsiteY42" fmla="*/ 4410 h 10000"/>
                    <a:gd name="connsiteX43" fmla="*/ 2105 w 10000"/>
                    <a:gd name="connsiteY43" fmla="*/ 4783 h 10000"/>
                    <a:gd name="connsiteX44" fmla="*/ 1404 w 10000"/>
                    <a:gd name="connsiteY44" fmla="*/ 5342 h 10000"/>
                    <a:gd name="connsiteX45" fmla="*/ 877 w 10000"/>
                    <a:gd name="connsiteY45" fmla="*/ 6087 h 10000"/>
                    <a:gd name="connsiteX46" fmla="*/ 439 w 10000"/>
                    <a:gd name="connsiteY46" fmla="*/ 6832 h 10000"/>
                    <a:gd name="connsiteX47" fmla="*/ 175 w 10000"/>
                    <a:gd name="connsiteY47" fmla="*/ 7702 h 10000"/>
                    <a:gd name="connsiteX48" fmla="*/ 0 w 10000"/>
                    <a:gd name="connsiteY48" fmla="*/ 8634 h 10000"/>
                    <a:gd name="connsiteX49" fmla="*/ 0 w 10000"/>
                    <a:gd name="connsiteY49" fmla="*/ 9689 h 10000"/>
                    <a:gd name="connsiteX0" fmla="*/ 9561 w 10000"/>
                    <a:gd name="connsiteY0" fmla="*/ 9814 h 9814"/>
                    <a:gd name="connsiteX1" fmla="*/ 9912 w 10000"/>
                    <a:gd name="connsiteY1" fmla="*/ 9752 h 9814"/>
                    <a:gd name="connsiteX2" fmla="*/ 10000 w 10000"/>
                    <a:gd name="connsiteY2" fmla="*/ 9689 h 9814"/>
                    <a:gd name="connsiteX3" fmla="*/ 10000 w 10000"/>
                    <a:gd name="connsiteY3" fmla="*/ 9689 h 9814"/>
                    <a:gd name="connsiteX4" fmla="*/ 10000 w 10000"/>
                    <a:gd name="connsiteY4" fmla="*/ 8634 h 9814"/>
                    <a:gd name="connsiteX5" fmla="*/ 9912 w 10000"/>
                    <a:gd name="connsiteY5" fmla="*/ 7702 h 9814"/>
                    <a:gd name="connsiteX6" fmla="*/ 9561 w 10000"/>
                    <a:gd name="connsiteY6" fmla="*/ 6832 h 9814"/>
                    <a:gd name="connsiteX7" fmla="*/ 9211 w 10000"/>
                    <a:gd name="connsiteY7" fmla="*/ 6087 h 9814"/>
                    <a:gd name="connsiteX8" fmla="*/ 8684 w 10000"/>
                    <a:gd name="connsiteY8" fmla="*/ 5342 h 9814"/>
                    <a:gd name="connsiteX9" fmla="*/ 7982 w 10000"/>
                    <a:gd name="connsiteY9" fmla="*/ 4783 h 9814"/>
                    <a:gd name="connsiteX10" fmla="*/ 7105 w 10000"/>
                    <a:gd name="connsiteY10" fmla="*/ 4410 h 9814"/>
                    <a:gd name="connsiteX11" fmla="*/ 6140 w 10000"/>
                    <a:gd name="connsiteY11" fmla="*/ 4099 h 9814"/>
                    <a:gd name="connsiteX12" fmla="*/ 6140 w 10000"/>
                    <a:gd name="connsiteY12" fmla="*/ 4099 h 9814"/>
                    <a:gd name="connsiteX13" fmla="*/ 6667 w 10000"/>
                    <a:gd name="connsiteY13" fmla="*/ 3727 h 9814"/>
                    <a:gd name="connsiteX14" fmla="*/ 7018 w 10000"/>
                    <a:gd name="connsiteY14" fmla="*/ 3230 h 9814"/>
                    <a:gd name="connsiteX15" fmla="*/ 7281 w 10000"/>
                    <a:gd name="connsiteY15" fmla="*/ 2671 h 9814"/>
                    <a:gd name="connsiteX16" fmla="*/ 7544 w 10000"/>
                    <a:gd name="connsiteY16" fmla="*/ 2112 h 9814"/>
                    <a:gd name="connsiteX17" fmla="*/ 7544 w 10000"/>
                    <a:gd name="connsiteY17" fmla="*/ 2112 h 9814"/>
                    <a:gd name="connsiteX18" fmla="*/ 7456 w 10000"/>
                    <a:gd name="connsiteY18" fmla="*/ 1677 h 9814"/>
                    <a:gd name="connsiteX19" fmla="*/ 7281 w 10000"/>
                    <a:gd name="connsiteY19" fmla="*/ 1242 h 9814"/>
                    <a:gd name="connsiteX20" fmla="*/ 7105 w 10000"/>
                    <a:gd name="connsiteY20" fmla="*/ 870 h 9814"/>
                    <a:gd name="connsiteX21" fmla="*/ 6754 w 10000"/>
                    <a:gd name="connsiteY21" fmla="*/ 559 h 9814"/>
                    <a:gd name="connsiteX22" fmla="*/ 6404 w 10000"/>
                    <a:gd name="connsiteY22" fmla="*/ 311 h 9814"/>
                    <a:gd name="connsiteX23" fmla="*/ 5965 w 10000"/>
                    <a:gd name="connsiteY23" fmla="*/ 186 h 9814"/>
                    <a:gd name="connsiteX24" fmla="*/ 5526 w 10000"/>
                    <a:gd name="connsiteY24" fmla="*/ 0 h 9814"/>
                    <a:gd name="connsiteX25" fmla="*/ 5000 w 10000"/>
                    <a:gd name="connsiteY25" fmla="*/ 0 h 9814"/>
                    <a:gd name="connsiteX26" fmla="*/ 5000 w 10000"/>
                    <a:gd name="connsiteY26" fmla="*/ 0 h 9814"/>
                    <a:gd name="connsiteX27" fmla="*/ 4561 w 10000"/>
                    <a:gd name="connsiteY27" fmla="*/ 0 h 9814"/>
                    <a:gd name="connsiteX28" fmla="*/ 4123 w 10000"/>
                    <a:gd name="connsiteY28" fmla="*/ 186 h 9814"/>
                    <a:gd name="connsiteX29" fmla="*/ 3684 w 10000"/>
                    <a:gd name="connsiteY29" fmla="*/ 311 h 9814"/>
                    <a:gd name="connsiteX30" fmla="*/ 3246 w 10000"/>
                    <a:gd name="connsiteY30" fmla="*/ 559 h 9814"/>
                    <a:gd name="connsiteX31" fmla="*/ 2982 w 10000"/>
                    <a:gd name="connsiteY31" fmla="*/ 870 h 9814"/>
                    <a:gd name="connsiteX32" fmla="*/ 2719 w 10000"/>
                    <a:gd name="connsiteY32" fmla="*/ 1242 h 9814"/>
                    <a:gd name="connsiteX33" fmla="*/ 2544 w 10000"/>
                    <a:gd name="connsiteY33" fmla="*/ 1677 h 9814"/>
                    <a:gd name="connsiteX34" fmla="*/ 2544 w 10000"/>
                    <a:gd name="connsiteY34" fmla="*/ 2112 h 9814"/>
                    <a:gd name="connsiteX35" fmla="*/ 2544 w 10000"/>
                    <a:gd name="connsiteY35" fmla="*/ 2112 h 9814"/>
                    <a:gd name="connsiteX36" fmla="*/ 2632 w 10000"/>
                    <a:gd name="connsiteY36" fmla="*/ 2671 h 9814"/>
                    <a:gd name="connsiteX37" fmla="*/ 2982 w 10000"/>
                    <a:gd name="connsiteY37" fmla="*/ 3230 h 9814"/>
                    <a:gd name="connsiteX38" fmla="*/ 3421 w 10000"/>
                    <a:gd name="connsiteY38" fmla="*/ 3727 h 9814"/>
                    <a:gd name="connsiteX39" fmla="*/ 3860 w 10000"/>
                    <a:gd name="connsiteY39" fmla="*/ 4099 h 9814"/>
                    <a:gd name="connsiteX40" fmla="*/ 3860 w 10000"/>
                    <a:gd name="connsiteY40" fmla="*/ 4099 h 9814"/>
                    <a:gd name="connsiteX41" fmla="*/ 2895 w 10000"/>
                    <a:gd name="connsiteY41" fmla="*/ 4410 h 9814"/>
                    <a:gd name="connsiteX42" fmla="*/ 2105 w 10000"/>
                    <a:gd name="connsiteY42" fmla="*/ 4783 h 9814"/>
                    <a:gd name="connsiteX43" fmla="*/ 1404 w 10000"/>
                    <a:gd name="connsiteY43" fmla="*/ 5342 h 9814"/>
                    <a:gd name="connsiteX44" fmla="*/ 877 w 10000"/>
                    <a:gd name="connsiteY44" fmla="*/ 6087 h 9814"/>
                    <a:gd name="connsiteX45" fmla="*/ 439 w 10000"/>
                    <a:gd name="connsiteY45" fmla="*/ 6832 h 9814"/>
                    <a:gd name="connsiteX46" fmla="*/ 175 w 10000"/>
                    <a:gd name="connsiteY46" fmla="*/ 7702 h 9814"/>
                    <a:gd name="connsiteX47" fmla="*/ 0 w 10000"/>
                    <a:gd name="connsiteY47" fmla="*/ 8634 h 9814"/>
                    <a:gd name="connsiteX48" fmla="*/ 0 w 10000"/>
                    <a:gd name="connsiteY48" fmla="*/ 9689 h 9814"/>
                    <a:gd name="connsiteX0" fmla="*/ 9912 w 10000"/>
                    <a:gd name="connsiteY0" fmla="*/ 9937 h 9937"/>
                    <a:gd name="connsiteX1" fmla="*/ 10000 w 10000"/>
                    <a:gd name="connsiteY1" fmla="*/ 9873 h 9937"/>
                    <a:gd name="connsiteX2" fmla="*/ 10000 w 10000"/>
                    <a:gd name="connsiteY2" fmla="*/ 9873 h 9937"/>
                    <a:gd name="connsiteX3" fmla="*/ 10000 w 10000"/>
                    <a:gd name="connsiteY3" fmla="*/ 8798 h 9937"/>
                    <a:gd name="connsiteX4" fmla="*/ 9912 w 10000"/>
                    <a:gd name="connsiteY4" fmla="*/ 7848 h 9937"/>
                    <a:gd name="connsiteX5" fmla="*/ 9561 w 10000"/>
                    <a:gd name="connsiteY5" fmla="*/ 6961 h 9937"/>
                    <a:gd name="connsiteX6" fmla="*/ 9211 w 10000"/>
                    <a:gd name="connsiteY6" fmla="*/ 6202 h 9937"/>
                    <a:gd name="connsiteX7" fmla="*/ 8684 w 10000"/>
                    <a:gd name="connsiteY7" fmla="*/ 5443 h 9937"/>
                    <a:gd name="connsiteX8" fmla="*/ 7982 w 10000"/>
                    <a:gd name="connsiteY8" fmla="*/ 4874 h 9937"/>
                    <a:gd name="connsiteX9" fmla="*/ 7105 w 10000"/>
                    <a:gd name="connsiteY9" fmla="*/ 4494 h 9937"/>
                    <a:gd name="connsiteX10" fmla="*/ 6140 w 10000"/>
                    <a:gd name="connsiteY10" fmla="*/ 4177 h 9937"/>
                    <a:gd name="connsiteX11" fmla="*/ 6140 w 10000"/>
                    <a:gd name="connsiteY11" fmla="*/ 4177 h 9937"/>
                    <a:gd name="connsiteX12" fmla="*/ 6667 w 10000"/>
                    <a:gd name="connsiteY12" fmla="*/ 3798 h 9937"/>
                    <a:gd name="connsiteX13" fmla="*/ 7018 w 10000"/>
                    <a:gd name="connsiteY13" fmla="*/ 3291 h 9937"/>
                    <a:gd name="connsiteX14" fmla="*/ 7281 w 10000"/>
                    <a:gd name="connsiteY14" fmla="*/ 2722 h 9937"/>
                    <a:gd name="connsiteX15" fmla="*/ 7544 w 10000"/>
                    <a:gd name="connsiteY15" fmla="*/ 2152 h 9937"/>
                    <a:gd name="connsiteX16" fmla="*/ 7544 w 10000"/>
                    <a:gd name="connsiteY16" fmla="*/ 2152 h 9937"/>
                    <a:gd name="connsiteX17" fmla="*/ 7456 w 10000"/>
                    <a:gd name="connsiteY17" fmla="*/ 1709 h 9937"/>
                    <a:gd name="connsiteX18" fmla="*/ 7281 w 10000"/>
                    <a:gd name="connsiteY18" fmla="*/ 1266 h 9937"/>
                    <a:gd name="connsiteX19" fmla="*/ 7105 w 10000"/>
                    <a:gd name="connsiteY19" fmla="*/ 886 h 9937"/>
                    <a:gd name="connsiteX20" fmla="*/ 6754 w 10000"/>
                    <a:gd name="connsiteY20" fmla="*/ 570 h 9937"/>
                    <a:gd name="connsiteX21" fmla="*/ 6404 w 10000"/>
                    <a:gd name="connsiteY21" fmla="*/ 317 h 9937"/>
                    <a:gd name="connsiteX22" fmla="*/ 5965 w 10000"/>
                    <a:gd name="connsiteY22" fmla="*/ 190 h 9937"/>
                    <a:gd name="connsiteX23" fmla="*/ 5526 w 10000"/>
                    <a:gd name="connsiteY23" fmla="*/ 0 h 9937"/>
                    <a:gd name="connsiteX24" fmla="*/ 5000 w 10000"/>
                    <a:gd name="connsiteY24" fmla="*/ 0 h 9937"/>
                    <a:gd name="connsiteX25" fmla="*/ 5000 w 10000"/>
                    <a:gd name="connsiteY25" fmla="*/ 0 h 9937"/>
                    <a:gd name="connsiteX26" fmla="*/ 4561 w 10000"/>
                    <a:gd name="connsiteY26" fmla="*/ 0 h 9937"/>
                    <a:gd name="connsiteX27" fmla="*/ 4123 w 10000"/>
                    <a:gd name="connsiteY27" fmla="*/ 190 h 9937"/>
                    <a:gd name="connsiteX28" fmla="*/ 3684 w 10000"/>
                    <a:gd name="connsiteY28" fmla="*/ 317 h 9937"/>
                    <a:gd name="connsiteX29" fmla="*/ 3246 w 10000"/>
                    <a:gd name="connsiteY29" fmla="*/ 570 h 9937"/>
                    <a:gd name="connsiteX30" fmla="*/ 2982 w 10000"/>
                    <a:gd name="connsiteY30" fmla="*/ 886 h 9937"/>
                    <a:gd name="connsiteX31" fmla="*/ 2719 w 10000"/>
                    <a:gd name="connsiteY31" fmla="*/ 1266 h 9937"/>
                    <a:gd name="connsiteX32" fmla="*/ 2544 w 10000"/>
                    <a:gd name="connsiteY32" fmla="*/ 1709 h 9937"/>
                    <a:gd name="connsiteX33" fmla="*/ 2544 w 10000"/>
                    <a:gd name="connsiteY33" fmla="*/ 2152 h 9937"/>
                    <a:gd name="connsiteX34" fmla="*/ 2544 w 10000"/>
                    <a:gd name="connsiteY34" fmla="*/ 2152 h 9937"/>
                    <a:gd name="connsiteX35" fmla="*/ 2632 w 10000"/>
                    <a:gd name="connsiteY35" fmla="*/ 2722 h 9937"/>
                    <a:gd name="connsiteX36" fmla="*/ 2982 w 10000"/>
                    <a:gd name="connsiteY36" fmla="*/ 3291 h 9937"/>
                    <a:gd name="connsiteX37" fmla="*/ 3421 w 10000"/>
                    <a:gd name="connsiteY37" fmla="*/ 3798 h 9937"/>
                    <a:gd name="connsiteX38" fmla="*/ 3860 w 10000"/>
                    <a:gd name="connsiteY38" fmla="*/ 4177 h 9937"/>
                    <a:gd name="connsiteX39" fmla="*/ 3860 w 10000"/>
                    <a:gd name="connsiteY39" fmla="*/ 4177 h 9937"/>
                    <a:gd name="connsiteX40" fmla="*/ 2895 w 10000"/>
                    <a:gd name="connsiteY40" fmla="*/ 4494 h 9937"/>
                    <a:gd name="connsiteX41" fmla="*/ 2105 w 10000"/>
                    <a:gd name="connsiteY41" fmla="*/ 4874 h 9937"/>
                    <a:gd name="connsiteX42" fmla="*/ 1404 w 10000"/>
                    <a:gd name="connsiteY42" fmla="*/ 5443 h 9937"/>
                    <a:gd name="connsiteX43" fmla="*/ 877 w 10000"/>
                    <a:gd name="connsiteY43" fmla="*/ 6202 h 9937"/>
                    <a:gd name="connsiteX44" fmla="*/ 439 w 10000"/>
                    <a:gd name="connsiteY44" fmla="*/ 6961 h 9937"/>
                    <a:gd name="connsiteX45" fmla="*/ 175 w 10000"/>
                    <a:gd name="connsiteY45" fmla="*/ 7848 h 9937"/>
                    <a:gd name="connsiteX46" fmla="*/ 0 w 10000"/>
                    <a:gd name="connsiteY46" fmla="*/ 8798 h 9937"/>
                    <a:gd name="connsiteX47" fmla="*/ 0 w 10000"/>
                    <a:gd name="connsiteY47" fmla="*/ 9873 h 9937"/>
                    <a:gd name="connsiteX0" fmla="*/ 9912 w 10000"/>
                    <a:gd name="connsiteY0" fmla="*/ 10000 h 10000"/>
                    <a:gd name="connsiteX1" fmla="*/ 10000 w 10000"/>
                    <a:gd name="connsiteY1" fmla="*/ 9936 h 10000"/>
                    <a:gd name="connsiteX2" fmla="*/ 10000 w 10000"/>
                    <a:gd name="connsiteY2" fmla="*/ 8854 h 10000"/>
                    <a:gd name="connsiteX3" fmla="*/ 9912 w 10000"/>
                    <a:gd name="connsiteY3" fmla="*/ 7898 h 10000"/>
                    <a:gd name="connsiteX4" fmla="*/ 9561 w 10000"/>
                    <a:gd name="connsiteY4" fmla="*/ 7005 h 10000"/>
                    <a:gd name="connsiteX5" fmla="*/ 9211 w 10000"/>
                    <a:gd name="connsiteY5" fmla="*/ 6241 h 10000"/>
                    <a:gd name="connsiteX6" fmla="*/ 8684 w 10000"/>
                    <a:gd name="connsiteY6" fmla="*/ 5478 h 10000"/>
                    <a:gd name="connsiteX7" fmla="*/ 7982 w 10000"/>
                    <a:gd name="connsiteY7" fmla="*/ 4905 h 10000"/>
                    <a:gd name="connsiteX8" fmla="*/ 7105 w 10000"/>
                    <a:gd name="connsiteY8" fmla="*/ 4522 h 10000"/>
                    <a:gd name="connsiteX9" fmla="*/ 6140 w 10000"/>
                    <a:gd name="connsiteY9" fmla="*/ 4203 h 10000"/>
                    <a:gd name="connsiteX10" fmla="*/ 6140 w 10000"/>
                    <a:gd name="connsiteY10" fmla="*/ 4203 h 10000"/>
                    <a:gd name="connsiteX11" fmla="*/ 6667 w 10000"/>
                    <a:gd name="connsiteY11" fmla="*/ 3822 h 10000"/>
                    <a:gd name="connsiteX12" fmla="*/ 7018 w 10000"/>
                    <a:gd name="connsiteY12" fmla="*/ 3312 h 10000"/>
                    <a:gd name="connsiteX13" fmla="*/ 7281 w 10000"/>
                    <a:gd name="connsiteY13" fmla="*/ 2739 h 10000"/>
                    <a:gd name="connsiteX14" fmla="*/ 7544 w 10000"/>
                    <a:gd name="connsiteY14" fmla="*/ 2166 h 10000"/>
                    <a:gd name="connsiteX15" fmla="*/ 7544 w 10000"/>
                    <a:gd name="connsiteY15" fmla="*/ 2166 h 10000"/>
                    <a:gd name="connsiteX16" fmla="*/ 7456 w 10000"/>
                    <a:gd name="connsiteY16" fmla="*/ 1720 h 10000"/>
                    <a:gd name="connsiteX17" fmla="*/ 7281 w 10000"/>
                    <a:gd name="connsiteY17" fmla="*/ 1274 h 10000"/>
                    <a:gd name="connsiteX18" fmla="*/ 7105 w 10000"/>
                    <a:gd name="connsiteY18" fmla="*/ 892 h 10000"/>
                    <a:gd name="connsiteX19" fmla="*/ 6754 w 10000"/>
                    <a:gd name="connsiteY19" fmla="*/ 574 h 10000"/>
                    <a:gd name="connsiteX20" fmla="*/ 6404 w 10000"/>
                    <a:gd name="connsiteY20" fmla="*/ 319 h 10000"/>
                    <a:gd name="connsiteX21" fmla="*/ 5965 w 10000"/>
                    <a:gd name="connsiteY21" fmla="*/ 191 h 10000"/>
                    <a:gd name="connsiteX22" fmla="*/ 5526 w 10000"/>
                    <a:gd name="connsiteY22" fmla="*/ 0 h 10000"/>
                    <a:gd name="connsiteX23" fmla="*/ 5000 w 10000"/>
                    <a:gd name="connsiteY23" fmla="*/ 0 h 10000"/>
                    <a:gd name="connsiteX24" fmla="*/ 5000 w 10000"/>
                    <a:gd name="connsiteY24" fmla="*/ 0 h 10000"/>
                    <a:gd name="connsiteX25" fmla="*/ 4561 w 10000"/>
                    <a:gd name="connsiteY25" fmla="*/ 0 h 10000"/>
                    <a:gd name="connsiteX26" fmla="*/ 4123 w 10000"/>
                    <a:gd name="connsiteY26" fmla="*/ 191 h 10000"/>
                    <a:gd name="connsiteX27" fmla="*/ 3684 w 10000"/>
                    <a:gd name="connsiteY27" fmla="*/ 319 h 10000"/>
                    <a:gd name="connsiteX28" fmla="*/ 3246 w 10000"/>
                    <a:gd name="connsiteY28" fmla="*/ 574 h 10000"/>
                    <a:gd name="connsiteX29" fmla="*/ 2982 w 10000"/>
                    <a:gd name="connsiteY29" fmla="*/ 892 h 10000"/>
                    <a:gd name="connsiteX30" fmla="*/ 2719 w 10000"/>
                    <a:gd name="connsiteY30" fmla="*/ 1274 h 10000"/>
                    <a:gd name="connsiteX31" fmla="*/ 2544 w 10000"/>
                    <a:gd name="connsiteY31" fmla="*/ 1720 h 10000"/>
                    <a:gd name="connsiteX32" fmla="*/ 2544 w 10000"/>
                    <a:gd name="connsiteY32" fmla="*/ 2166 h 10000"/>
                    <a:gd name="connsiteX33" fmla="*/ 2544 w 10000"/>
                    <a:gd name="connsiteY33" fmla="*/ 2166 h 10000"/>
                    <a:gd name="connsiteX34" fmla="*/ 2632 w 10000"/>
                    <a:gd name="connsiteY34" fmla="*/ 2739 h 10000"/>
                    <a:gd name="connsiteX35" fmla="*/ 2982 w 10000"/>
                    <a:gd name="connsiteY35" fmla="*/ 3312 h 10000"/>
                    <a:gd name="connsiteX36" fmla="*/ 3421 w 10000"/>
                    <a:gd name="connsiteY36" fmla="*/ 3822 h 10000"/>
                    <a:gd name="connsiteX37" fmla="*/ 3860 w 10000"/>
                    <a:gd name="connsiteY37" fmla="*/ 4203 h 10000"/>
                    <a:gd name="connsiteX38" fmla="*/ 3860 w 10000"/>
                    <a:gd name="connsiteY38" fmla="*/ 4203 h 10000"/>
                    <a:gd name="connsiteX39" fmla="*/ 2895 w 10000"/>
                    <a:gd name="connsiteY39" fmla="*/ 4522 h 10000"/>
                    <a:gd name="connsiteX40" fmla="*/ 2105 w 10000"/>
                    <a:gd name="connsiteY40" fmla="*/ 4905 h 10000"/>
                    <a:gd name="connsiteX41" fmla="*/ 1404 w 10000"/>
                    <a:gd name="connsiteY41" fmla="*/ 5478 h 10000"/>
                    <a:gd name="connsiteX42" fmla="*/ 877 w 10000"/>
                    <a:gd name="connsiteY42" fmla="*/ 6241 h 10000"/>
                    <a:gd name="connsiteX43" fmla="*/ 439 w 10000"/>
                    <a:gd name="connsiteY43" fmla="*/ 7005 h 10000"/>
                    <a:gd name="connsiteX44" fmla="*/ 175 w 10000"/>
                    <a:gd name="connsiteY44" fmla="*/ 7898 h 10000"/>
                    <a:gd name="connsiteX45" fmla="*/ 0 w 10000"/>
                    <a:gd name="connsiteY45" fmla="*/ 8854 h 10000"/>
                    <a:gd name="connsiteX46" fmla="*/ 0 w 10000"/>
                    <a:gd name="connsiteY46" fmla="*/ 9936 h 10000"/>
                    <a:gd name="connsiteX0" fmla="*/ 9912 w 10000"/>
                    <a:gd name="connsiteY0" fmla="*/ 10000 h 10000"/>
                    <a:gd name="connsiteX1" fmla="*/ 10000 w 10000"/>
                    <a:gd name="connsiteY1" fmla="*/ 8854 h 10000"/>
                    <a:gd name="connsiteX2" fmla="*/ 9912 w 10000"/>
                    <a:gd name="connsiteY2" fmla="*/ 7898 h 10000"/>
                    <a:gd name="connsiteX3" fmla="*/ 9561 w 10000"/>
                    <a:gd name="connsiteY3" fmla="*/ 7005 h 10000"/>
                    <a:gd name="connsiteX4" fmla="*/ 9211 w 10000"/>
                    <a:gd name="connsiteY4" fmla="*/ 6241 h 10000"/>
                    <a:gd name="connsiteX5" fmla="*/ 8684 w 10000"/>
                    <a:gd name="connsiteY5" fmla="*/ 5478 h 10000"/>
                    <a:gd name="connsiteX6" fmla="*/ 7982 w 10000"/>
                    <a:gd name="connsiteY6" fmla="*/ 4905 h 10000"/>
                    <a:gd name="connsiteX7" fmla="*/ 7105 w 10000"/>
                    <a:gd name="connsiteY7" fmla="*/ 4522 h 10000"/>
                    <a:gd name="connsiteX8" fmla="*/ 6140 w 10000"/>
                    <a:gd name="connsiteY8" fmla="*/ 4203 h 10000"/>
                    <a:gd name="connsiteX9" fmla="*/ 6140 w 10000"/>
                    <a:gd name="connsiteY9" fmla="*/ 4203 h 10000"/>
                    <a:gd name="connsiteX10" fmla="*/ 6667 w 10000"/>
                    <a:gd name="connsiteY10" fmla="*/ 3822 h 10000"/>
                    <a:gd name="connsiteX11" fmla="*/ 7018 w 10000"/>
                    <a:gd name="connsiteY11" fmla="*/ 3312 h 10000"/>
                    <a:gd name="connsiteX12" fmla="*/ 7281 w 10000"/>
                    <a:gd name="connsiteY12" fmla="*/ 2739 h 10000"/>
                    <a:gd name="connsiteX13" fmla="*/ 7544 w 10000"/>
                    <a:gd name="connsiteY13" fmla="*/ 2166 h 10000"/>
                    <a:gd name="connsiteX14" fmla="*/ 7544 w 10000"/>
                    <a:gd name="connsiteY14" fmla="*/ 2166 h 10000"/>
                    <a:gd name="connsiteX15" fmla="*/ 7456 w 10000"/>
                    <a:gd name="connsiteY15" fmla="*/ 1720 h 10000"/>
                    <a:gd name="connsiteX16" fmla="*/ 7281 w 10000"/>
                    <a:gd name="connsiteY16" fmla="*/ 1274 h 10000"/>
                    <a:gd name="connsiteX17" fmla="*/ 7105 w 10000"/>
                    <a:gd name="connsiteY17" fmla="*/ 892 h 10000"/>
                    <a:gd name="connsiteX18" fmla="*/ 6754 w 10000"/>
                    <a:gd name="connsiteY18" fmla="*/ 574 h 10000"/>
                    <a:gd name="connsiteX19" fmla="*/ 6404 w 10000"/>
                    <a:gd name="connsiteY19" fmla="*/ 319 h 10000"/>
                    <a:gd name="connsiteX20" fmla="*/ 5965 w 10000"/>
                    <a:gd name="connsiteY20" fmla="*/ 191 h 10000"/>
                    <a:gd name="connsiteX21" fmla="*/ 5526 w 10000"/>
                    <a:gd name="connsiteY21" fmla="*/ 0 h 10000"/>
                    <a:gd name="connsiteX22" fmla="*/ 5000 w 10000"/>
                    <a:gd name="connsiteY22" fmla="*/ 0 h 10000"/>
                    <a:gd name="connsiteX23" fmla="*/ 5000 w 10000"/>
                    <a:gd name="connsiteY23" fmla="*/ 0 h 10000"/>
                    <a:gd name="connsiteX24" fmla="*/ 4561 w 10000"/>
                    <a:gd name="connsiteY24" fmla="*/ 0 h 10000"/>
                    <a:gd name="connsiteX25" fmla="*/ 4123 w 10000"/>
                    <a:gd name="connsiteY25" fmla="*/ 191 h 10000"/>
                    <a:gd name="connsiteX26" fmla="*/ 3684 w 10000"/>
                    <a:gd name="connsiteY26" fmla="*/ 319 h 10000"/>
                    <a:gd name="connsiteX27" fmla="*/ 3246 w 10000"/>
                    <a:gd name="connsiteY27" fmla="*/ 574 h 10000"/>
                    <a:gd name="connsiteX28" fmla="*/ 2982 w 10000"/>
                    <a:gd name="connsiteY28" fmla="*/ 892 h 10000"/>
                    <a:gd name="connsiteX29" fmla="*/ 2719 w 10000"/>
                    <a:gd name="connsiteY29" fmla="*/ 1274 h 10000"/>
                    <a:gd name="connsiteX30" fmla="*/ 2544 w 10000"/>
                    <a:gd name="connsiteY30" fmla="*/ 1720 h 10000"/>
                    <a:gd name="connsiteX31" fmla="*/ 2544 w 10000"/>
                    <a:gd name="connsiteY31" fmla="*/ 2166 h 10000"/>
                    <a:gd name="connsiteX32" fmla="*/ 2544 w 10000"/>
                    <a:gd name="connsiteY32" fmla="*/ 2166 h 10000"/>
                    <a:gd name="connsiteX33" fmla="*/ 2632 w 10000"/>
                    <a:gd name="connsiteY33" fmla="*/ 2739 h 10000"/>
                    <a:gd name="connsiteX34" fmla="*/ 2982 w 10000"/>
                    <a:gd name="connsiteY34" fmla="*/ 3312 h 10000"/>
                    <a:gd name="connsiteX35" fmla="*/ 3421 w 10000"/>
                    <a:gd name="connsiteY35" fmla="*/ 3822 h 10000"/>
                    <a:gd name="connsiteX36" fmla="*/ 3860 w 10000"/>
                    <a:gd name="connsiteY36" fmla="*/ 4203 h 10000"/>
                    <a:gd name="connsiteX37" fmla="*/ 3860 w 10000"/>
                    <a:gd name="connsiteY37" fmla="*/ 4203 h 10000"/>
                    <a:gd name="connsiteX38" fmla="*/ 2895 w 10000"/>
                    <a:gd name="connsiteY38" fmla="*/ 4522 h 10000"/>
                    <a:gd name="connsiteX39" fmla="*/ 2105 w 10000"/>
                    <a:gd name="connsiteY39" fmla="*/ 4905 h 10000"/>
                    <a:gd name="connsiteX40" fmla="*/ 1404 w 10000"/>
                    <a:gd name="connsiteY40" fmla="*/ 5478 h 10000"/>
                    <a:gd name="connsiteX41" fmla="*/ 877 w 10000"/>
                    <a:gd name="connsiteY41" fmla="*/ 6241 h 10000"/>
                    <a:gd name="connsiteX42" fmla="*/ 439 w 10000"/>
                    <a:gd name="connsiteY42" fmla="*/ 7005 h 10000"/>
                    <a:gd name="connsiteX43" fmla="*/ 175 w 10000"/>
                    <a:gd name="connsiteY43" fmla="*/ 7898 h 10000"/>
                    <a:gd name="connsiteX44" fmla="*/ 0 w 10000"/>
                    <a:gd name="connsiteY44" fmla="*/ 8854 h 10000"/>
                    <a:gd name="connsiteX45" fmla="*/ 0 w 10000"/>
                    <a:gd name="connsiteY45" fmla="*/ 9936 h 10000"/>
                    <a:gd name="connsiteX0" fmla="*/ 10000 w 10000"/>
                    <a:gd name="connsiteY0" fmla="*/ 8854 h 9936"/>
                    <a:gd name="connsiteX1" fmla="*/ 9912 w 10000"/>
                    <a:gd name="connsiteY1" fmla="*/ 7898 h 9936"/>
                    <a:gd name="connsiteX2" fmla="*/ 9561 w 10000"/>
                    <a:gd name="connsiteY2" fmla="*/ 7005 h 9936"/>
                    <a:gd name="connsiteX3" fmla="*/ 9211 w 10000"/>
                    <a:gd name="connsiteY3" fmla="*/ 6241 h 9936"/>
                    <a:gd name="connsiteX4" fmla="*/ 8684 w 10000"/>
                    <a:gd name="connsiteY4" fmla="*/ 5478 h 9936"/>
                    <a:gd name="connsiteX5" fmla="*/ 7982 w 10000"/>
                    <a:gd name="connsiteY5" fmla="*/ 4905 h 9936"/>
                    <a:gd name="connsiteX6" fmla="*/ 7105 w 10000"/>
                    <a:gd name="connsiteY6" fmla="*/ 4522 h 9936"/>
                    <a:gd name="connsiteX7" fmla="*/ 6140 w 10000"/>
                    <a:gd name="connsiteY7" fmla="*/ 4203 h 9936"/>
                    <a:gd name="connsiteX8" fmla="*/ 6140 w 10000"/>
                    <a:gd name="connsiteY8" fmla="*/ 4203 h 9936"/>
                    <a:gd name="connsiteX9" fmla="*/ 6667 w 10000"/>
                    <a:gd name="connsiteY9" fmla="*/ 3822 h 9936"/>
                    <a:gd name="connsiteX10" fmla="*/ 7018 w 10000"/>
                    <a:gd name="connsiteY10" fmla="*/ 3312 h 9936"/>
                    <a:gd name="connsiteX11" fmla="*/ 7281 w 10000"/>
                    <a:gd name="connsiteY11" fmla="*/ 2739 h 9936"/>
                    <a:gd name="connsiteX12" fmla="*/ 7544 w 10000"/>
                    <a:gd name="connsiteY12" fmla="*/ 2166 h 9936"/>
                    <a:gd name="connsiteX13" fmla="*/ 7544 w 10000"/>
                    <a:gd name="connsiteY13" fmla="*/ 2166 h 9936"/>
                    <a:gd name="connsiteX14" fmla="*/ 7456 w 10000"/>
                    <a:gd name="connsiteY14" fmla="*/ 1720 h 9936"/>
                    <a:gd name="connsiteX15" fmla="*/ 7281 w 10000"/>
                    <a:gd name="connsiteY15" fmla="*/ 1274 h 9936"/>
                    <a:gd name="connsiteX16" fmla="*/ 7105 w 10000"/>
                    <a:gd name="connsiteY16" fmla="*/ 892 h 9936"/>
                    <a:gd name="connsiteX17" fmla="*/ 6754 w 10000"/>
                    <a:gd name="connsiteY17" fmla="*/ 574 h 9936"/>
                    <a:gd name="connsiteX18" fmla="*/ 6404 w 10000"/>
                    <a:gd name="connsiteY18" fmla="*/ 319 h 9936"/>
                    <a:gd name="connsiteX19" fmla="*/ 5965 w 10000"/>
                    <a:gd name="connsiteY19" fmla="*/ 191 h 9936"/>
                    <a:gd name="connsiteX20" fmla="*/ 5526 w 10000"/>
                    <a:gd name="connsiteY20" fmla="*/ 0 h 9936"/>
                    <a:gd name="connsiteX21" fmla="*/ 5000 w 10000"/>
                    <a:gd name="connsiteY21" fmla="*/ 0 h 9936"/>
                    <a:gd name="connsiteX22" fmla="*/ 5000 w 10000"/>
                    <a:gd name="connsiteY22" fmla="*/ 0 h 9936"/>
                    <a:gd name="connsiteX23" fmla="*/ 4561 w 10000"/>
                    <a:gd name="connsiteY23" fmla="*/ 0 h 9936"/>
                    <a:gd name="connsiteX24" fmla="*/ 4123 w 10000"/>
                    <a:gd name="connsiteY24" fmla="*/ 191 h 9936"/>
                    <a:gd name="connsiteX25" fmla="*/ 3684 w 10000"/>
                    <a:gd name="connsiteY25" fmla="*/ 319 h 9936"/>
                    <a:gd name="connsiteX26" fmla="*/ 3246 w 10000"/>
                    <a:gd name="connsiteY26" fmla="*/ 574 h 9936"/>
                    <a:gd name="connsiteX27" fmla="*/ 2982 w 10000"/>
                    <a:gd name="connsiteY27" fmla="*/ 892 h 9936"/>
                    <a:gd name="connsiteX28" fmla="*/ 2719 w 10000"/>
                    <a:gd name="connsiteY28" fmla="*/ 1274 h 9936"/>
                    <a:gd name="connsiteX29" fmla="*/ 2544 w 10000"/>
                    <a:gd name="connsiteY29" fmla="*/ 1720 h 9936"/>
                    <a:gd name="connsiteX30" fmla="*/ 2544 w 10000"/>
                    <a:gd name="connsiteY30" fmla="*/ 2166 h 9936"/>
                    <a:gd name="connsiteX31" fmla="*/ 2544 w 10000"/>
                    <a:gd name="connsiteY31" fmla="*/ 2166 h 9936"/>
                    <a:gd name="connsiteX32" fmla="*/ 2632 w 10000"/>
                    <a:gd name="connsiteY32" fmla="*/ 2739 h 9936"/>
                    <a:gd name="connsiteX33" fmla="*/ 2982 w 10000"/>
                    <a:gd name="connsiteY33" fmla="*/ 3312 h 9936"/>
                    <a:gd name="connsiteX34" fmla="*/ 3421 w 10000"/>
                    <a:gd name="connsiteY34" fmla="*/ 3822 h 9936"/>
                    <a:gd name="connsiteX35" fmla="*/ 3860 w 10000"/>
                    <a:gd name="connsiteY35" fmla="*/ 4203 h 9936"/>
                    <a:gd name="connsiteX36" fmla="*/ 3860 w 10000"/>
                    <a:gd name="connsiteY36" fmla="*/ 4203 h 9936"/>
                    <a:gd name="connsiteX37" fmla="*/ 2895 w 10000"/>
                    <a:gd name="connsiteY37" fmla="*/ 4522 h 9936"/>
                    <a:gd name="connsiteX38" fmla="*/ 2105 w 10000"/>
                    <a:gd name="connsiteY38" fmla="*/ 4905 h 9936"/>
                    <a:gd name="connsiteX39" fmla="*/ 1404 w 10000"/>
                    <a:gd name="connsiteY39" fmla="*/ 5478 h 9936"/>
                    <a:gd name="connsiteX40" fmla="*/ 877 w 10000"/>
                    <a:gd name="connsiteY40" fmla="*/ 6241 h 9936"/>
                    <a:gd name="connsiteX41" fmla="*/ 439 w 10000"/>
                    <a:gd name="connsiteY41" fmla="*/ 7005 h 9936"/>
                    <a:gd name="connsiteX42" fmla="*/ 175 w 10000"/>
                    <a:gd name="connsiteY42" fmla="*/ 7898 h 9936"/>
                    <a:gd name="connsiteX43" fmla="*/ 0 w 10000"/>
                    <a:gd name="connsiteY43" fmla="*/ 8854 h 9936"/>
                    <a:gd name="connsiteX44" fmla="*/ 0 w 10000"/>
                    <a:gd name="connsiteY44" fmla="*/ 9936 h 9936"/>
                    <a:gd name="connsiteX0" fmla="*/ 9912 w 9912"/>
                    <a:gd name="connsiteY0" fmla="*/ 7949 h 10000"/>
                    <a:gd name="connsiteX1" fmla="*/ 9561 w 9912"/>
                    <a:gd name="connsiteY1" fmla="*/ 7050 h 10000"/>
                    <a:gd name="connsiteX2" fmla="*/ 9211 w 9912"/>
                    <a:gd name="connsiteY2" fmla="*/ 6281 h 10000"/>
                    <a:gd name="connsiteX3" fmla="*/ 8684 w 9912"/>
                    <a:gd name="connsiteY3" fmla="*/ 5513 h 10000"/>
                    <a:gd name="connsiteX4" fmla="*/ 7982 w 9912"/>
                    <a:gd name="connsiteY4" fmla="*/ 4937 h 10000"/>
                    <a:gd name="connsiteX5" fmla="*/ 7105 w 9912"/>
                    <a:gd name="connsiteY5" fmla="*/ 4551 h 10000"/>
                    <a:gd name="connsiteX6" fmla="*/ 6140 w 9912"/>
                    <a:gd name="connsiteY6" fmla="*/ 4230 h 10000"/>
                    <a:gd name="connsiteX7" fmla="*/ 6140 w 9912"/>
                    <a:gd name="connsiteY7" fmla="*/ 4230 h 10000"/>
                    <a:gd name="connsiteX8" fmla="*/ 6667 w 9912"/>
                    <a:gd name="connsiteY8" fmla="*/ 3847 h 10000"/>
                    <a:gd name="connsiteX9" fmla="*/ 7018 w 9912"/>
                    <a:gd name="connsiteY9" fmla="*/ 3333 h 10000"/>
                    <a:gd name="connsiteX10" fmla="*/ 7281 w 9912"/>
                    <a:gd name="connsiteY10" fmla="*/ 2757 h 10000"/>
                    <a:gd name="connsiteX11" fmla="*/ 7544 w 9912"/>
                    <a:gd name="connsiteY11" fmla="*/ 2180 h 10000"/>
                    <a:gd name="connsiteX12" fmla="*/ 7544 w 9912"/>
                    <a:gd name="connsiteY12" fmla="*/ 2180 h 10000"/>
                    <a:gd name="connsiteX13" fmla="*/ 7456 w 9912"/>
                    <a:gd name="connsiteY13" fmla="*/ 1731 h 10000"/>
                    <a:gd name="connsiteX14" fmla="*/ 7281 w 9912"/>
                    <a:gd name="connsiteY14" fmla="*/ 1282 h 10000"/>
                    <a:gd name="connsiteX15" fmla="*/ 7105 w 9912"/>
                    <a:gd name="connsiteY15" fmla="*/ 898 h 10000"/>
                    <a:gd name="connsiteX16" fmla="*/ 6754 w 9912"/>
                    <a:gd name="connsiteY16" fmla="*/ 578 h 10000"/>
                    <a:gd name="connsiteX17" fmla="*/ 6404 w 9912"/>
                    <a:gd name="connsiteY17" fmla="*/ 321 h 10000"/>
                    <a:gd name="connsiteX18" fmla="*/ 5965 w 9912"/>
                    <a:gd name="connsiteY18" fmla="*/ 192 h 10000"/>
                    <a:gd name="connsiteX19" fmla="*/ 5526 w 9912"/>
                    <a:gd name="connsiteY19" fmla="*/ 0 h 10000"/>
                    <a:gd name="connsiteX20" fmla="*/ 5000 w 9912"/>
                    <a:gd name="connsiteY20" fmla="*/ 0 h 10000"/>
                    <a:gd name="connsiteX21" fmla="*/ 5000 w 9912"/>
                    <a:gd name="connsiteY21" fmla="*/ 0 h 10000"/>
                    <a:gd name="connsiteX22" fmla="*/ 4561 w 9912"/>
                    <a:gd name="connsiteY22" fmla="*/ 0 h 10000"/>
                    <a:gd name="connsiteX23" fmla="*/ 4123 w 9912"/>
                    <a:gd name="connsiteY23" fmla="*/ 192 h 10000"/>
                    <a:gd name="connsiteX24" fmla="*/ 3684 w 9912"/>
                    <a:gd name="connsiteY24" fmla="*/ 321 h 10000"/>
                    <a:gd name="connsiteX25" fmla="*/ 3246 w 9912"/>
                    <a:gd name="connsiteY25" fmla="*/ 578 h 10000"/>
                    <a:gd name="connsiteX26" fmla="*/ 2982 w 9912"/>
                    <a:gd name="connsiteY26" fmla="*/ 898 h 10000"/>
                    <a:gd name="connsiteX27" fmla="*/ 2719 w 9912"/>
                    <a:gd name="connsiteY27" fmla="*/ 1282 h 10000"/>
                    <a:gd name="connsiteX28" fmla="*/ 2544 w 9912"/>
                    <a:gd name="connsiteY28" fmla="*/ 1731 h 10000"/>
                    <a:gd name="connsiteX29" fmla="*/ 2544 w 9912"/>
                    <a:gd name="connsiteY29" fmla="*/ 2180 h 10000"/>
                    <a:gd name="connsiteX30" fmla="*/ 2544 w 9912"/>
                    <a:gd name="connsiteY30" fmla="*/ 2180 h 10000"/>
                    <a:gd name="connsiteX31" fmla="*/ 2632 w 9912"/>
                    <a:gd name="connsiteY31" fmla="*/ 2757 h 10000"/>
                    <a:gd name="connsiteX32" fmla="*/ 2982 w 9912"/>
                    <a:gd name="connsiteY32" fmla="*/ 3333 h 10000"/>
                    <a:gd name="connsiteX33" fmla="*/ 3421 w 9912"/>
                    <a:gd name="connsiteY33" fmla="*/ 3847 h 10000"/>
                    <a:gd name="connsiteX34" fmla="*/ 3860 w 9912"/>
                    <a:gd name="connsiteY34" fmla="*/ 4230 h 10000"/>
                    <a:gd name="connsiteX35" fmla="*/ 3860 w 9912"/>
                    <a:gd name="connsiteY35" fmla="*/ 4230 h 10000"/>
                    <a:gd name="connsiteX36" fmla="*/ 2895 w 9912"/>
                    <a:gd name="connsiteY36" fmla="*/ 4551 h 10000"/>
                    <a:gd name="connsiteX37" fmla="*/ 2105 w 9912"/>
                    <a:gd name="connsiteY37" fmla="*/ 4937 h 10000"/>
                    <a:gd name="connsiteX38" fmla="*/ 1404 w 9912"/>
                    <a:gd name="connsiteY38" fmla="*/ 5513 h 10000"/>
                    <a:gd name="connsiteX39" fmla="*/ 877 w 9912"/>
                    <a:gd name="connsiteY39" fmla="*/ 6281 h 10000"/>
                    <a:gd name="connsiteX40" fmla="*/ 439 w 9912"/>
                    <a:gd name="connsiteY40" fmla="*/ 7050 h 10000"/>
                    <a:gd name="connsiteX41" fmla="*/ 175 w 9912"/>
                    <a:gd name="connsiteY41" fmla="*/ 7949 h 10000"/>
                    <a:gd name="connsiteX42" fmla="*/ 0 w 9912"/>
                    <a:gd name="connsiteY42" fmla="*/ 8911 h 10000"/>
                    <a:gd name="connsiteX43" fmla="*/ 0 w 9912"/>
                    <a:gd name="connsiteY43" fmla="*/ 10000 h 10000"/>
                    <a:gd name="connsiteX0" fmla="*/ 9646 w 9646"/>
                    <a:gd name="connsiteY0" fmla="*/ 7050 h 10000"/>
                    <a:gd name="connsiteX1" fmla="*/ 9293 w 9646"/>
                    <a:gd name="connsiteY1" fmla="*/ 6281 h 10000"/>
                    <a:gd name="connsiteX2" fmla="*/ 8761 w 9646"/>
                    <a:gd name="connsiteY2" fmla="*/ 5513 h 10000"/>
                    <a:gd name="connsiteX3" fmla="*/ 8053 w 9646"/>
                    <a:gd name="connsiteY3" fmla="*/ 4937 h 10000"/>
                    <a:gd name="connsiteX4" fmla="*/ 7168 w 9646"/>
                    <a:gd name="connsiteY4" fmla="*/ 4551 h 10000"/>
                    <a:gd name="connsiteX5" fmla="*/ 6195 w 9646"/>
                    <a:gd name="connsiteY5" fmla="*/ 4230 h 10000"/>
                    <a:gd name="connsiteX6" fmla="*/ 6195 w 9646"/>
                    <a:gd name="connsiteY6" fmla="*/ 4230 h 10000"/>
                    <a:gd name="connsiteX7" fmla="*/ 6726 w 9646"/>
                    <a:gd name="connsiteY7" fmla="*/ 3847 h 10000"/>
                    <a:gd name="connsiteX8" fmla="*/ 7080 w 9646"/>
                    <a:gd name="connsiteY8" fmla="*/ 3333 h 10000"/>
                    <a:gd name="connsiteX9" fmla="*/ 7346 w 9646"/>
                    <a:gd name="connsiteY9" fmla="*/ 2757 h 10000"/>
                    <a:gd name="connsiteX10" fmla="*/ 7611 w 9646"/>
                    <a:gd name="connsiteY10" fmla="*/ 2180 h 10000"/>
                    <a:gd name="connsiteX11" fmla="*/ 7611 w 9646"/>
                    <a:gd name="connsiteY11" fmla="*/ 2180 h 10000"/>
                    <a:gd name="connsiteX12" fmla="*/ 7522 w 9646"/>
                    <a:gd name="connsiteY12" fmla="*/ 1731 h 10000"/>
                    <a:gd name="connsiteX13" fmla="*/ 7346 w 9646"/>
                    <a:gd name="connsiteY13" fmla="*/ 1282 h 10000"/>
                    <a:gd name="connsiteX14" fmla="*/ 7168 w 9646"/>
                    <a:gd name="connsiteY14" fmla="*/ 898 h 10000"/>
                    <a:gd name="connsiteX15" fmla="*/ 6814 w 9646"/>
                    <a:gd name="connsiteY15" fmla="*/ 578 h 10000"/>
                    <a:gd name="connsiteX16" fmla="*/ 6461 w 9646"/>
                    <a:gd name="connsiteY16" fmla="*/ 321 h 10000"/>
                    <a:gd name="connsiteX17" fmla="*/ 6018 w 9646"/>
                    <a:gd name="connsiteY17" fmla="*/ 192 h 10000"/>
                    <a:gd name="connsiteX18" fmla="*/ 5575 w 9646"/>
                    <a:gd name="connsiteY18" fmla="*/ 0 h 10000"/>
                    <a:gd name="connsiteX19" fmla="*/ 5044 w 9646"/>
                    <a:gd name="connsiteY19" fmla="*/ 0 h 10000"/>
                    <a:gd name="connsiteX20" fmla="*/ 5044 w 9646"/>
                    <a:gd name="connsiteY20" fmla="*/ 0 h 10000"/>
                    <a:gd name="connsiteX21" fmla="*/ 4601 w 9646"/>
                    <a:gd name="connsiteY21" fmla="*/ 0 h 10000"/>
                    <a:gd name="connsiteX22" fmla="*/ 4160 w 9646"/>
                    <a:gd name="connsiteY22" fmla="*/ 192 h 10000"/>
                    <a:gd name="connsiteX23" fmla="*/ 3717 w 9646"/>
                    <a:gd name="connsiteY23" fmla="*/ 321 h 10000"/>
                    <a:gd name="connsiteX24" fmla="*/ 3275 w 9646"/>
                    <a:gd name="connsiteY24" fmla="*/ 578 h 10000"/>
                    <a:gd name="connsiteX25" fmla="*/ 3008 w 9646"/>
                    <a:gd name="connsiteY25" fmla="*/ 898 h 10000"/>
                    <a:gd name="connsiteX26" fmla="*/ 2743 w 9646"/>
                    <a:gd name="connsiteY26" fmla="*/ 1282 h 10000"/>
                    <a:gd name="connsiteX27" fmla="*/ 2567 w 9646"/>
                    <a:gd name="connsiteY27" fmla="*/ 1731 h 10000"/>
                    <a:gd name="connsiteX28" fmla="*/ 2567 w 9646"/>
                    <a:gd name="connsiteY28" fmla="*/ 2180 h 10000"/>
                    <a:gd name="connsiteX29" fmla="*/ 2567 w 9646"/>
                    <a:gd name="connsiteY29" fmla="*/ 2180 h 10000"/>
                    <a:gd name="connsiteX30" fmla="*/ 2655 w 9646"/>
                    <a:gd name="connsiteY30" fmla="*/ 2757 h 10000"/>
                    <a:gd name="connsiteX31" fmla="*/ 3008 w 9646"/>
                    <a:gd name="connsiteY31" fmla="*/ 3333 h 10000"/>
                    <a:gd name="connsiteX32" fmla="*/ 3451 w 9646"/>
                    <a:gd name="connsiteY32" fmla="*/ 3847 h 10000"/>
                    <a:gd name="connsiteX33" fmla="*/ 3894 w 9646"/>
                    <a:gd name="connsiteY33" fmla="*/ 4230 h 10000"/>
                    <a:gd name="connsiteX34" fmla="*/ 3894 w 9646"/>
                    <a:gd name="connsiteY34" fmla="*/ 4230 h 10000"/>
                    <a:gd name="connsiteX35" fmla="*/ 2921 w 9646"/>
                    <a:gd name="connsiteY35" fmla="*/ 4551 h 10000"/>
                    <a:gd name="connsiteX36" fmla="*/ 2124 w 9646"/>
                    <a:gd name="connsiteY36" fmla="*/ 4937 h 10000"/>
                    <a:gd name="connsiteX37" fmla="*/ 1416 w 9646"/>
                    <a:gd name="connsiteY37" fmla="*/ 5513 h 10000"/>
                    <a:gd name="connsiteX38" fmla="*/ 885 w 9646"/>
                    <a:gd name="connsiteY38" fmla="*/ 6281 h 10000"/>
                    <a:gd name="connsiteX39" fmla="*/ 443 w 9646"/>
                    <a:gd name="connsiteY39" fmla="*/ 7050 h 10000"/>
                    <a:gd name="connsiteX40" fmla="*/ 177 w 9646"/>
                    <a:gd name="connsiteY40" fmla="*/ 7949 h 10000"/>
                    <a:gd name="connsiteX41" fmla="*/ 0 w 9646"/>
                    <a:gd name="connsiteY41" fmla="*/ 8911 h 10000"/>
                    <a:gd name="connsiteX42" fmla="*/ 0 w 9646"/>
                    <a:gd name="connsiteY42" fmla="*/ 10000 h 10000"/>
                    <a:gd name="connsiteX0" fmla="*/ 9634 w 9634"/>
                    <a:gd name="connsiteY0" fmla="*/ 6281 h 10000"/>
                    <a:gd name="connsiteX1" fmla="*/ 9083 w 9634"/>
                    <a:gd name="connsiteY1" fmla="*/ 5513 h 10000"/>
                    <a:gd name="connsiteX2" fmla="*/ 8349 w 9634"/>
                    <a:gd name="connsiteY2" fmla="*/ 4937 h 10000"/>
                    <a:gd name="connsiteX3" fmla="*/ 7431 w 9634"/>
                    <a:gd name="connsiteY3" fmla="*/ 4551 h 10000"/>
                    <a:gd name="connsiteX4" fmla="*/ 6422 w 9634"/>
                    <a:gd name="connsiteY4" fmla="*/ 4230 h 10000"/>
                    <a:gd name="connsiteX5" fmla="*/ 6422 w 9634"/>
                    <a:gd name="connsiteY5" fmla="*/ 4230 h 10000"/>
                    <a:gd name="connsiteX6" fmla="*/ 6973 w 9634"/>
                    <a:gd name="connsiteY6" fmla="*/ 3847 h 10000"/>
                    <a:gd name="connsiteX7" fmla="*/ 7340 w 9634"/>
                    <a:gd name="connsiteY7" fmla="*/ 3333 h 10000"/>
                    <a:gd name="connsiteX8" fmla="*/ 7616 w 9634"/>
                    <a:gd name="connsiteY8" fmla="*/ 2757 h 10000"/>
                    <a:gd name="connsiteX9" fmla="*/ 7890 w 9634"/>
                    <a:gd name="connsiteY9" fmla="*/ 2180 h 10000"/>
                    <a:gd name="connsiteX10" fmla="*/ 7890 w 9634"/>
                    <a:gd name="connsiteY10" fmla="*/ 2180 h 10000"/>
                    <a:gd name="connsiteX11" fmla="*/ 7798 w 9634"/>
                    <a:gd name="connsiteY11" fmla="*/ 1731 h 10000"/>
                    <a:gd name="connsiteX12" fmla="*/ 7616 w 9634"/>
                    <a:gd name="connsiteY12" fmla="*/ 1282 h 10000"/>
                    <a:gd name="connsiteX13" fmla="*/ 7431 w 9634"/>
                    <a:gd name="connsiteY13" fmla="*/ 898 h 10000"/>
                    <a:gd name="connsiteX14" fmla="*/ 7064 w 9634"/>
                    <a:gd name="connsiteY14" fmla="*/ 578 h 10000"/>
                    <a:gd name="connsiteX15" fmla="*/ 6698 w 9634"/>
                    <a:gd name="connsiteY15" fmla="*/ 321 h 10000"/>
                    <a:gd name="connsiteX16" fmla="*/ 6239 w 9634"/>
                    <a:gd name="connsiteY16" fmla="*/ 192 h 10000"/>
                    <a:gd name="connsiteX17" fmla="*/ 5780 w 9634"/>
                    <a:gd name="connsiteY17" fmla="*/ 0 h 10000"/>
                    <a:gd name="connsiteX18" fmla="*/ 5229 w 9634"/>
                    <a:gd name="connsiteY18" fmla="*/ 0 h 10000"/>
                    <a:gd name="connsiteX19" fmla="*/ 5229 w 9634"/>
                    <a:gd name="connsiteY19" fmla="*/ 0 h 10000"/>
                    <a:gd name="connsiteX20" fmla="*/ 4770 w 9634"/>
                    <a:gd name="connsiteY20" fmla="*/ 0 h 10000"/>
                    <a:gd name="connsiteX21" fmla="*/ 4313 w 9634"/>
                    <a:gd name="connsiteY21" fmla="*/ 192 h 10000"/>
                    <a:gd name="connsiteX22" fmla="*/ 3853 w 9634"/>
                    <a:gd name="connsiteY22" fmla="*/ 321 h 10000"/>
                    <a:gd name="connsiteX23" fmla="*/ 3395 w 9634"/>
                    <a:gd name="connsiteY23" fmla="*/ 578 h 10000"/>
                    <a:gd name="connsiteX24" fmla="*/ 3118 w 9634"/>
                    <a:gd name="connsiteY24" fmla="*/ 898 h 10000"/>
                    <a:gd name="connsiteX25" fmla="*/ 2844 w 9634"/>
                    <a:gd name="connsiteY25" fmla="*/ 1282 h 10000"/>
                    <a:gd name="connsiteX26" fmla="*/ 2661 w 9634"/>
                    <a:gd name="connsiteY26" fmla="*/ 1731 h 10000"/>
                    <a:gd name="connsiteX27" fmla="*/ 2661 w 9634"/>
                    <a:gd name="connsiteY27" fmla="*/ 2180 h 10000"/>
                    <a:gd name="connsiteX28" fmla="*/ 2661 w 9634"/>
                    <a:gd name="connsiteY28" fmla="*/ 2180 h 10000"/>
                    <a:gd name="connsiteX29" fmla="*/ 2752 w 9634"/>
                    <a:gd name="connsiteY29" fmla="*/ 2757 h 10000"/>
                    <a:gd name="connsiteX30" fmla="*/ 3118 w 9634"/>
                    <a:gd name="connsiteY30" fmla="*/ 3333 h 10000"/>
                    <a:gd name="connsiteX31" fmla="*/ 3578 w 9634"/>
                    <a:gd name="connsiteY31" fmla="*/ 3847 h 10000"/>
                    <a:gd name="connsiteX32" fmla="*/ 4037 w 9634"/>
                    <a:gd name="connsiteY32" fmla="*/ 4230 h 10000"/>
                    <a:gd name="connsiteX33" fmla="*/ 4037 w 9634"/>
                    <a:gd name="connsiteY33" fmla="*/ 4230 h 10000"/>
                    <a:gd name="connsiteX34" fmla="*/ 3028 w 9634"/>
                    <a:gd name="connsiteY34" fmla="*/ 4551 h 10000"/>
                    <a:gd name="connsiteX35" fmla="*/ 2202 w 9634"/>
                    <a:gd name="connsiteY35" fmla="*/ 4937 h 10000"/>
                    <a:gd name="connsiteX36" fmla="*/ 1468 w 9634"/>
                    <a:gd name="connsiteY36" fmla="*/ 5513 h 10000"/>
                    <a:gd name="connsiteX37" fmla="*/ 917 w 9634"/>
                    <a:gd name="connsiteY37" fmla="*/ 6281 h 10000"/>
                    <a:gd name="connsiteX38" fmla="*/ 459 w 9634"/>
                    <a:gd name="connsiteY38" fmla="*/ 7050 h 10000"/>
                    <a:gd name="connsiteX39" fmla="*/ 183 w 9634"/>
                    <a:gd name="connsiteY39" fmla="*/ 7949 h 10000"/>
                    <a:gd name="connsiteX40" fmla="*/ 0 w 9634"/>
                    <a:gd name="connsiteY40" fmla="*/ 8911 h 10000"/>
                    <a:gd name="connsiteX41" fmla="*/ 0 w 9634"/>
                    <a:gd name="connsiteY4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9634" h="10000">
                      <a:moveTo>
                        <a:pt x="9634" y="6281"/>
                      </a:moveTo>
                      <a:lnTo>
                        <a:pt x="9083" y="5513"/>
                      </a:lnTo>
                      <a:lnTo>
                        <a:pt x="8349" y="4937"/>
                      </a:lnTo>
                      <a:lnTo>
                        <a:pt x="7431" y="4551"/>
                      </a:lnTo>
                      <a:lnTo>
                        <a:pt x="6422" y="4230"/>
                      </a:lnTo>
                      <a:lnTo>
                        <a:pt x="6422" y="4230"/>
                      </a:lnTo>
                      <a:lnTo>
                        <a:pt x="6973" y="3847"/>
                      </a:lnTo>
                      <a:lnTo>
                        <a:pt x="7340" y="3333"/>
                      </a:lnTo>
                      <a:cubicBezTo>
                        <a:pt x="7432" y="3142"/>
                        <a:pt x="7523" y="2948"/>
                        <a:pt x="7616" y="2757"/>
                      </a:cubicBezTo>
                      <a:lnTo>
                        <a:pt x="7890" y="2180"/>
                      </a:lnTo>
                      <a:lnTo>
                        <a:pt x="7890" y="2180"/>
                      </a:lnTo>
                      <a:cubicBezTo>
                        <a:pt x="7860" y="2030"/>
                        <a:pt x="7828" y="1881"/>
                        <a:pt x="7798" y="1731"/>
                      </a:cubicBezTo>
                      <a:cubicBezTo>
                        <a:pt x="7738" y="1581"/>
                        <a:pt x="7676" y="1431"/>
                        <a:pt x="7616" y="1282"/>
                      </a:cubicBezTo>
                      <a:cubicBezTo>
                        <a:pt x="7553" y="1154"/>
                        <a:pt x="7493" y="1026"/>
                        <a:pt x="7431" y="898"/>
                      </a:cubicBezTo>
                      <a:lnTo>
                        <a:pt x="7064" y="578"/>
                      </a:lnTo>
                      <a:lnTo>
                        <a:pt x="6698" y="321"/>
                      </a:lnTo>
                      <a:lnTo>
                        <a:pt x="6239" y="192"/>
                      </a:lnTo>
                      <a:lnTo>
                        <a:pt x="5780" y="0"/>
                      </a:lnTo>
                      <a:lnTo>
                        <a:pt x="5229" y="0"/>
                      </a:lnTo>
                      <a:lnTo>
                        <a:pt x="5229" y="0"/>
                      </a:lnTo>
                      <a:lnTo>
                        <a:pt x="4770" y="0"/>
                      </a:lnTo>
                      <a:lnTo>
                        <a:pt x="4313" y="192"/>
                      </a:lnTo>
                      <a:lnTo>
                        <a:pt x="3853" y="321"/>
                      </a:lnTo>
                      <a:lnTo>
                        <a:pt x="3395" y="578"/>
                      </a:lnTo>
                      <a:lnTo>
                        <a:pt x="3118" y="898"/>
                      </a:lnTo>
                      <a:lnTo>
                        <a:pt x="2844" y="1282"/>
                      </a:lnTo>
                      <a:cubicBezTo>
                        <a:pt x="2784" y="1431"/>
                        <a:pt x="2721" y="1581"/>
                        <a:pt x="2661" y="1731"/>
                      </a:cubicBezTo>
                      <a:lnTo>
                        <a:pt x="2661" y="2180"/>
                      </a:lnTo>
                      <a:lnTo>
                        <a:pt x="2661" y="2180"/>
                      </a:lnTo>
                      <a:cubicBezTo>
                        <a:pt x="2691" y="2372"/>
                        <a:pt x="2722" y="2564"/>
                        <a:pt x="2752" y="2757"/>
                      </a:cubicBezTo>
                      <a:lnTo>
                        <a:pt x="3118" y="3333"/>
                      </a:lnTo>
                      <a:lnTo>
                        <a:pt x="3578" y="3847"/>
                      </a:lnTo>
                      <a:lnTo>
                        <a:pt x="4037" y="4230"/>
                      </a:lnTo>
                      <a:lnTo>
                        <a:pt x="4037" y="4230"/>
                      </a:lnTo>
                      <a:lnTo>
                        <a:pt x="3028" y="4551"/>
                      </a:lnTo>
                      <a:lnTo>
                        <a:pt x="2202" y="4937"/>
                      </a:lnTo>
                      <a:lnTo>
                        <a:pt x="1468" y="5513"/>
                      </a:lnTo>
                      <a:lnTo>
                        <a:pt x="917" y="6281"/>
                      </a:lnTo>
                      <a:lnTo>
                        <a:pt x="459" y="7050"/>
                      </a:lnTo>
                      <a:lnTo>
                        <a:pt x="183" y="7949"/>
                      </a:lnTo>
                      <a:lnTo>
                        <a:pt x="0" y="8911"/>
                      </a:lnTo>
                      <a:lnTo>
                        <a:pt x="0" y="10000"/>
                      </a:lnTo>
                    </a:path>
                  </a:pathLst>
                </a:custGeom>
                <a:noFill/>
                <a:ln w="19050">
                  <a:solidFill>
                    <a:schemeClr val="bg1">
                      <a:lumMod val="50000"/>
                    </a:schemeClr>
                  </a:solidFill>
                  <a:prstDash val="solid"/>
                  <a:round/>
                  <a:headEnd/>
                  <a:tailEnd/>
                </a:ln>
              </p:spPr>
              <p:txBody>
                <a:bodyPr/>
                <a:lstStyle/>
                <a:p>
                  <a:pPr fontAlgn="auto">
                    <a:spcBef>
                      <a:spcPts val="0"/>
                    </a:spcBef>
                    <a:spcAft>
                      <a:spcPts val="0"/>
                    </a:spcAft>
                    <a:defRPr/>
                  </a:pPr>
                  <a:endParaRPr lang="en-US">
                    <a:latin typeface="+mn-lt"/>
                    <a:cs typeface="+mn-cs"/>
                  </a:endParaRPr>
                </a:p>
              </p:txBody>
            </p:sp>
            <p:cxnSp>
              <p:nvCxnSpPr>
                <p:cNvPr id="25" name="Connecteur droit 325"/>
                <p:cNvCxnSpPr/>
                <p:nvPr/>
              </p:nvCxnSpPr>
              <p:spPr>
                <a:xfrm flipV="1">
                  <a:off x="4476193" y="4957472"/>
                  <a:ext cx="87297" cy="4115"/>
                </a:xfrm>
                <a:prstGeom prst="line">
                  <a:avLst/>
                </a:prstGeom>
                <a:ln w="1905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grpSp>
        </p:grpSp>
        <p:grpSp>
          <p:nvGrpSpPr>
            <p:cNvPr id="10" name="Groupe 32"/>
            <p:cNvGrpSpPr>
              <a:grpSpLocks/>
            </p:cNvGrpSpPr>
            <p:nvPr userDrawn="1"/>
          </p:nvGrpSpPr>
          <p:grpSpPr bwMode="auto">
            <a:xfrm>
              <a:off x="8691235" y="2740981"/>
              <a:ext cx="389203" cy="362534"/>
              <a:chOff x="4999013" y="3508177"/>
              <a:chExt cx="228601" cy="217487"/>
            </a:xfrm>
          </p:grpSpPr>
          <p:sp>
            <p:nvSpPr>
              <p:cNvPr id="16" name="Freeform 213"/>
              <p:cNvSpPr>
                <a:spLocks/>
              </p:cNvSpPr>
              <p:nvPr/>
            </p:nvSpPr>
            <p:spPr bwMode="auto">
              <a:xfrm>
                <a:off x="4999361" y="3508591"/>
                <a:ext cx="85862" cy="83804"/>
              </a:xfrm>
              <a:custGeom>
                <a:avLst/>
                <a:gdLst/>
                <a:ahLst/>
                <a:cxnLst>
                  <a:cxn ang="0">
                    <a:pos x="54" y="42"/>
                  </a:cxn>
                  <a:cxn ang="0">
                    <a:pos x="54" y="42"/>
                  </a:cxn>
                  <a:cxn ang="0">
                    <a:pos x="54" y="47"/>
                  </a:cxn>
                  <a:cxn ang="0">
                    <a:pos x="51" y="51"/>
                  </a:cxn>
                  <a:cxn ang="0">
                    <a:pos x="47" y="53"/>
                  </a:cxn>
                  <a:cxn ang="0">
                    <a:pos x="42" y="53"/>
                  </a:cxn>
                  <a:cxn ang="0">
                    <a:pos x="12" y="53"/>
                  </a:cxn>
                  <a:cxn ang="0">
                    <a:pos x="12" y="53"/>
                  </a:cxn>
                  <a:cxn ang="0">
                    <a:pos x="7" y="53"/>
                  </a:cxn>
                  <a:cxn ang="0">
                    <a:pos x="3" y="51"/>
                  </a:cxn>
                  <a:cxn ang="0">
                    <a:pos x="0" y="47"/>
                  </a:cxn>
                  <a:cxn ang="0">
                    <a:pos x="0" y="42"/>
                  </a:cxn>
                  <a:cxn ang="0">
                    <a:pos x="0" y="12"/>
                  </a:cxn>
                  <a:cxn ang="0">
                    <a:pos x="0" y="12"/>
                  </a:cxn>
                  <a:cxn ang="0">
                    <a:pos x="0" y="7"/>
                  </a:cxn>
                  <a:cxn ang="0">
                    <a:pos x="3" y="3"/>
                  </a:cxn>
                  <a:cxn ang="0">
                    <a:pos x="7" y="0"/>
                  </a:cxn>
                  <a:cxn ang="0">
                    <a:pos x="12" y="0"/>
                  </a:cxn>
                  <a:cxn ang="0">
                    <a:pos x="42" y="0"/>
                  </a:cxn>
                  <a:cxn ang="0">
                    <a:pos x="42" y="0"/>
                  </a:cxn>
                  <a:cxn ang="0">
                    <a:pos x="47" y="0"/>
                  </a:cxn>
                  <a:cxn ang="0">
                    <a:pos x="51" y="3"/>
                  </a:cxn>
                  <a:cxn ang="0">
                    <a:pos x="54" y="7"/>
                  </a:cxn>
                  <a:cxn ang="0">
                    <a:pos x="54" y="12"/>
                  </a:cxn>
                  <a:cxn ang="0">
                    <a:pos x="54" y="42"/>
                  </a:cxn>
                </a:cxnLst>
                <a:rect l="0" t="0" r="r" b="b"/>
                <a:pathLst>
                  <a:path w="54" h="53">
                    <a:moveTo>
                      <a:pt x="54" y="42"/>
                    </a:moveTo>
                    <a:lnTo>
                      <a:pt x="54" y="42"/>
                    </a:lnTo>
                    <a:lnTo>
                      <a:pt x="54" y="47"/>
                    </a:lnTo>
                    <a:lnTo>
                      <a:pt x="51" y="51"/>
                    </a:lnTo>
                    <a:lnTo>
                      <a:pt x="47" y="53"/>
                    </a:lnTo>
                    <a:lnTo>
                      <a:pt x="42" y="53"/>
                    </a:lnTo>
                    <a:lnTo>
                      <a:pt x="12" y="53"/>
                    </a:lnTo>
                    <a:lnTo>
                      <a:pt x="12" y="53"/>
                    </a:lnTo>
                    <a:lnTo>
                      <a:pt x="7" y="53"/>
                    </a:lnTo>
                    <a:lnTo>
                      <a:pt x="3" y="51"/>
                    </a:lnTo>
                    <a:lnTo>
                      <a:pt x="0" y="47"/>
                    </a:lnTo>
                    <a:lnTo>
                      <a:pt x="0" y="42"/>
                    </a:lnTo>
                    <a:lnTo>
                      <a:pt x="0" y="12"/>
                    </a:lnTo>
                    <a:lnTo>
                      <a:pt x="0" y="12"/>
                    </a:lnTo>
                    <a:lnTo>
                      <a:pt x="0" y="7"/>
                    </a:lnTo>
                    <a:lnTo>
                      <a:pt x="3" y="3"/>
                    </a:lnTo>
                    <a:lnTo>
                      <a:pt x="7" y="0"/>
                    </a:lnTo>
                    <a:lnTo>
                      <a:pt x="12" y="0"/>
                    </a:lnTo>
                    <a:lnTo>
                      <a:pt x="42" y="0"/>
                    </a:lnTo>
                    <a:lnTo>
                      <a:pt x="42" y="0"/>
                    </a:lnTo>
                    <a:lnTo>
                      <a:pt x="47" y="0"/>
                    </a:lnTo>
                    <a:lnTo>
                      <a:pt x="51" y="3"/>
                    </a:lnTo>
                    <a:lnTo>
                      <a:pt x="54" y="7"/>
                    </a:lnTo>
                    <a:lnTo>
                      <a:pt x="54" y="12"/>
                    </a:lnTo>
                    <a:lnTo>
                      <a:pt x="54" y="42"/>
                    </a:lnTo>
                    <a:close/>
                  </a:path>
                </a:pathLst>
              </a:custGeom>
              <a:noFill/>
              <a:ln w="19050">
                <a:solidFill>
                  <a:schemeClr val="bg1">
                    <a:lumMod val="50000"/>
                  </a:schemeClr>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7" name="Freeform 214"/>
              <p:cNvSpPr>
                <a:spLocks/>
              </p:cNvSpPr>
              <p:nvPr/>
            </p:nvSpPr>
            <p:spPr bwMode="auto">
              <a:xfrm>
                <a:off x="5139770" y="3508591"/>
                <a:ext cx="87881" cy="83804"/>
              </a:xfrm>
              <a:custGeom>
                <a:avLst/>
                <a:gdLst/>
                <a:ahLst/>
                <a:cxnLst>
                  <a:cxn ang="0">
                    <a:pos x="55" y="42"/>
                  </a:cxn>
                  <a:cxn ang="0">
                    <a:pos x="55" y="42"/>
                  </a:cxn>
                  <a:cxn ang="0">
                    <a:pos x="53" y="47"/>
                  </a:cxn>
                  <a:cxn ang="0">
                    <a:pos x="51" y="51"/>
                  </a:cxn>
                  <a:cxn ang="0">
                    <a:pos x="47" y="53"/>
                  </a:cxn>
                  <a:cxn ang="0">
                    <a:pos x="42" y="53"/>
                  </a:cxn>
                  <a:cxn ang="0">
                    <a:pos x="11" y="53"/>
                  </a:cxn>
                  <a:cxn ang="0">
                    <a:pos x="11" y="53"/>
                  </a:cxn>
                  <a:cxn ang="0">
                    <a:pos x="8" y="53"/>
                  </a:cxn>
                  <a:cxn ang="0">
                    <a:pos x="4" y="51"/>
                  </a:cxn>
                  <a:cxn ang="0">
                    <a:pos x="1" y="47"/>
                  </a:cxn>
                  <a:cxn ang="0">
                    <a:pos x="0" y="42"/>
                  </a:cxn>
                  <a:cxn ang="0">
                    <a:pos x="0" y="12"/>
                  </a:cxn>
                  <a:cxn ang="0">
                    <a:pos x="0" y="12"/>
                  </a:cxn>
                  <a:cxn ang="0">
                    <a:pos x="1" y="7"/>
                  </a:cxn>
                  <a:cxn ang="0">
                    <a:pos x="4" y="3"/>
                  </a:cxn>
                  <a:cxn ang="0">
                    <a:pos x="8" y="0"/>
                  </a:cxn>
                  <a:cxn ang="0">
                    <a:pos x="11" y="0"/>
                  </a:cxn>
                  <a:cxn ang="0">
                    <a:pos x="42" y="0"/>
                  </a:cxn>
                  <a:cxn ang="0">
                    <a:pos x="42" y="0"/>
                  </a:cxn>
                  <a:cxn ang="0">
                    <a:pos x="47" y="0"/>
                  </a:cxn>
                  <a:cxn ang="0">
                    <a:pos x="51" y="3"/>
                  </a:cxn>
                  <a:cxn ang="0">
                    <a:pos x="53" y="7"/>
                  </a:cxn>
                  <a:cxn ang="0">
                    <a:pos x="55" y="12"/>
                  </a:cxn>
                  <a:cxn ang="0">
                    <a:pos x="55" y="42"/>
                  </a:cxn>
                </a:cxnLst>
                <a:rect l="0" t="0" r="r" b="b"/>
                <a:pathLst>
                  <a:path w="55" h="53">
                    <a:moveTo>
                      <a:pt x="55" y="42"/>
                    </a:moveTo>
                    <a:lnTo>
                      <a:pt x="55" y="42"/>
                    </a:lnTo>
                    <a:lnTo>
                      <a:pt x="53" y="47"/>
                    </a:lnTo>
                    <a:lnTo>
                      <a:pt x="51" y="51"/>
                    </a:lnTo>
                    <a:lnTo>
                      <a:pt x="47" y="53"/>
                    </a:lnTo>
                    <a:lnTo>
                      <a:pt x="42" y="53"/>
                    </a:lnTo>
                    <a:lnTo>
                      <a:pt x="11" y="53"/>
                    </a:lnTo>
                    <a:lnTo>
                      <a:pt x="11" y="53"/>
                    </a:lnTo>
                    <a:lnTo>
                      <a:pt x="8" y="53"/>
                    </a:lnTo>
                    <a:lnTo>
                      <a:pt x="4" y="51"/>
                    </a:lnTo>
                    <a:lnTo>
                      <a:pt x="1" y="47"/>
                    </a:lnTo>
                    <a:lnTo>
                      <a:pt x="0" y="42"/>
                    </a:lnTo>
                    <a:lnTo>
                      <a:pt x="0" y="12"/>
                    </a:lnTo>
                    <a:lnTo>
                      <a:pt x="0" y="12"/>
                    </a:lnTo>
                    <a:lnTo>
                      <a:pt x="1" y="7"/>
                    </a:lnTo>
                    <a:lnTo>
                      <a:pt x="4" y="3"/>
                    </a:lnTo>
                    <a:lnTo>
                      <a:pt x="8" y="0"/>
                    </a:lnTo>
                    <a:lnTo>
                      <a:pt x="11" y="0"/>
                    </a:lnTo>
                    <a:lnTo>
                      <a:pt x="42" y="0"/>
                    </a:lnTo>
                    <a:lnTo>
                      <a:pt x="42" y="0"/>
                    </a:lnTo>
                    <a:lnTo>
                      <a:pt x="47" y="0"/>
                    </a:lnTo>
                    <a:lnTo>
                      <a:pt x="51" y="3"/>
                    </a:lnTo>
                    <a:lnTo>
                      <a:pt x="53" y="7"/>
                    </a:lnTo>
                    <a:lnTo>
                      <a:pt x="55" y="12"/>
                    </a:lnTo>
                    <a:lnTo>
                      <a:pt x="55" y="42"/>
                    </a:lnTo>
                    <a:close/>
                  </a:path>
                </a:pathLst>
              </a:custGeom>
              <a:noFill/>
              <a:ln w="19050">
                <a:solidFill>
                  <a:schemeClr val="bg1">
                    <a:lumMod val="50000"/>
                  </a:schemeClr>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8" name="Freeform 215"/>
              <p:cNvSpPr>
                <a:spLocks/>
              </p:cNvSpPr>
              <p:nvPr/>
            </p:nvSpPr>
            <p:spPr bwMode="auto">
              <a:xfrm>
                <a:off x="5071081" y="3640011"/>
                <a:ext cx="84851" cy="85709"/>
              </a:xfrm>
              <a:custGeom>
                <a:avLst/>
                <a:gdLst/>
                <a:ahLst/>
                <a:cxnLst>
                  <a:cxn ang="0">
                    <a:pos x="36" y="54"/>
                  </a:cxn>
                  <a:cxn ang="0">
                    <a:pos x="29" y="54"/>
                  </a:cxn>
                  <a:cxn ang="0">
                    <a:pos x="11" y="54"/>
                  </a:cxn>
                  <a:cxn ang="0">
                    <a:pos x="11" y="54"/>
                  </a:cxn>
                  <a:cxn ang="0">
                    <a:pos x="7" y="53"/>
                  </a:cxn>
                  <a:cxn ang="0">
                    <a:pos x="3" y="50"/>
                  </a:cxn>
                  <a:cxn ang="0">
                    <a:pos x="1" y="46"/>
                  </a:cxn>
                  <a:cxn ang="0">
                    <a:pos x="0" y="43"/>
                  </a:cxn>
                  <a:cxn ang="0">
                    <a:pos x="0" y="12"/>
                  </a:cxn>
                  <a:cxn ang="0">
                    <a:pos x="0" y="12"/>
                  </a:cxn>
                  <a:cxn ang="0">
                    <a:pos x="1" y="7"/>
                  </a:cxn>
                  <a:cxn ang="0">
                    <a:pos x="3" y="3"/>
                  </a:cxn>
                  <a:cxn ang="0">
                    <a:pos x="7" y="1"/>
                  </a:cxn>
                  <a:cxn ang="0">
                    <a:pos x="11" y="0"/>
                  </a:cxn>
                  <a:cxn ang="0">
                    <a:pos x="42" y="0"/>
                  </a:cxn>
                  <a:cxn ang="0">
                    <a:pos x="42" y="0"/>
                  </a:cxn>
                  <a:cxn ang="0">
                    <a:pos x="47" y="1"/>
                  </a:cxn>
                  <a:cxn ang="0">
                    <a:pos x="50" y="3"/>
                  </a:cxn>
                  <a:cxn ang="0">
                    <a:pos x="53" y="7"/>
                  </a:cxn>
                  <a:cxn ang="0">
                    <a:pos x="54" y="12"/>
                  </a:cxn>
                  <a:cxn ang="0">
                    <a:pos x="54" y="43"/>
                  </a:cxn>
                </a:cxnLst>
                <a:rect l="0" t="0" r="r" b="b"/>
                <a:pathLst>
                  <a:path w="54" h="54">
                    <a:moveTo>
                      <a:pt x="36" y="54"/>
                    </a:moveTo>
                    <a:lnTo>
                      <a:pt x="29" y="54"/>
                    </a:lnTo>
                    <a:lnTo>
                      <a:pt x="11" y="54"/>
                    </a:lnTo>
                    <a:lnTo>
                      <a:pt x="11" y="54"/>
                    </a:lnTo>
                    <a:lnTo>
                      <a:pt x="7" y="53"/>
                    </a:lnTo>
                    <a:lnTo>
                      <a:pt x="3" y="50"/>
                    </a:lnTo>
                    <a:lnTo>
                      <a:pt x="1" y="46"/>
                    </a:lnTo>
                    <a:lnTo>
                      <a:pt x="0" y="43"/>
                    </a:lnTo>
                    <a:lnTo>
                      <a:pt x="0" y="12"/>
                    </a:lnTo>
                    <a:lnTo>
                      <a:pt x="0" y="12"/>
                    </a:lnTo>
                    <a:lnTo>
                      <a:pt x="1" y="7"/>
                    </a:lnTo>
                    <a:lnTo>
                      <a:pt x="3" y="3"/>
                    </a:lnTo>
                    <a:lnTo>
                      <a:pt x="7" y="1"/>
                    </a:lnTo>
                    <a:lnTo>
                      <a:pt x="11" y="0"/>
                    </a:lnTo>
                    <a:lnTo>
                      <a:pt x="42" y="0"/>
                    </a:lnTo>
                    <a:lnTo>
                      <a:pt x="42" y="0"/>
                    </a:lnTo>
                    <a:lnTo>
                      <a:pt x="47" y="1"/>
                    </a:lnTo>
                    <a:lnTo>
                      <a:pt x="50" y="3"/>
                    </a:lnTo>
                    <a:lnTo>
                      <a:pt x="53" y="7"/>
                    </a:lnTo>
                    <a:lnTo>
                      <a:pt x="54" y="12"/>
                    </a:lnTo>
                    <a:lnTo>
                      <a:pt x="54" y="43"/>
                    </a:lnTo>
                  </a:path>
                </a:pathLst>
              </a:custGeom>
              <a:noFill/>
              <a:ln w="19050">
                <a:solidFill>
                  <a:schemeClr val="bg1">
                    <a:lumMod val="50000"/>
                  </a:schemeClr>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9" name="Freeform 216"/>
              <p:cNvSpPr>
                <a:spLocks/>
              </p:cNvSpPr>
              <p:nvPr/>
            </p:nvSpPr>
            <p:spPr bwMode="auto">
              <a:xfrm>
                <a:off x="5037746" y="3596204"/>
                <a:ext cx="148490" cy="17142"/>
              </a:xfrm>
              <a:custGeom>
                <a:avLst/>
                <a:gdLst/>
                <a:ahLst/>
                <a:cxnLst>
                  <a:cxn ang="0">
                    <a:pos x="94" y="0"/>
                  </a:cxn>
                  <a:cxn ang="0">
                    <a:pos x="94" y="0"/>
                  </a:cxn>
                  <a:cxn ang="0">
                    <a:pos x="94" y="5"/>
                  </a:cxn>
                  <a:cxn ang="0">
                    <a:pos x="92" y="9"/>
                  </a:cxn>
                  <a:cxn ang="0">
                    <a:pos x="88" y="10"/>
                  </a:cxn>
                  <a:cxn ang="0">
                    <a:pos x="83" y="11"/>
                  </a:cxn>
                  <a:cxn ang="0">
                    <a:pos x="47" y="11"/>
                  </a:cxn>
                  <a:cxn ang="0">
                    <a:pos x="12" y="11"/>
                  </a:cxn>
                  <a:cxn ang="0">
                    <a:pos x="12" y="11"/>
                  </a:cxn>
                  <a:cxn ang="0">
                    <a:pos x="8" y="10"/>
                  </a:cxn>
                  <a:cxn ang="0">
                    <a:pos x="4" y="9"/>
                  </a:cxn>
                  <a:cxn ang="0">
                    <a:pos x="2" y="5"/>
                  </a:cxn>
                  <a:cxn ang="0">
                    <a:pos x="0" y="0"/>
                  </a:cxn>
                </a:cxnLst>
                <a:rect l="0" t="0" r="r" b="b"/>
                <a:pathLst>
                  <a:path w="94" h="11">
                    <a:moveTo>
                      <a:pt x="94" y="0"/>
                    </a:moveTo>
                    <a:lnTo>
                      <a:pt x="94" y="0"/>
                    </a:lnTo>
                    <a:lnTo>
                      <a:pt x="94" y="5"/>
                    </a:lnTo>
                    <a:lnTo>
                      <a:pt x="92" y="9"/>
                    </a:lnTo>
                    <a:lnTo>
                      <a:pt x="88" y="10"/>
                    </a:lnTo>
                    <a:lnTo>
                      <a:pt x="83" y="11"/>
                    </a:lnTo>
                    <a:lnTo>
                      <a:pt x="47" y="11"/>
                    </a:lnTo>
                    <a:lnTo>
                      <a:pt x="12" y="11"/>
                    </a:lnTo>
                    <a:lnTo>
                      <a:pt x="12" y="11"/>
                    </a:lnTo>
                    <a:lnTo>
                      <a:pt x="8" y="10"/>
                    </a:lnTo>
                    <a:lnTo>
                      <a:pt x="4" y="9"/>
                    </a:lnTo>
                    <a:lnTo>
                      <a:pt x="2" y="5"/>
                    </a:lnTo>
                    <a:lnTo>
                      <a:pt x="0" y="0"/>
                    </a:lnTo>
                  </a:path>
                </a:pathLst>
              </a:custGeom>
              <a:noFill/>
              <a:ln w="19050">
                <a:solidFill>
                  <a:schemeClr val="bg1">
                    <a:lumMod val="50000"/>
                  </a:schemeClr>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20" name="Line 217"/>
              <p:cNvSpPr>
                <a:spLocks noChangeShapeType="1"/>
              </p:cNvSpPr>
              <p:nvPr/>
            </p:nvSpPr>
            <p:spPr bwMode="auto">
              <a:xfrm flipV="1">
                <a:off x="5112496" y="3613346"/>
                <a:ext cx="2020" cy="26665"/>
              </a:xfrm>
              <a:prstGeom prst="line">
                <a:avLst/>
              </a:prstGeom>
              <a:noFill/>
              <a:ln w="19050">
                <a:solidFill>
                  <a:schemeClr val="bg1">
                    <a:lumMod val="50000"/>
                  </a:schemeClr>
                </a:solidFill>
                <a:prstDash val="solid"/>
                <a:round/>
                <a:headEnd/>
                <a:tailEnd/>
              </a:ln>
            </p:spPr>
            <p:txBody>
              <a:bodyPr/>
              <a:lstStyle/>
              <a:p>
                <a:pPr fontAlgn="auto">
                  <a:spcBef>
                    <a:spcPts val="0"/>
                  </a:spcBef>
                  <a:spcAft>
                    <a:spcPts val="0"/>
                  </a:spcAft>
                  <a:defRPr/>
                </a:pPr>
                <a:endParaRPr lang="en-US">
                  <a:latin typeface="+mn-lt"/>
                  <a:cs typeface="+mn-cs"/>
                </a:endParaRPr>
              </a:p>
            </p:txBody>
          </p:sp>
        </p:grpSp>
        <p:grpSp>
          <p:nvGrpSpPr>
            <p:cNvPr id="23" name="Groupe 281"/>
            <p:cNvGrpSpPr>
              <a:grpSpLocks/>
            </p:cNvGrpSpPr>
            <p:nvPr userDrawn="1"/>
          </p:nvGrpSpPr>
          <p:grpSpPr bwMode="auto">
            <a:xfrm>
              <a:off x="5543115" y="3570780"/>
              <a:ext cx="562532" cy="335672"/>
              <a:chOff x="3909988" y="7116564"/>
              <a:chExt cx="268288" cy="163512"/>
            </a:xfrm>
          </p:grpSpPr>
          <p:sp>
            <p:nvSpPr>
              <p:cNvPr id="12" name="Line 326"/>
              <p:cNvSpPr>
                <a:spLocks noChangeShapeType="1"/>
              </p:cNvSpPr>
              <p:nvPr/>
            </p:nvSpPr>
            <p:spPr bwMode="auto">
              <a:xfrm>
                <a:off x="3909880" y="7120976"/>
                <a:ext cx="1640" cy="157747"/>
              </a:xfrm>
              <a:prstGeom prst="line">
                <a:avLst/>
              </a:prstGeom>
              <a:noFill/>
              <a:ln w="19050">
                <a:solidFill>
                  <a:schemeClr val="bg1">
                    <a:lumMod val="50000"/>
                  </a:schemeClr>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3" name="Line 327"/>
              <p:cNvSpPr>
                <a:spLocks noChangeShapeType="1"/>
              </p:cNvSpPr>
              <p:nvPr/>
            </p:nvSpPr>
            <p:spPr bwMode="auto">
              <a:xfrm>
                <a:off x="3911520" y="7278723"/>
                <a:ext cx="266571" cy="1547"/>
              </a:xfrm>
              <a:prstGeom prst="line">
                <a:avLst/>
              </a:prstGeom>
              <a:noFill/>
              <a:ln w="19050">
                <a:solidFill>
                  <a:schemeClr val="bg1">
                    <a:lumMod val="50000"/>
                  </a:schemeClr>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4" name="Freeform 328"/>
              <p:cNvSpPr>
                <a:spLocks/>
              </p:cNvSpPr>
              <p:nvPr/>
            </p:nvSpPr>
            <p:spPr bwMode="auto">
              <a:xfrm>
                <a:off x="3936127" y="7143401"/>
                <a:ext cx="179628" cy="115991"/>
              </a:xfrm>
              <a:custGeom>
                <a:avLst/>
                <a:gdLst/>
                <a:ahLst/>
                <a:cxnLst>
                  <a:cxn ang="0">
                    <a:pos x="0" y="73"/>
                  </a:cxn>
                  <a:cxn ang="0">
                    <a:pos x="34" y="39"/>
                  </a:cxn>
                  <a:cxn ang="0">
                    <a:pos x="55" y="59"/>
                  </a:cxn>
                  <a:cxn ang="0">
                    <a:pos x="114" y="0"/>
                  </a:cxn>
                </a:cxnLst>
                <a:rect l="0" t="0" r="r" b="b"/>
                <a:pathLst>
                  <a:path w="114" h="73">
                    <a:moveTo>
                      <a:pt x="0" y="73"/>
                    </a:moveTo>
                    <a:lnTo>
                      <a:pt x="34" y="39"/>
                    </a:lnTo>
                    <a:lnTo>
                      <a:pt x="55" y="59"/>
                    </a:lnTo>
                    <a:lnTo>
                      <a:pt x="114" y="0"/>
                    </a:lnTo>
                  </a:path>
                </a:pathLst>
              </a:custGeom>
              <a:noFill/>
              <a:ln w="19050">
                <a:solidFill>
                  <a:schemeClr val="bg1">
                    <a:lumMod val="50000"/>
                  </a:schemeClr>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5" name="Freeform 329"/>
              <p:cNvSpPr>
                <a:spLocks/>
              </p:cNvSpPr>
              <p:nvPr/>
            </p:nvSpPr>
            <p:spPr bwMode="auto">
              <a:xfrm>
                <a:off x="4087867" y="7116337"/>
                <a:ext cx="50854" cy="55675"/>
              </a:xfrm>
              <a:custGeom>
                <a:avLst/>
                <a:gdLst/>
                <a:ahLst/>
                <a:cxnLst>
                  <a:cxn ang="0">
                    <a:pos x="0" y="0"/>
                  </a:cxn>
                  <a:cxn ang="0">
                    <a:pos x="32" y="0"/>
                  </a:cxn>
                  <a:cxn ang="0">
                    <a:pos x="32" y="35"/>
                  </a:cxn>
                </a:cxnLst>
                <a:rect l="0" t="0" r="r" b="b"/>
                <a:pathLst>
                  <a:path w="32" h="35">
                    <a:moveTo>
                      <a:pt x="0" y="0"/>
                    </a:moveTo>
                    <a:lnTo>
                      <a:pt x="32" y="0"/>
                    </a:lnTo>
                    <a:lnTo>
                      <a:pt x="32" y="35"/>
                    </a:lnTo>
                  </a:path>
                </a:pathLst>
              </a:custGeom>
              <a:noFill/>
              <a:ln w="19050">
                <a:solidFill>
                  <a:schemeClr val="bg1">
                    <a:lumMod val="50000"/>
                  </a:schemeClr>
                </a:solidFill>
                <a:prstDash val="solid"/>
                <a:round/>
                <a:headEnd/>
                <a:tailEnd/>
              </a:ln>
            </p:spPr>
            <p:txBody>
              <a:bodyPr/>
              <a:lstStyle/>
              <a:p>
                <a:pPr fontAlgn="auto">
                  <a:spcBef>
                    <a:spcPts val="0"/>
                  </a:spcBef>
                  <a:spcAft>
                    <a:spcPts val="0"/>
                  </a:spcAft>
                  <a:defRPr/>
                </a:pPr>
                <a:endParaRPr lang="en-US">
                  <a:latin typeface="+mn-lt"/>
                  <a:cs typeface="+mn-cs"/>
                </a:endParaRPr>
              </a:p>
            </p:txBody>
          </p:sp>
        </p:grpSp>
        <p:sp>
          <p:nvSpPr>
            <p:cNvPr id="11" name="Freeform 72"/>
            <p:cNvSpPr>
              <a:spLocks/>
            </p:cNvSpPr>
            <p:nvPr userDrawn="1"/>
          </p:nvSpPr>
          <p:spPr bwMode="auto">
            <a:xfrm>
              <a:off x="2579688" y="3656035"/>
              <a:ext cx="581290" cy="349236"/>
            </a:xfrm>
            <a:custGeom>
              <a:avLst/>
              <a:gdLst/>
              <a:ahLst/>
              <a:cxnLst>
                <a:cxn ang="0">
                  <a:pos x="180" y="132"/>
                </a:cxn>
                <a:cxn ang="0">
                  <a:pos x="193" y="129"/>
                </a:cxn>
                <a:cxn ang="0">
                  <a:pos x="204" y="121"/>
                </a:cxn>
                <a:cxn ang="0">
                  <a:pos x="212" y="110"/>
                </a:cxn>
                <a:cxn ang="0">
                  <a:pos x="215" y="97"/>
                </a:cxn>
                <a:cxn ang="0">
                  <a:pos x="215" y="90"/>
                </a:cxn>
                <a:cxn ang="0">
                  <a:pos x="208" y="77"/>
                </a:cxn>
                <a:cxn ang="0">
                  <a:pos x="199" y="68"/>
                </a:cxn>
                <a:cxn ang="0">
                  <a:pos x="187" y="63"/>
                </a:cxn>
                <a:cxn ang="0">
                  <a:pos x="180" y="62"/>
                </a:cxn>
                <a:cxn ang="0">
                  <a:pos x="179" y="62"/>
                </a:cxn>
                <a:cxn ang="0">
                  <a:pos x="179" y="61"/>
                </a:cxn>
                <a:cxn ang="0">
                  <a:pos x="174" y="36"/>
                </a:cxn>
                <a:cxn ang="0">
                  <a:pos x="161" y="17"/>
                </a:cxn>
                <a:cxn ang="0">
                  <a:pos x="142" y="5"/>
                </a:cxn>
                <a:cxn ang="0">
                  <a:pos x="120" y="0"/>
                </a:cxn>
                <a:cxn ang="0">
                  <a:pos x="109" y="1"/>
                </a:cxn>
                <a:cxn ang="0">
                  <a:pos x="92" y="6"/>
                </a:cxn>
                <a:cxn ang="0">
                  <a:pos x="78" y="17"/>
                </a:cxn>
                <a:cxn ang="0">
                  <a:pos x="66" y="31"/>
                </a:cxn>
                <a:cxn ang="0">
                  <a:pos x="62" y="39"/>
                </a:cxn>
                <a:cxn ang="0">
                  <a:pos x="47" y="36"/>
                </a:cxn>
                <a:cxn ang="0">
                  <a:pos x="38" y="38"/>
                </a:cxn>
                <a:cxn ang="0">
                  <a:pos x="21" y="45"/>
                </a:cxn>
                <a:cxn ang="0">
                  <a:pos x="8" y="58"/>
                </a:cxn>
                <a:cxn ang="0">
                  <a:pos x="2" y="75"/>
                </a:cxn>
                <a:cxn ang="0">
                  <a:pos x="0" y="85"/>
                </a:cxn>
                <a:cxn ang="0">
                  <a:pos x="4" y="102"/>
                </a:cxn>
                <a:cxn ang="0">
                  <a:pos x="14" y="118"/>
                </a:cxn>
                <a:cxn ang="0">
                  <a:pos x="30" y="128"/>
                </a:cxn>
                <a:cxn ang="0">
                  <a:pos x="47" y="132"/>
                </a:cxn>
                <a:cxn ang="0">
                  <a:pos x="147" y="132"/>
                </a:cxn>
              </a:cxnLst>
              <a:rect l="0" t="0" r="r" b="b"/>
              <a:pathLst>
                <a:path w="215" h="132">
                  <a:moveTo>
                    <a:pt x="180" y="132"/>
                  </a:moveTo>
                  <a:lnTo>
                    <a:pt x="180" y="132"/>
                  </a:lnTo>
                  <a:lnTo>
                    <a:pt x="187" y="132"/>
                  </a:lnTo>
                  <a:lnTo>
                    <a:pt x="193" y="129"/>
                  </a:lnTo>
                  <a:lnTo>
                    <a:pt x="199" y="125"/>
                  </a:lnTo>
                  <a:lnTo>
                    <a:pt x="204" y="121"/>
                  </a:lnTo>
                  <a:lnTo>
                    <a:pt x="208" y="116"/>
                  </a:lnTo>
                  <a:lnTo>
                    <a:pt x="212" y="110"/>
                  </a:lnTo>
                  <a:lnTo>
                    <a:pt x="215" y="104"/>
                  </a:lnTo>
                  <a:lnTo>
                    <a:pt x="215" y="97"/>
                  </a:lnTo>
                  <a:lnTo>
                    <a:pt x="215" y="97"/>
                  </a:lnTo>
                  <a:lnTo>
                    <a:pt x="215" y="90"/>
                  </a:lnTo>
                  <a:lnTo>
                    <a:pt x="212" y="83"/>
                  </a:lnTo>
                  <a:lnTo>
                    <a:pt x="208" y="77"/>
                  </a:lnTo>
                  <a:lnTo>
                    <a:pt x="204" y="72"/>
                  </a:lnTo>
                  <a:lnTo>
                    <a:pt x="199" y="68"/>
                  </a:lnTo>
                  <a:lnTo>
                    <a:pt x="193" y="64"/>
                  </a:lnTo>
                  <a:lnTo>
                    <a:pt x="187" y="63"/>
                  </a:lnTo>
                  <a:lnTo>
                    <a:pt x="180" y="62"/>
                  </a:lnTo>
                  <a:lnTo>
                    <a:pt x="180" y="62"/>
                  </a:lnTo>
                  <a:lnTo>
                    <a:pt x="179" y="62"/>
                  </a:lnTo>
                  <a:lnTo>
                    <a:pt x="179" y="62"/>
                  </a:lnTo>
                  <a:lnTo>
                    <a:pt x="179" y="61"/>
                  </a:lnTo>
                  <a:lnTo>
                    <a:pt x="179" y="61"/>
                  </a:lnTo>
                  <a:lnTo>
                    <a:pt x="178" y="48"/>
                  </a:lnTo>
                  <a:lnTo>
                    <a:pt x="174" y="36"/>
                  </a:lnTo>
                  <a:lnTo>
                    <a:pt x="169" y="26"/>
                  </a:lnTo>
                  <a:lnTo>
                    <a:pt x="161" y="17"/>
                  </a:lnTo>
                  <a:lnTo>
                    <a:pt x="152" y="10"/>
                  </a:lnTo>
                  <a:lnTo>
                    <a:pt x="142" y="5"/>
                  </a:lnTo>
                  <a:lnTo>
                    <a:pt x="131" y="1"/>
                  </a:lnTo>
                  <a:lnTo>
                    <a:pt x="120" y="0"/>
                  </a:lnTo>
                  <a:lnTo>
                    <a:pt x="120" y="0"/>
                  </a:lnTo>
                  <a:lnTo>
                    <a:pt x="109" y="1"/>
                  </a:lnTo>
                  <a:lnTo>
                    <a:pt x="101" y="2"/>
                  </a:lnTo>
                  <a:lnTo>
                    <a:pt x="92" y="6"/>
                  </a:lnTo>
                  <a:lnTo>
                    <a:pt x="84" y="11"/>
                  </a:lnTo>
                  <a:lnTo>
                    <a:pt x="78" y="17"/>
                  </a:lnTo>
                  <a:lnTo>
                    <a:pt x="71" y="24"/>
                  </a:lnTo>
                  <a:lnTo>
                    <a:pt x="66" y="31"/>
                  </a:lnTo>
                  <a:lnTo>
                    <a:pt x="62" y="39"/>
                  </a:lnTo>
                  <a:lnTo>
                    <a:pt x="62" y="39"/>
                  </a:lnTo>
                  <a:lnTo>
                    <a:pt x="55" y="38"/>
                  </a:lnTo>
                  <a:lnTo>
                    <a:pt x="47" y="36"/>
                  </a:lnTo>
                  <a:lnTo>
                    <a:pt x="47" y="36"/>
                  </a:lnTo>
                  <a:lnTo>
                    <a:pt x="38" y="38"/>
                  </a:lnTo>
                  <a:lnTo>
                    <a:pt x="30" y="40"/>
                  </a:lnTo>
                  <a:lnTo>
                    <a:pt x="21" y="45"/>
                  </a:lnTo>
                  <a:lnTo>
                    <a:pt x="14" y="50"/>
                  </a:lnTo>
                  <a:lnTo>
                    <a:pt x="8" y="58"/>
                  </a:lnTo>
                  <a:lnTo>
                    <a:pt x="4" y="66"/>
                  </a:lnTo>
                  <a:lnTo>
                    <a:pt x="2" y="75"/>
                  </a:lnTo>
                  <a:lnTo>
                    <a:pt x="0" y="85"/>
                  </a:lnTo>
                  <a:lnTo>
                    <a:pt x="0" y="85"/>
                  </a:lnTo>
                  <a:lnTo>
                    <a:pt x="2" y="94"/>
                  </a:lnTo>
                  <a:lnTo>
                    <a:pt x="4" y="102"/>
                  </a:lnTo>
                  <a:lnTo>
                    <a:pt x="8" y="111"/>
                  </a:lnTo>
                  <a:lnTo>
                    <a:pt x="14" y="118"/>
                  </a:lnTo>
                  <a:lnTo>
                    <a:pt x="21" y="124"/>
                  </a:lnTo>
                  <a:lnTo>
                    <a:pt x="30" y="128"/>
                  </a:lnTo>
                  <a:lnTo>
                    <a:pt x="38" y="130"/>
                  </a:lnTo>
                  <a:lnTo>
                    <a:pt x="47" y="132"/>
                  </a:lnTo>
                  <a:lnTo>
                    <a:pt x="47" y="132"/>
                  </a:lnTo>
                  <a:lnTo>
                    <a:pt x="147" y="132"/>
                  </a:lnTo>
                </a:path>
              </a:pathLst>
            </a:custGeom>
            <a:noFill/>
            <a:ln w="19050">
              <a:solidFill>
                <a:schemeClr val="bg1">
                  <a:lumMod val="50000"/>
                </a:schemeClr>
              </a:solidFill>
              <a:prstDash val="solid"/>
              <a:round/>
              <a:headEnd/>
              <a:tailEnd/>
            </a:ln>
          </p:spPr>
          <p:txBody>
            <a:bodyPr lIns="83969" tIns="41985" rIns="83969" bIns="41985"/>
            <a:lstStyle/>
            <a:p>
              <a:pPr fontAlgn="auto">
                <a:spcBef>
                  <a:spcPts val="0"/>
                </a:spcBef>
                <a:spcAft>
                  <a:spcPts val="0"/>
                </a:spcAft>
                <a:defRPr/>
              </a:pPr>
              <a:endParaRPr lang="en-US">
                <a:latin typeface="+mn-lt"/>
                <a:cs typeface="+mn-cs"/>
              </a:endParaRPr>
            </a:p>
          </p:txBody>
        </p:sp>
      </p:grpSp>
      <p:graphicFrame>
        <p:nvGraphicFramePr>
          <p:cNvPr id="42" name="Object 2" hidden="1"/>
          <p:cNvGraphicFramePr>
            <a:graphicFrameLocks noChangeAspect="1"/>
          </p:cNvGraphicFramePr>
          <p:nvPr/>
        </p:nvGraphicFramePr>
        <p:xfrm>
          <a:off x="1" y="0"/>
          <a:ext cx="158221" cy="158750"/>
        </p:xfrm>
        <a:graphic>
          <a:graphicData uri="http://schemas.openxmlformats.org/presentationml/2006/ole">
            <p:oleObj spid="_x0000_s147472" name="think-cell Slide" r:id="rId6" imgW="360" imgH="360" progId="">
              <p:embed/>
            </p:oleObj>
          </a:graphicData>
        </a:graphic>
      </p:graphicFrame>
      <p:sp>
        <p:nvSpPr>
          <p:cNvPr id="43" name="Rectangle 7"/>
          <p:cNvSpPr/>
          <p:nvPr>
            <p:custDataLst>
              <p:tags r:id="rId2"/>
            </p:custDataLst>
          </p:nvPr>
        </p:nvSpPr>
        <p:spPr bwMode="auto">
          <a:xfrm flipV="1">
            <a:off x="-1720" y="3384550"/>
            <a:ext cx="9907720" cy="3473450"/>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fontAlgn="auto">
              <a:spcBef>
                <a:spcPts val="0"/>
              </a:spcBef>
              <a:spcAft>
                <a:spcPts val="0"/>
              </a:spcAft>
              <a:defRPr/>
            </a:pPr>
            <a:endParaRPr lang="en-US" sz="1000" dirty="0">
              <a:solidFill>
                <a:schemeClr val="bg1"/>
              </a:solidFill>
              <a:latin typeface="Arial"/>
              <a:cs typeface="Arial"/>
            </a:endParaRPr>
          </a:p>
        </p:txBody>
      </p:sp>
      <p:sp>
        <p:nvSpPr>
          <p:cNvPr id="2" name="Titre 1"/>
          <p:cNvSpPr>
            <a:spLocks noGrp="1"/>
          </p:cNvSpPr>
          <p:nvPr>
            <p:ph type="title"/>
          </p:nvPr>
        </p:nvSpPr>
        <p:spPr>
          <a:xfrm>
            <a:off x="0" y="4490516"/>
            <a:ext cx="9906000" cy="1362097"/>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smtClean="0"/>
              <a:t>Click to edit Master title style</a:t>
            </a:r>
            <a:endParaRPr lang="en-US" noProof="0" dirty="0" smtClean="0"/>
          </a:p>
        </p:txBody>
      </p:sp>
    </p:spTree>
    <p:extLst>
      <p:ext uri="{BB962C8B-B14F-4D97-AF65-F5344CB8AC3E}">
        <p14:creationId xmlns="" xmlns:p14="http://schemas.microsoft.com/office/powerpoint/2010/main" val="3911218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7" name="Rounded Rectangle 16">
            <a:hlinkClick r:id="rId2" action="ppaction://hlinksldjump"/>
          </p:cNvPr>
          <p:cNvSpPr/>
          <p:nvPr userDrawn="1"/>
        </p:nvSpPr>
        <p:spPr>
          <a:xfrm>
            <a:off x="685800" y="5638800"/>
            <a:ext cx="1568450" cy="599851"/>
          </a:xfrm>
          <a:prstGeom prst="roundRect">
            <a:avLst>
              <a:gd name="adj" fmla="val 9167"/>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t="100000" r="100000"/>
            </a:path>
            <a:tileRect l="-100000" b="-100000"/>
          </a:gradFill>
          <a:ln/>
        </p:spPr>
        <p:style>
          <a:lnRef idx="3">
            <a:schemeClr val="lt1"/>
          </a:lnRef>
          <a:fillRef idx="1">
            <a:schemeClr val="accent5"/>
          </a:fillRef>
          <a:effectRef idx="1">
            <a:schemeClr val="accent5"/>
          </a:effectRef>
          <a:fontRef idx="minor">
            <a:schemeClr val="lt1"/>
          </a:fontRef>
        </p:style>
        <p:txBody>
          <a:bodyPr rtlCol="0" anchor="ctr"/>
          <a:lstStyle/>
          <a:p>
            <a:pPr algn="l"/>
            <a:r>
              <a:rPr lang="en-US" dirty="0" smtClean="0"/>
              <a:t>Section 8</a:t>
            </a:r>
            <a:endParaRPr lang="en-US" dirty="0"/>
          </a:p>
        </p:txBody>
      </p:sp>
      <p:sp>
        <p:nvSpPr>
          <p:cNvPr id="2" name="Rounded Rectangle 1">
            <a:hlinkClick r:id="rId2" action="ppaction://hlinksldjump"/>
          </p:cNvPr>
          <p:cNvSpPr/>
          <p:nvPr userDrawn="1"/>
        </p:nvSpPr>
        <p:spPr>
          <a:xfrm>
            <a:off x="685800" y="4397247"/>
            <a:ext cx="1568450" cy="599851"/>
          </a:xfrm>
          <a:prstGeom prst="roundRect">
            <a:avLst>
              <a:gd name="adj" fmla="val 9167"/>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t="100000" r="100000"/>
            </a:path>
            <a:tileRect l="-100000" b="-100000"/>
          </a:gradFill>
          <a:ln/>
        </p:spPr>
        <p:style>
          <a:lnRef idx="3">
            <a:schemeClr val="lt1"/>
          </a:lnRef>
          <a:fillRef idx="1">
            <a:schemeClr val="accent5"/>
          </a:fillRef>
          <a:effectRef idx="1">
            <a:schemeClr val="accent5"/>
          </a:effectRef>
          <a:fontRef idx="minor">
            <a:schemeClr val="lt1"/>
          </a:fontRef>
        </p:style>
        <p:txBody>
          <a:bodyPr rtlCol="0" anchor="ctr"/>
          <a:lstStyle/>
          <a:p>
            <a:pPr algn="l"/>
            <a:r>
              <a:rPr lang="en-US" dirty="0" smtClean="0"/>
              <a:t>Section 6</a:t>
            </a:r>
            <a:endParaRPr lang="en-US" dirty="0"/>
          </a:p>
        </p:txBody>
      </p:sp>
      <p:sp>
        <p:nvSpPr>
          <p:cNvPr id="3" name="Rounded Rectangle 2">
            <a:hlinkClick r:id="rId2" action="ppaction://hlinksldjump"/>
          </p:cNvPr>
          <p:cNvSpPr/>
          <p:nvPr userDrawn="1"/>
        </p:nvSpPr>
        <p:spPr>
          <a:xfrm>
            <a:off x="685800" y="5029200"/>
            <a:ext cx="1568450" cy="599851"/>
          </a:xfrm>
          <a:prstGeom prst="roundRect">
            <a:avLst>
              <a:gd name="adj" fmla="val 9167"/>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t="100000" r="100000"/>
            </a:path>
            <a:tileRect l="-100000" b="-100000"/>
          </a:gradFill>
          <a:ln/>
        </p:spPr>
        <p:style>
          <a:lnRef idx="3">
            <a:schemeClr val="lt1"/>
          </a:lnRef>
          <a:fillRef idx="1">
            <a:schemeClr val="accent5"/>
          </a:fillRef>
          <a:effectRef idx="1">
            <a:schemeClr val="accent5"/>
          </a:effectRef>
          <a:fontRef idx="minor">
            <a:schemeClr val="lt1"/>
          </a:fontRef>
        </p:style>
        <p:txBody>
          <a:bodyPr rtlCol="0" anchor="ctr"/>
          <a:lstStyle/>
          <a:p>
            <a:pPr algn="l"/>
            <a:r>
              <a:rPr lang="en-US" dirty="0" smtClean="0"/>
              <a:t>Section 7</a:t>
            </a:r>
            <a:endParaRPr lang="en-US" dirty="0"/>
          </a:p>
        </p:txBody>
      </p:sp>
      <p:sp>
        <p:nvSpPr>
          <p:cNvPr id="4" name="Rounded Rectangle 3">
            <a:hlinkClick r:id="rId3" action="ppaction://hlinksldjump"/>
          </p:cNvPr>
          <p:cNvSpPr/>
          <p:nvPr userDrawn="1"/>
        </p:nvSpPr>
        <p:spPr>
          <a:xfrm>
            <a:off x="685800" y="1899521"/>
            <a:ext cx="1568450" cy="599851"/>
          </a:xfrm>
          <a:prstGeom prst="roundRect">
            <a:avLst>
              <a:gd name="adj" fmla="val 9167"/>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t="100000" r="100000"/>
            </a:path>
            <a:tileRect l="-100000" b="-100000"/>
          </a:gradFill>
          <a:ln/>
        </p:spPr>
        <p:style>
          <a:lnRef idx="3">
            <a:schemeClr val="lt1"/>
          </a:lnRef>
          <a:fillRef idx="1">
            <a:schemeClr val="accent5"/>
          </a:fillRef>
          <a:effectRef idx="1">
            <a:schemeClr val="accent5"/>
          </a:effectRef>
          <a:fontRef idx="minor">
            <a:schemeClr val="lt1"/>
          </a:fontRef>
        </p:style>
        <p:txBody>
          <a:bodyPr rtlCol="0" anchor="ctr"/>
          <a:lstStyle/>
          <a:p>
            <a:pPr algn="l"/>
            <a:r>
              <a:rPr lang="en-US" dirty="0" smtClean="0"/>
              <a:t>Section 2</a:t>
            </a:r>
            <a:endParaRPr lang="en-US" dirty="0"/>
          </a:p>
        </p:txBody>
      </p:sp>
      <p:sp>
        <p:nvSpPr>
          <p:cNvPr id="5" name="Rounded Rectangle 4">
            <a:hlinkClick r:id="rId4" action="ppaction://hlinksldjump"/>
          </p:cNvPr>
          <p:cNvSpPr/>
          <p:nvPr userDrawn="1"/>
        </p:nvSpPr>
        <p:spPr>
          <a:xfrm>
            <a:off x="685800" y="2529040"/>
            <a:ext cx="1568450" cy="599851"/>
          </a:xfrm>
          <a:prstGeom prst="roundRect">
            <a:avLst>
              <a:gd name="adj" fmla="val 9167"/>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t="100000" r="100000"/>
            </a:path>
            <a:tileRect l="-100000" b="-100000"/>
          </a:gradFill>
          <a:ln/>
        </p:spPr>
        <p:style>
          <a:lnRef idx="3">
            <a:schemeClr val="lt1"/>
          </a:lnRef>
          <a:fillRef idx="1">
            <a:schemeClr val="accent5"/>
          </a:fillRef>
          <a:effectRef idx="1">
            <a:schemeClr val="accent5"/>
          </a:effectRef>
          <a:fontRef idx="minor">
            <a:schemeClr val="lt1"/>
          </a:fontRef>
        </p:style>
        <p:txBody>
          <a:bodyPr rtlCol="0" anchor="ctr"/>
          <a:lstStyle/>
          <a:p>
            <a:pPr algn="l"/>
            <a:r>
              <a:rPr lang="en-US" dirty="0" smtClean="0"/>
              <a:t>Section 3</a:t>
            </a:r>
            <a:endParaRPr lang="en-US" dirty="0"/>
          </a:p>
        </p:txBody>
      </p:sp>
      <p:sp>
        <p:nvSpPr>
          <p:cNvPr id="6" name="Rounded Rectangle 5">
            <a:hlinkClick r:id="rId5" action="ppaction://hlinksldjump"/>
          </p:cNvPr>
          <p:cNvSpPr/>
          <p:nvPr userDrawn="1"/>
        </p:nvSpPr>
        <p:spPr>
          <a:xfrm>
            <a:off x="685800" y="3148123"/>
            <a:ext cx="1568450" cy="599851"/>
          </a:xfrm>
          <a:prstGeom prst="roundRect">
            <a:avLst>
              <a:gd name="adj" fmla="val 9167"/>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t="100000" r="100000"/>
            </a:path>
            <a:tileRect l="-100000" b="-100000"/>
          </a:gradFill>
          <a:ln/>
        </p:spPr>
        <p:style>
          <a:lnRef idx="3">
            <a:schemeClr val="lt1"/>
          </a:lnRef>
          <a:fillRef idx="1">
            <a:schemeClr val="accent5"/>
          </a:fillRef>
          <a:effectRef idx="1">
            <a:schemeClr val="accent5"/>
          </a:effectRef>
          <a:fontRef idx="minor">
            <a:schemeClr val="lt1"/>
          </a:fontRef>
        </p:style>
        <p:txBody>
          <a:bodyPr rtlCol="0" anchor="ctr"/>
          <a:lstStyle/>
          <a:p>
            <a:pPr algn="l"/>
            <a:r>
              <a:rPr lang="en-US" dirty="0" smtClean="0"/>
              <a:t>Section 4</a:t>
            </a:r>
            <a:endParaRPr lang="en-US" dirty="0"/>
          </a:p>
        </p:txBody>
      </p:sp>
      <p:sp>
        <p:nvSpPr>
          <p:cNvPr id="7" name="Rounded Rectangle 6">
            <a:hlinkClick r:id="rId6" action="ppaction://hlinksldjump"/>
          </p:cNvPr>
          <p:cNvSpPr/>
          <p:nvPr userDrawn="1"/>
        </p:nvSpPr>
        <p:spPr>
          <a:xfrm>
            <a:off x="685800" y="1295400"/>
            <a:ext cx="1568450" cy="599851"/>
          </a:xfrm>
          <a:prstGeom prst="roundRect">
            <a:avLst>
              <a:gd name="adj" fmla="val 9167"/>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t="100000" r="100000"/>
            </a:path>
            <a:tileRect l="-100000" b="-100000"/>
          </a:gradFill>
          <a:ln/>
        </p:spPr>
        <p:style>
          <a:lnRef idx="3">
            <a:schemeClr val="lt1"/>
          </a:lnRef>
          <a:fillRef idx="1">
            <a:schemeClr val="accent5"/>
          </a:fillRef>
          <a:effectRef idx="1">
            <a:schemeClr val="accent5"/>
          </a:effectRef>
          <a:fontRef idx="minor">
            <a:schemeClr val="lt1"/>
          </a:fontRef>
        </p:style>
        <p:txBody>
          <a:bodyPr rtlCol="0" anchor="ctr"/>
          <a:lstStyle/>
          <a:p>
            <a:pPr algn="l"/>
            <a:r>
              <a:rPr lang="en-US" dirty="0" smtClean="0"/>
              <a:t>Section 1</a:t>
            </a:r>
            <a:endParaRPr lang="en-US" dirty="0"/>
          </a:p>
        </p:txBody>
      </p:sp>
      <p:sp>
        <p:nvSpPr>
          <p:cNvPr id="8" name="Rounded Rectangle 7">
            <a:hlinkClick r:id="rId2" action="ppaction://hlinksldjump"/>
          </p:cNvPr>
          <p:cNvSpPr/>
          <p:nvPr userDrawn="1"/>
        </p:nvSpPr>
        <p:spPr>
          <a:xfrm>
            <a:off x="685800" y="3755004"/>
            <a:ext cx="1568450" cy="599851"/>
          </a:xfrm>
          <a:prstGeom prst="roundRect">
            <a:avLst>
              <a:gd name="adj" fmla="val 9167"/>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t="100000" r="100000"/>
            </a:path>
            <a:tileRect l="-100000" b="-100000"/>
          </a:gradFill>
          <a:ln/>
        </p:spPr>
        <p:style>
          <a:lnRef idx="3">
            <a:schemeClr val="lt1"/>
          </a:lnRef>
          <a:fillRef idx="1">
            <a:schemeClr val="accent5"/>
          </a:fillRef>
          <a:effectRef idx="1">
            <a:schemeClr val="accent5"/>
          </a:effectRef>
          <a:fontRef idx="minor">
            <a:schemeClr val="lt1"/>
          </a:fontRef>
        </p:style>
        <p:txBody>
          <a:bodyPr rtlCol="0" anchor="ctr"/>
          <a:lstStyle/>
          <a:p>
            <a:pPr algn="l"/>
            <a:r>
              <a:rPr lang="en-US" dirty="0" smtClean="0"/>
              <a:t>Section 5</a:t>
            </a:r>
            <a:endParaRPr lang="en-US" dirty="0"/>
          </a:p>
        </p:txBody>
      </p:sp>
      <p:sp>
        <p:nvSpPr>
          <p:cNvPr id="9" name="Rounded Rectangle 8"/>
          <p:cNvSpPr/>
          <p:nvPr userDrawn="1"/>
        </p:nvSpPr>
        <p:spPr>
          <a:xfrm>
            <a:off x="2133600" y="1295400"/>
            <a:ext cx="7027757" cy="4876800"/>
          </a:xfrm>
          <a:prstGeom prst="roundRect">
            <a:avLst>
              <a:gd name="adj" fmla="val 1226"/>
            </a:avLst>
          </a:prstGeom>
          <a:solidFill>
            <a:schemeClr val="bg1"/>
          </a:solidFill>
          <a:ln w="76200">
            <a:solidFill>
              <a:srgbClr val="BDD8F3"/>
            </a:solidFill>
          </a:ln>
          <a:effectLst>
            <a:outerShdw blurRad="50800" dist="38100" dir="10800000" algn="r" rotWithShape="0">
              <a:prstClr val="black">
                <a:alpha val="40000"/>
              </a:prstClr>
            </a:outerShdw>
            <a:reflection blurRad="6350" stA="52000" endA="300" endPos="35000" dir="5400000" sy="-100000" algn="bl" rotWithShape="0"/>
          </a:effectLst>
          <a:scene3d>
            <a:camera prst="perspectiveContrastingRightFacing">
              <a:rot lat="170509" lon="20736677" rev="117141"/>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ection link">
            <a:hlinkClick r:id="rId7" action="ppaction://hlinksldjump"/>
          </p:cNvPr>
          <p:cNvSpPr/>
          <p:nvPr userDrawn="1"/>
        </p:nvSpPr>
        <p:spPr>
          <a:xfrm>
            <a:off x="660400" y="1628031"/>
            <a:ext cx="1320800" cy="6041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ection link">
            <a:hlinkClick r:id="rId3" action="ppaction://hlinksldjump"/>
          </p:cNvPr>
          <p:cNvSpPr/>
          <p:nvPr userDrawn="1"/>
        </p:nvSpPr>
        <p:spPr>
          <a:xfrm>
            <a:off x="660400" y="2237629"/>
            <a:ext cx="1320800" cy="6041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ection link">
            <a:hlinkClick r:id="rId4" action="ppaction://hlinksldjump"/>
          </p:cNvPr>
          <p:cNvSpPr/>
          <p:nvPr userDrawn="1"/>
        </p:nvSpPr>
        <p:spPr>
          <a:xfrm>
            <a:off x="660400" y="2841791"/>
            <a:ext cx="1320800" cy="6041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ection link">
            <a:hlinkClick r:id="rId5" action="ppaction://hlinksldjump"/>
          </p:cNvPr>
          <p:cNvSpPr/>
          <p:nvPr userDrawn="1"/>
        </p:nvSpPr>
        <p:spPr>
          <a:xfrm>
            <a:off x="660400" y="3468551"/>
            <a:ext cx="1320800" cy="6041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ection link">
            <a:hlinkClick r:id="rId2" action="ppaction://hlinksldjump"/>
          </p:cNvPr>
          <p:cNvSpPr/>
          <p:nvPr userDrawn="1"/>
        </p:nvSpPr>
        <p:spPr>
          <a:xfrm>
            <a:off x="660400" y="4087635"/>
            <a:ext cx="1320800" cy="6041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ection link">
            <a:hlinkClick r:id="rId2" action="ppaction://hlinksldjump"/>
          </p:cNvPr>
          <p:cNvSpPr/>
          <p:nvPr userDrawn="1"/>
        </p:nvSpPr>
        <p:spPr>
          <a:xfrm>
            <a:off x="660400" y="5392888"/>
            <a:ext cx="1320800" cy="6041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ection link">
            <a:hlinkClick r:id="rId2" action="ppaction://hlinksldjump"/>
          </p:cNvPr>
          <p:cNvSpPr/>
          <p:nvPr userDrawn="1"/>
        </p:nvSpPr>
        <p:spPr>
          <a:xfrm>
            <a:off x="660400" y="4691797"/>
            <a:ext cx="1320800" cy="6041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x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
          <p:cNvSpPr>
            <a:spLocks noGrp="1"/>
          </p:cNvSpPr>
          <p:nvPr>
            <p:ph type="title"/>
          </p:nvPr>
        </p:nvSpPr>
        <p:spPr>
          <a:xfrm>
            <a:off x="165100" y="152400"/>
            <a:ext cx="8915400" cy="838200"/>
          </a:xfrm>
          <a:prstGeom prst="rect">
            <a:avLst/>
          </a:prstGeom>
        </p:spPr>
        <p:txBody>
          <a:bodyPr/>
          <a:lstStyle>
            <a:extLst/>
          </a:lstStyle>
          <a:p>
            <a:r>
              <a:rPr lang="en-US" dirty="0" smtClean="0"/>
              <a:t>Click to edit Master title style</a:t>
            </a:r>
            <a:endParaRPr lang="en-US" dirty="0"/>
          </a:p>
        </p:txBody>
      </p:sp>
      <p:sp>
        <p:nvSpPr>
          <p:cNvPr id="4" name="Date Placeholder 3"/>
          <p:cNvSpPr>
            <a:spLocks noGrp="1"/>
          </p:cNvSpPr>
          <p:nvPr>
            <p:ph type="dt" sz="half" idx="10"/>
          </p:nvPr>
        </p:nvSpPr>
        <p:spPr>
          <a:xfrm>
            <a:off x="495300" y="6477000"/>
            <a:ext cx="2311400" cy="274638"/>
          </a:xfrm>
          <a:prstGeom prst="rect">
            <a:avLst/>
          </a:prstGeom>
        </p:spPr>
        <p:txBody>
          <a:bodyPr/>
          <a:lstStyle>
            <a:lvl1pPr>
              <a:defRPr/>
            </a:lvl1pPr>
          </a:lstStyle>
          <a:p>
            <a:pPr>
              <a:defRPr/>
            </a:pPr>
            <a:fld id="{9BA00097-299B-466A-A2CE-66096850C0CC}" type="datetime1">
              <a:rPr lang="en-US" smtClean="0"/>
              <a:pPr>
                <a:defRPr/>
              </a:pPr>
              <a:t>3/30/2016</a:t>
            </a:fld>
            <a:endParaRPr lang="en-US"/>
          </a:p>
        </p:txBody>
      </p:sp>
      <p:sp>
        <p:nvSpPr>
          <p:cNvPr id="5" name="Footer Placeholder 4"/>
          <p:cNvSpPr>
            <a:spLocks noGrp="1"/>
          </p:cNvSpPr>
          <p:nvPr>
            <p:ph type="ftr" sz="quarter" idx="11"/>
          </p:nvPr>
        </p:nvSpPr>
        <p:spPr>
          <a:xfrm>
            <a:off x="2860015" y="6477000"/>
            <a:ext cx="5967677" cy="274638"/>
          </a:xfrm>
          <a:prstGeom prst="rect">
            <a:avLst/>
          </a:prstGeom>
        </p:spPr>
        <p:txBody>
          <a:bodyPr/>
          <a:lstStyle>
            <a:lvl1pPr>
              <a:defRPr/>
            </a:lvl1pPr>
          </a:lstStyle>
          <a:p>
            <a:pPr>
              <a:defRPr/>
            </a:pPr>
            <a:r>
              <a:rPr lang="en-US" smtClean="0"/>
              <a:t>MongoDB for Beginners.pptx</a:t>
            </a:r>
            <a:endParaRPr lang="en-US"/>
          </a:p>
        </p:txBody>
      </p:sp>
      <p:sp>
        <p:nvSpPr>
          <p:cNvPr id="6" name="Slide Number Placeholder 5"/>
          <p:cNvSpPr>
            <a:spLocks noGrp="1"/>
          </p:cNvSpPr>
          <p:nvPr>
            <p:ph type="sldNum" sz="quarter" idx="12"/>
          </p:nvPr>
        </p:nvSpPr>
        <p:spPr>
          <a:xfrm>
            <a:off x="8887884" y="6477000"/>
            <a:ext cx="794544" cy="274638"/>
          </a:xfrm>
          <a:prstGeom prst="rect">
            <a:avLst/>
          </a:prstGeom>
        </p:spPr>
        <p:txBody>
          <a:bodyPr/>
          <a:lstStyle>
            <a:lvl1pPr>
              <a:defRPr/>
            </a:lvl1pPr>
          </a:lstStyle>
          <a:p>
            <a:pPr>
              <a:defRPr/>
            </a:pPr>
            <a:fld id="{D0561293-0C70-40A2-96BF-37C09EA7D03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1">
    <p:spTree>
      <p:nvGrpSpPr>
        <p:cNvPr id="1" name=""/>
        <p:cNvGrpSpPr/>
        <p:nvPr/>
      </p:nvGrpSpPr>
      <p:grpSpPr>
        <a:xfrm>
          <a:off x="0" y="0"/>
          <a:ext cx="0" cy="0"/>
          <a:chOff x="0" y="0"/>
          <a:chExt cx="0" cy="0"/>
        </a:xfrm>
      </p:grpSpPr>
      <p:pic>
        <p:nvPicPr>
          <p:cNvPr id="5" name="Picture 2" descr="Footer_PPT Template_2.png"/>
          <p:cNvPicPr preferRelativeResize="0">
            <a:picLocks/>
          </p:cNvPicPr>
          <p:nvPr/>
        </p:nvPicPr>
        <p:blipFill>
          <a:blip r:embed="rId2" cstate="email"/>
          <a:srcRect/>
          <a:stretch>
            <a:fillRect/>
          </a:stretch>
        </p:blipFill>
        <p:spPr bwMode="auto">
          <a:xfrm>
            <a:off x="0" y="6238876"/>
            <a:ext cx="9906000" cy="619125"/>
          </a:xfrm>
          <a:prstGeom prst="rect">
            <a:avLst/>
          </a:prstGeom>
          <a:noFill/>
          <a:ln w="9525">
            <a:noFill/>
            <a:miter lim="800000"/>
            <a:headEnd/>
            <a:tailEnd/>
          </a:ln>
        </p:spPr>
      </p:pic>
      <p:pic>
        <p:nvPicPr>
          <p:cNvPr id="6" name="Picture 3" descr="capgemini logo.png"/>
          <p:cNvPicPr>
            <a:picLocks noChangeAspect="1"/>
          </p:cNvPicPr>
          <p:nvPr/>
        </p:nvPicPr>
        <p:blipFill>
          <a:blip r:embed="rId3" cstate="email">
            <a:lum bright="100000"/>
          </a:blip>
          <a:srcRect/>
          <a:stretch>
            <a:fillRect/>
          </a:stretch>
        </p:blipFill>
        <p:spPr bwMode="auto">
          <a:xfrm>
            <a:off x="495300" y="6381751"/>
            <a:ext cx="1559852" cy="334963"/>
          </a:xfrm>
          <a:prstGeom prst="rect">
            <a:avLst/>
          </a:prstGeom>
          <a:noFill/>
          <a:ln w="9525">
            <a:noFill/>
            <a:miter lim="800000"/>
            <a:headEnd/>
            <a:tailEnd/>
          </a:ln>
        </p:spPr>
      </p:pic>
      <p:sp>
        <p:nvSpPr>
          <p:cNvPr id="8" name="Rectangle 7"/>
          <p:cNvSpPr/>
          <p:nvPr/>
        </p:nvSpPr>
        <p:spPr>
          <a:xfrm>
            <a:off x="2543573" y="6545264"/>
            <a:ext cx="5114660" cy="24923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700">
                <a:solidFill>
                  <a:schemeClr val="bg1"/>
                </a:solidFill>
                <a:ea typeface="ＭＳ Ｐゴシック" pitchFamily="34" charset="-128"/>
                <a:cs typeface="Arial" pitchFamily="34" charset="0"/>
              </a:rPr>
              <a:t>The information contained in this document is proprietary and confidential. </a:t>
            </a:r>
            <a:br>
              <a:rPr lang="en-US" sz="700">
                <a:solidFill>
                  <a:schemeClr val="bg1"/>
                </a:solidFill>
                <a:ea typeface="ＭＳ Ｐゴシック" pitchFamily="34" charset="-128"/>
                <a:cs typeface="Arial" pitchFamily="34" charset="0"/>
              </a:rPr>
            </a:br>
            <a:r>
              <a:rPr lang="en-US" sz="700">
                <a:solidFill>
                  <a:schemeClr val="bg1"/>
                </a:solidFill>
                <a:ea typeface="ＭＳ Ｐゴシック" pitchFamily="34" charset="-128"/>
                <a:cs typeface="Arial" pitchFamily="34" charset="0"/>
              </a:rPr>
              <a:t>It is for Capgemini internal use only. Copyright© 2014 Capgemini. All rights reserved.</a:t>
            </a:r>
            <a:endParaRPr lang="en-GB" sz="700">
              <a:solidFill>
                <a:schemeClr val="bg1"/>
              </a:solidFill>
              <a:ea typeface="ＭＳ Ｐゴシック" pitchFamily="34" charset="-128"/>
              <a:cs typeface="Arial" pitchFamily="34" charset="0"/>
            </a:endParaRPr>
          </a:p>
        </p:txBody>
      </p:sp>
      <p:sp>
        <p:nvSpPr>
          <p:cNvPr id="3" name="Content Placeholder 2"/>
          <p:cNvSpPr>
            <a:spLocks noGrp="1"/>
          </p:cNvSpPr>
          <p:nvPr>
            <p:ph idx="1"/>
          </p:nvPr>
        </p:nvSpPr>
        <p:spPr>
          <a:xfrm>
            <a:off x="495300" y="1600201"/>
            <a:ext cx="8915400" cy="4525963"/>
          </a:xfrm>
          <a:prstGeom prst="rect">
            <a:avLst/>
          </a:prstGeom>
        </p:spPr>
        <p:txBody>
          <a:bodyPr/>
          <a:lstStyle>
            <a:lvl1pPr>
              <a:buFont typeface="Wingdings" pitchFamily="2" charset="2"/>
              <a:buChar char="§"/>
              <a:defRPr>
                <a:solidFill>
                  <a:srgbClr val="0094C3"/>
                </a:solidFill>
              </a:defRPr>
            </a:lvl1pPr>
            <a:lvl2pPr>
              <a:buFont typeface="Courier New" pitchFamily="49" charset="0"/>
              <a:buChar char="o"/>
              <a:defRPr>
                <a:solidFill>
                  <a:srgbClr val="0094C3"/>
                </a:solidFill>
              </a:defRPr>
            </a:lvl2pPr>
            <a:lvl3pPr>
              <a:defRPr>
                <a:solidFill>
                  <a:srgbClr val="0094C3"/>
                </a:solidFill>
              </a:defRPr>
            </a:lvl3pPr>
            <a:lvl4pPr>
              <a:defRPr>
                <a:solidFill>
                  <a:srgbClr val="0094C3"/>
                </a:solidFill>
              </a:defRPr>
            </a:lvl4pPr>
            <a:lvl5pPr>
              <a:defRPr>
                <a:solidFill>
                  <a:srgbClr val="0094C3"/>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506506" y="0"/>
            <a:ext cx="8915400" cy="980728"/>
          </a:xfrm>
          <a:prstGeom prst="rect">
            <a:avLst/>
          </a:prstGeom>
        </p:spPr>
        <p:txBody>
          <a:bodyPr>
            <a:normAutofit/>
          </a:bodyPr>
          <a:lstStyle>
            <a:lvl1pPr algn="l">
              <a:defRPr sz="3600" spc="0">
                <a:solidFill>
                  <a:schemeClr val="bg1"/>
                </a:solidFill>
                <a:latin typeface="+mj-lt"/>
                <a:cs typeface="Arial" pitchFamily="34" charset="0"/>
              </a:defRPr>
            </a:lvl1pPr>
          </a:lstStyle>
          <a:p>
            <a:r>
              <a:rPr lang="en-US" dirty="0" smtClean="0"/>
              <a:t>Click to edit Master title style</a:t>
            </a:r>
            <a:endParaRPr lang="en-US" dirty="0"/>
          </a:p>
        </p:txBody>
      </p:sp>
      <p:pic>
        <p:nvPicPr>
          <p:cNvPr id="9" name="Picture 4" descr="D:\12.L&amp;C\managers talent navagator\logo_learning&amp;talent22222.png"/>
          <p:cNvPicPr>
            <a:picLocks noChangeAspect="1" noChangeArrowheads="1"/>
          </p:cNvPicPr>
          <p:nvPr userDrawn="1"/>
        </p:nvPicPr>
        <p:blipFill>
          <a:blip r:embed="rId4" cstate="email">
            <a:extLst>
              <a:ext uri="{28A0092B-C50C-407E-A947-70E740481C1C}">
                <a14:useLocalDpi xmlns="" xmlns:a14="http://schemas.microsoft.com/office/drawing/2010/main"/>
              </a:ext>
            </a:extLst>
          </a:blip>
          <a:srcRect/>
          <a:stretch>
            <a:fillRect/>
          </a:stretch>
        </p:blipFill>
        <p:spPr bwMode="auto">
          <a:xfrm>
            <a:off x="8382000" y="6248401"/>
            <a:ext cx="1295400" cy="609599"/>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and Content 4">
    <p:spTree>
      <p:nvGrpSpPr>
        <p:cNvPr id="1" name=""/>
        <p:cNvGrpSpPr/>
        <p:nvPr/>
      </p:nvGrpSpPr>
      <p:grpSpPr>
        <a:xfrm>
          <a:off x="0" y="0"/>
          <a:ext cx="0" cy="0"/>
          <a:chOff x="0" y="0"/>
          <a:chExt cx="0" cy="0"/>
        </a:xfrm>
      </p:grpSpPr>
      <p:pic>
        <p:nvPicPr>
          <p:cNvPr id="5" name="Picture 2" descr="Footer_PPT Template_2.png"/>
          <p:cNvPicPr preferRelativeResize="0">
            <a:picLocks/>
          </p:cNvPicPr>
          <p:nvPr/>
        </p:nvPicPr>
        <p:blipFill>
          <a:blip r:embed="rId2" cstate="print"/>
          <a:srcRect/>
          <a:stretch>
            <a:fillRect/>
          </a:stretch>
        </p:blipFill>
        <p:spPr bwMode="auto">
          <a:xfrm>
            <a:off x="0" y="6238878"/>
            <a:ext cx="9906000" cy="619125"/>
          </a:xfrm>
          <a:prstGeom prst="rect">
            <a:avLst/>
          </a:prstGeom>
          <a:noFill/>
          <a:ln w="9525">
            <a:noFill/>
            <a:miter lim="800000"/>
            <a:headEnd/>
            <a:tailEnd/>
          </a:ln>
        </p:spPr>
      </p:pic>
      <p:pic>
        <p:nvPicPr>
          <p:cNvPr id="6" name="Picture 3" descr="capgemini logo.png"/>
          <p:cNvPicPr>
            <a:picLocks noChangeAspect="1"/>
          </p:cNvPicPr>
          <p:nvPr/>
        </p:nvPicPr>
        <p:blipFill>
          <a:blip r:embed="rId3" cstate="print">
            <a:lum bright="100000"/>
          </a:blip>
          <a:srcRect/>
          <a:stretch>
            <a:fillRect/>
          </a:stretch>
        </p:blipFill>
        <p:spPr bwMode="auto">
          <a:xfrm>
            <a:off x="495300" y="6381753"/>
            <a:ext cx="1559852" cy="334963"/>
          </a:xfrm>
          <a:prstGeom prst="rect">
            <a:avLst/>
          </a:prstGeom>
          <a:noFill/>
          <a:ln w="9525">
            <a:noFill/>
            <a:miter lim="800000"/>
            <a:headEnd/>
            <a:tailEnd/>
          </a:ln>
        </p:spPr>
      </p:pic>
      <p:sp>
        <p:nvSpPr>
          <p:cNvPr id="8" name="Rectangle 7"/>
          <p:cNvSpPr/>
          <p:nvPr/>
        </p:nvSpPr>
        <p:spPr>
          <a:xfrm>
            <a:off x="2543573" y="6545266"/>
            <a:ext cx="5114660" cy="24923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700">
                <a:solidFill>
                  <a:schemeClr val="bg1"/>
                </a:solidFill>
                <a:ea typeface="ＭＳ Ｐゴシック" pitchFamily="34" charset="-128"/>
                <a:cs typeface="Arial" pitchFamily="34" charset="0"/>
              </a:rPr>
              <a:t>The information contained in this document is proprietary and confidential. </a:t>
            </a:r>
            <a:br>
              <a:rPr lang="en-US" sz="700">
                <a:solidFill>
                  <a:schemeClr val="bg1"/>
                </a:solidFill>
                <a:ea typeface="ＭＳ Ｐゴシック" pitchFamily="34" charset="-128"/>
                <a:cs typeface="Arial" pitchFamily="34" charset="0"/>
              </a:rPr>
            </a:br>
            <a:r>
              <a:rPr lang="en-US" sz="700">
                <a:solidFill>
                  <a:schemeClr val="bg1"/>
                </a:solidFill>
                <a:ea typeface="ＭＳ Ｐゴシック" pitchFamily="34" charset="-128"/>
                <a:cs typeface="Arial" pitchFamily="34" charset="0"/>
              </a:rPr>
              <a:t>It is for Capgemini internal use only. Copyright© 2014 Capgemini. All rights reserved.</a:t>
            </a:r>
            <a:endParaRPr lang="en-GB" sz="700">
              <a:solidFill>
                <a:schemeClr val="bg1"/>
              </a:solidFill>
              <a:ea typeface="ＭＳ Ｐゴシック" pitchFamily="34" charset="-128"/>
              <a:cs typeface="Arial" pitchFamily="34" charset="0"/>
            </a:endParaRPr>
          </a:p>
        </p:txBody>
      </p:sp>
      <p:sp>
        <p:nvSpPr>
          <p:cNvPr id="3" name="Content Placeholder 2"/>
          <p:cNvSpPr>
            <a:spLocks noGrp="1"/>
          </p:cNvSpPr>
          <p:nvPr>
            <p:ph idx="1"/>
          </p:nvPr>
        </p:nvSpPr>
        <p:spPr>
          <a:xfrm>
            <a:off x="495300" y="1600203"/>
            <a:ext cx="8915400" cy="4525963"/>
          </a:xfrm>
          <a:prstGeom prst="rect">
            <a:avLst/>
          </a:prstGeom>
        </p:spPr>
        <p:txBody>
          <a:bodyPr/>
          <a:lstStyle>
            <a:lvl1pPr>
              <a:buFont typeface="Wingdings" pitchFamily="2" charset="2"/>
              <a:buChar char="§"/>
              <a:defRPr>
                <a:solidFill>
                  <a:srgbClr val="0094C3"/>
                </a:solidFill>
              </a:defRPr>
            </a:lvl1pPr>
            <a:lvl2pPr>
              <a:buFont typeface="Courier New" pitchFamily="49" charset="0"/>
              <a:buChar char="o"/>
              <a:defRPr>
                <a:solidFill>
                  <a:srgbClr val="0094C3"/>
                </a:solidFill>
              </a:defRPr>
            </a:lvl2pPr>
            <a:lvl3pPr>
              <a:defRPr>
                <a:solidFill>
                  <a:srgbClr val="0094C3"/>
                </a:solidFill>
              </a:defRPr>
            </a:lvl3pPr>
            <a:lvl4pPr>
              <a:defRPr>
                <a:solidFill>
                  <a:srgbClr val="0094C3"/>
                </a:solidFill>
              </a:defRPr>
            </a:lvl4pPr>
            <a:lvl5pPr>
              <a:defRPr>
                <a:solidFill>
                  <a:srgbClr val="0094C3"/>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itle 1"/>
          <p:cNvSpPr>
            <a:spLocks noGrp="1"/>
          </p:cNvSpPr>
          <p:nvPr>
            <p:ph type="title"/>
          </p:nvPr>
        </p:nvSpPr>
        <p:spPr>
          <a:xfrm>
            <a:off x="506506" y="0"/>
            <a:ext cx="8915400" cy="980728"/>
          </a:xfrm>
          <a:prstGeom prst="rect">
            <a:avLst/>
          </a:prstGeom>
        </p:spPr>
        <p:txBody>
          <a:bodyPr>
            <a:normAutofit/>
          </a:bodyPr>
          <a:lstStyle>
            <a:lvl1pPr algn="l">
              <a:defRPr sz="3600" spc="0">
                <a:solidFill>
                  <a:srgbClr val="0094C3"/>
                </a:solidFill>
                <a:latin typeface="+mj-lt"/>
                <a:cs typeface="Arial" pitchFamily="34" charset="0"/>
              </a:defRPr>
            </a:lvl1pPr>
          </a:lstStyle>
          <a:p>
            <a:r>
              <a:rPr lang="en-US" smtClean="0"/>
              <a:t>Click to edit Master title style</a:t>
            </a:r>
            <a:endParaRPr lang="en-US" dirty="0"/>
          </a:p>
        </p:txBody>
      </p:sp>
      <p:pic>
        <p:nvPicPr>
          <p:cNvPr id="9" name="Picture 4" descr="D:\12.L&amp;C\managers talent navagator\logo_learning&amp;talent22222.png"/>
          <p:cNvPicPr>
            <a:picLocks noChangeAspect="1" noChangeArrowheads="1"/>
          </p:cNvPicPr>
          <p:nvPr userDrawn="1"/>
        </p:nvPicPr>
        <p:blipFill>
          <a:blip r:embed="rId4" cstate="email">
            <a:extLst>
              <a:ext uri="{28A0092B-C50C-407E-A947-70E740481C1C}">
                <a14:useLocalDpi xmlns="" xmlns:a14="http://schemas.microsoft.com/office/drawing/2010/main"/>
              </a:ext>
            </a:extLst>
          </a:blip>
          <a:srcRect/>
          <a:stretch>
            <a:fillRect/>
          </a:stretch>
        </p:blipFill>
        <p:spPr bwMode="auto">
          <a:xfrm>
            <a:off x="8382000" y="6248401"/>
            <a:ext cx="1295400" cy="609599"/>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Content 2">
    <p:spTree>
      <p:nvGrpSpPr>
        <p:cNvPr id="1" name=""/>
        <p:cNvGrpSpPr/>
        <p:nvPr/>
      </p:nvGrpSpPr>
      <p:grpSpPr>
        <a:xfrm>
          <a:off x="0" y="0"/>
          <a:ext cx="0" cy="0"/>
          <a:chOff x="0" y="0"/>
          <a:chExt cx="0" cy="0"/>
        </a:xfrm>
      </p:grpSpPr>
      <p:pic>
        <p:nvPicPr>
          <p:cNvPr id="4" name="Picture 1" descr="city (5).jpg"/>
          <p:cNvPicPr>
            <a:picLocks noChangeAspect="1"/>
          </p:cNvPicPr>
          <p:nvPr/>
        </p:nvPicPr>
        <p:blipFill>
          <a:blip r:embed="rId2" cstate="print"/>
          <a:srcRect/>
          <a:stretch>
            <a:fillRect/>
          </a:stretch>
        </p:blipFill>
        <p:spPr bwMode="auto">
          <a:xfrm>
            <a:off x="0" y="0"/>
            <a:ext cx="9906000" cy="6858000"/>
          </a:xfrm>
          <a:prstGeom prst="rect">
            <a:avLst/>
          </a:prstGeom>
          <a:noFill/>
          <a:ln w="9525">
            <a:noFill/>
            <a:miter lim="800000"/>
            <a:headEnd/>
            <a:tailEnd/>
          </a:ln>
        </p:spPr>
      </p:pic>
      <p:pic>
        <p:nvPicPr>
          <p:cNvPr id="5" name="Picture 2" descr="Body Whole_White_Content Slide_PPT Template.png"/>
          <p:cNvPicPr>
            <a:picLocks noChangeAspect="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0" y="0"/>
            <a:ext cx="9906000" cy="6858000"/>
          </a:xfrm>
          <a:prstGeom prst="rect">
            <a:avLst/>
          </a:prstGeom>
          <a:noFill/>
          <a:ln w="9525">
            <a:noFill/>
            <a:miter lim="800000"/>
            <a:headEnd/>
            <a:tailEnd/>
          </a:ln>
        </p:spPr>
      </p:pic>
      <p:pic>
        <p:nvPicPr>
          <p:cNvPr id="6" name="Picture 3" descr="Header_Content Slide_PPT Template_2.png"/>
          <p:cNvPicPr>
            <a:picLocks noChangeAspect="1"/>
          </p:cNvPicPr>
          <p:nvPr/>
        </p:nvPicPr>
        <p:blipFill>
          <a:blip r:embed="rId4" cstate="print"/>
          <a:srcRect/>
          <a:stretch>
            <a:fillRect/>
          </a:stretch>
        </p:blipFill>
        <p:spPr bwMode="auto">
          <a:xfrm>
            <a:off x="0" y="0"/>
            <a:ext cx="9906000" cy="1677988"/>
          </a:xfrm>
          <a:prstGeom prst="rect">
            <a:avLst/>
          </a:prstGeom>
          <a:noFill/>
          <a:ln w="9525">
            <a:noFill/>
            <a:miter lim="800000"/>
            <a:headEnd/>
            <a:tailEnd/>
          </a:ln>
        </p:spPr>
      </p:pic>
      <p:pic>
        <p:nvPicPr>
          <p:cNvPr id="7" name="Picture 4" descr="Footer_PPT Template_2.png"/>
          <p:cNvPicPr preferRelativeResize="0">
            <a:picLocks/>
          </p:cNvPicPr>
          <p:nvPr/>
        </p:nvPicPr>
        <p:blipFill>
          <a:blip r:embed="rId5" cstate="print"/>
          <a:srcRect/>
          <a:stretch>
            <a:fillRect/>
          </a:stretch>
        </p:blipFill>
        <p:spPr bwMode="auto">
          <a:xfrm>
            <a:off x="0" y="6238878"/>
            <a:ext cx="9906000" cy="619125"/>
          </a:xfrm>
          <a:prstGeom prst="rect">
            <a:avLst/>
          </a:prstGeom>
          <a:noFill/>
          <a:ln w="9525">
            <a:noFill/>
            <a:miter lim="800000"/>
            <a:headEnd/>
            <a:tailEnd/>
          </a:ln>
        </p:spPr>
      </p:pic>
      <p:pic>
        <p:nvPicPr>
          <p:cNvPr id="8" name="Picture 5" descr="capgemini logo.png"/>
          <p:cNvPicPr>
            <a:picLocks noChangeAspect="1"/>
          </p:cNvPicPr>
          <p:nvPr/>
        </p:nvPicPr>
        <p:blipFill>
          <a:blip r:embed="rId6" cstate="print">
            <a:lum bright="100000"/>
          </a:blip>
          <a:srcRect/>
          <a:stretch>
            <a:fillRect/>
          </a:stretch>
        </p:blipFill>
        <p:spPr bwMode="auto">
          <a:xfrm>
            <a:off x="495300" y="6381753"/>
            <a:ext cx="1559852" cy="334963"/>
          </a:xfrm>
          <a:prstGeom prst="rect">
            <a:avLst/>
          </a:prstGeom>
          <a:noFill/>
          <a:ln w="9525">
            <a:noFill/>
            <a:miter lim="800000"/>
            <a:headEnd/>
            <a:tailEnd/>
          </a:ln>
        </p:spPr>
      </p:pic>
      <p:sp>
        <p:nvSpPr>
          <p:cNvPr id="10" name="Rectangle 9"/>
          <p:cNvSpPr/>
          <p:nvPr/>
        </p:nvSpPr>
        <p:spPr>
          <a:xfrm>
            <a:off x="2543573" y="6545266"/>
            <a:ext cx="5114660" cy="24923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700">
                <a:solidFill>
                  <a:schemeClr val="bg1"/>
                </a:solidFill>
                <a:ea typeface="ＭＳ Ｐゴシック" pitchFamily="34" charset="-128"/>
                <a:cs typeface="Arial" pitchFamily="34" charset="0"/>
              </a:rPr>
              <a:t>The information contained in this document is proprietary and confidential. </a:t>
            </a:r>
            <a:br>
              <a:rPr lang="en-US" sz="700">
                <a:solidFill>
                  <a:schemeClr val="bg1"/>
                </a:solidFill>
                <a:ea typeface="ＭＳ Ｐゴシック" pitchFamily="34" charset="-128"/>
                <a:cs typeface="Arial" pitchFamily="34" charset="0"/>
              </a:rPr>
            </a:br>
            <a:r>
              <a:rPr lang="en-US" sz="700">
                <a:solidFill>
                  <a:schemeClr val="bg1"/>
                </a:solidFill>
                <a:ea typeface="ＭＳ Ｐゴシック" pitchFamily="34" charset="-128"/>
                <a:cs typeface="Arial" pitchFamily="34" charset="0"/>
              </a:rPr>
              <a:t>It is for Capgemini internal use only. Copyright© 2014 Capgemini. All rights reserved.</a:t>
            </a:r>
            <a:endParaRPr lang="en-GB" sz="700">
              <a:solidFill>
                <a:schemeClr val="bg1"/>
              </a:solidFill>
              <a:ea typeface="ＭＳ Ｐゴシック" pitchFamily="34" charset="-128"/>
              <a:cs typeface="Arial" pitchFamily="34" charset="0"/>
            </a:endParaRPr>
          </a:p>
        </p:txBody>
      </p:sp>
      <p:sp>
        <p:nvSpPr>
          <p:cNvPr id="24" name="Content Placeholder 2"/>
          <p:cNvSpPr>
            <a:spLocks noGrp="1"/>
          </p:cNvSpPr>
          <p:nvPr>
            <p:ph idx="1"/>
          </p:nvPr>
        </p:nvSpPr>
        <p:spPr>
          <a:xfrm>
            <a:off x="495300" y="1600203"/>
            <a:ext cx="8915400" cy="4525963"/>
          </a:xfrm>
          <a:prstGeom prst="rect">
            <a:avLst/>
          </a:prstGeom>
        </p:spPr>
        <p:txBody>
          <a:bodyPr/>
          <a:lstStyle>
            <a:lvl1pPr>
              <a:buFont typeface="Wingdings" pitchFamily="2" charset="2"/>
              <a:buChar char="§"/>
              <a:defRPr>
                <a:solidFill>
                  <a:srgbClr val="0094C3"/>
                </a:solidFill>
              </a:defRPr>
            </a:lvl1pPr>
            <a:lvl2pPr>
              <a:buFont typeface="Courier New" pitchFamily="49" charset="0"/>
              <a:buChar char="o"/>
              <a:defRPr>
                <a:solidFill>
                  <a:srgbClr val="0094C3"/>
                </a:solidFill>
              </a:defRPr>
            </a:lvl2pPr>
            <a:lvl3pPr>
              <a:defRPr>
                <a:solidFill>
                  <a:srgbClr val="0094C3"/>
                </a:solidFill>
              </a:defRPr>
            </a:lvl3pPr>
            <a:lvl4pPr>
              <a:defRPr>
                <a:solidFill>
                  <a:srgbClr val="0094C3"/>
                </a:solidFill>
              </a:defRPr>
            </a:lvl4pPr>
            <a:lvl5pPr>
              <a:defRPr>
                <a:solidFill>
                  <a:srgbClr val="0094C3"/>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itle 1"/>
          <p:cNvSpPr>
            <a:spLocks noGrp="1"/>
          </p:cNvSpPr>
          <p:nvPr>
            <p:ph type="title"/>
          </p:nvPr>
        </p:nvSpPr>
        <p:spPr>
          <a:xfrm>
            <a:off x="506506" y="0"/>
            <a:ext cx="8915400" cy="980728"/>
          </a:xfrm>
          <a:prstGeom prst="rect">
            <a:avLst/>
          </a:prstGeom>
        </p:spPr>
        <p:txBody>
          <a:bodyPr>
            <a:normAutofit/>
          </a:bodyPr>
          <a:lstStyle>
            <a:lvl1pPr algn="l">
              <a:defRPr sz="3600" spc="0">
                <a:solidFill>
                  <a:schemeClr val="bg1"/>
                </a:solidFill>
                <a:latin typeface="+mj-lt"/>
                <a:cs typeface="Arial" pitchFamily="34" charset="0"/>
              </a:defRPr>
            </a:lvl1pPr>
          </a:lstStyle>
          <a:p>
            <a:r>
              <a:rPr lang="en-US" smtClean="0"/>
              <a:t>Click to edit Master title style</a:t>
            </a:r>
            <a:endParaRPr lang="en-US" dirty="0"/>
          </a:p>
        </p:txBody>
      </p:sp>
      <p:pic>
        <p:nvPicPr>
          <p:cNvPr id="12" name="Picture 4" descr="D:\12.L&amp;C\managers talent navagator\logo_learning&amp;talent22222.png"/>
          <p:cNvPicPr>
            <a:picLocks noChangeAspect="1" noChangeArrowheads="1"/>
          </p:cNvPicPr>
          <p:nvPr userDrawn="1"/>
        </p:nvPicPr>
        <p:blipFill>
          <a:blip r:embed="rId7" cstate="email">
            <a:extLst>
              <a:ext uri="{28A0092B-C50C-407E-A947-70E740481C1C}">
                <a14:useLocalDpi xmlns="" xmlns:a14="http://schemas.microsoft.com/office/drawing/2010/main"/>
              </a:ext>
            </a:extLst>
          </a:blip>
          <a:srcRect/>
          <a:stretch>
            <a:fillRect/>
          </a:stretch>
        </p:blipFill>
        <p:spPr bwMode="auto">
          <a:xfrm>
            <a:off x="8382000" y="6248401"/>
            <a:ext cx="1295400" cy="609599"/>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ontent 6">
    <p:spTree>
      <p:nvGrpSpPr>
        <p:cNvPr id="1" name=""/>
        <p:cNvGrpSpPr/>
        <p:nvPr/>
      </p:nvGrpSpPr>
      <p:grpSpPr>
        <a:xfrm>
          <a:off x="0" y="0"/>
          <a:ext cx="0" cy="0"/>
          <a:chOff x="0" y="0"/>
          <a:chExt cx="0" cy="0"/>
        </a:xfrm>
      </p:grpSpPr>
      <p:pic>
        <p:nvPicPr>
          <p:cNvPr id="3" name="Picture 6" descr="city (5).jpg"/>
          <p:cNvPicPr>
            <a:picLocks noChangeAspect="1"/>
          </p:cNvPicPr>
          <p:nvPr/>
        </p:nvPicPr>
        <p:blipFill>
          <a:blip r:embed="rId2" cstate="email">
            <a:extLst>
              <a:ext uri="{28A0092B-C50C-407E-A947-70E740481C1C}">
                <a14:useLocalDpi xmlns="" xmlns:a14="http://schemas.microsoft.com/office/drawing/2010/main"/>
              </a:ext>
            </a:extLst>
          </a:blip>
          <a:srcRect/>
          <a:stretch>
            <a:fillRect/>
          </a:stretch>
        </p:blipFill>
        <p:spPr bwMode="auto">
          <a:xfrm>
            <a:off x="0" y="0"/>
            <a:ext cx="9906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7" descr="Body_Content Slide_PPT Template_White.png"/>
          <p:cNvPicPr>
            <a:picLocks noChangeAspect="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495300" y="0"/>
            <a:ext cx="89154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8" descr="capgemini logo.png"/>
          <p:cNvPicPr>
            <a:picLocks noChangeAspect="1"/>
          </p:cNvPicPr>
          <p:nvPr/>
        </p:nvPicPr>
        <p:blipFill>
          <a:blip r:embed="rId4" cstate="email">
            <a:lum bright="100000"/>
            <a:extLst>
              <a:ext uri="{28A0092B-C50C-407E-A947-70E740481C1C}">
                <a14:useLocalDpi xmlns="" xmlns:a14="http://schemas.microsoft.com/office/drawing/2010/main"/>
              </a:ext>
            </a:extLst>
          </a:blip>
          <a:srcRect/>
          <a:stretch>
            <a:fillRect/>
          </a:stretch>
        </p:blipFill>
        <p:spPr bwMode="auto">
          <a:xfrm>
            <a:off x="495300" y="6381750"/>
            <a:ext cx="1560513" cy="334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9" descr="logo_G148B195.png"/>
          <p:cNvPicPr>
            <a:picLocks noChangeAspect="1"/>
          </p:cNvPicPr>
          <p:nvPr/>
        </p:nvPicPr>
        <p:blipFill>
          <a:blip r:embed="rId5" cstate="email">
            <a:lum bright="100000"/>
            <a:extLst>
              <a:ext uri="{28A0092B-C50C-407E-A947-70E740481C1C}">
                <a14:useLocalDpi xmlns="" xmlns:a14="http://schemas.microsoft.com/office/drawing/2010/main"/>
              </a:ext>
            </a:extLst>
          </a:blip>
          <a:srcRect/>
          <a:stretch>
            <a:fillRect/>
          </a:stretch>
        </p:blipFill>
        <p:spPr bwMode="auto">
          <a:xfrm>
            <a:off x="8548688" y="6237288"/>
            <a:ext cx="928687"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Rectangle 6"/>
          <p:cNvSpPr/>
          <p:nvPr/>
        </p:nvSpPr>
        <p:spPr>
          <a:xfrm>
            <a:off x="2543175" y="6545263"/>
            <a:ext cx="5114925" cy="24923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r>
              <a:rPr lang="en-US" sz="700">
                <a:solidFill>
                  <a:schemeClr val="bg1"/>
                </a:solidFill>
                <a:latin typeface="Arial" charset="0"/>
                <a:ea typeface="ＭＳ Ｐゴシック" charset="0"/>
                <a:cs typeface="Arial" charset="0"/>
              </a:rPr>
              <a:t>The information contained in this document is proprietary and confidential. </a:t>
            </a:r>
            <a:br>
              <a:rPr lang="en-US" sz="700">
                <a:solidFill>
                  <a:schemeClr val="bg1"/>
                </a:solidFill>
                <a:latin typeface="Arial" charset="0"/>
                <a:ea typeface="ＭＳ Ｐゴシック" charset="0"/>
                <a:cs typeface="Arial" charset="0"/>
              </a:rPr>
            </a:br>
            <a:r>
              <a:rPr lang="en-US" sz="700">
                <a:solidFill>
                  <a:schemeClr val="bg1"/>
                </a:solidFill>
                <a:latin typeface="Arial" charset="0"/>
                <a:ea typeface="ＭＳ Ｐゴシック" charset="0"/>
                <a:cs typeface="Arial" charset="0"/>
              </a:rPr>
              <a:t>It is for Capgemini internal use only. Copyright© 2014 Capgemini. All rights reserved.</a:t>
            </a:r>
            <a:endParaRPr lang="en-GB" sz="700">
              <a:solidFill>
                <a:schemeClr val="bg1"/>
              </a:solidFill>
              <a:latin typeface="Arial" charset="0"/>
              <a:ea typeface="ＭＳ Ｐゴシック" charset="0"/>
              <a:cs typeface="Arial" charset="0"/>
            </a:endParaRPr>
          </a:p>
        </p:txBody>
      </p:sp>
      <p:sp>
        <p:nvSpPr>
          <p:cNvPr id="10" name="Content Placeholder 2"/>
          <p:cNvSpPr>
            <a:spLocks noGrp="1"/>
          </p:cNvSpPr>
          <p:nvPr>
            <p:ph idx="1"/>
          </p:nvPr>
        </p:nvSpPr>
        <p:spPr>
          <a:xfrm>
            <a:off x="1520618" y="1600201"/>
            <a:ext cx="7800867" cy="4565104"/>
          </a:xfrm>
        </p:spPr>
        <p:txBody>
          <a:bodyPr/>
          <a:lstStyle>
            <a:lvl1pPr>
              <a:buFont typeface="Wingdings" pitchFamily="2" charset="2"/>
              <a:buChar char="§"/>
              <a:defRPr>
                <a:solidFill>
                  <a:srgbClr val="0094C3"/>
                </a:solidFill>
              </a:defRPr>
            </a:lvl1pPr>
            <a:lvl2pPr>
              <a:buFont typeface="Courier New" pitchFamily="49" charset="0"/>
              <a:buChar char="o"/>
              <a:defRPr>
                <a:solidFill>
                  <a:srgbClr val="0094C3"/>
                </a:solidFill>
              </a:defRPr>
            </a:lvl2pPr>
            <a:lvl3pPr>
              <a:defRPr>
                <a:solidFill>
                  <a:srgbClr val="0094C3"/>
                </a:solidFill>
              </a:defRPr>
            </a:lvl3pPr>
            <a:lvl4pPr>
              <a:defRPr>
                <a:solidFill>
                  <a:srgbClr val="0094C3"/>
                </a:solidFill>
              </a:defRPr>
            </a:lvl4pPr>
            <a:lvl5pPr>
              <a:defRPr>
                <a:solidFill>
                  <a:srgbClr val="0094C3"/>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2513846105"/>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tags" Target="../tags/tag21.xml"/><Relationship Id="rId18" Type="http://schemas.openxmlformats.org/officeDocument/2006/relationships/image" Target="../media/image32.png"/><Relationship Id="rId26" Type="http://schemas.openxmlformats.org/officeDocument/2006/relationships/image" Target="../media/image36.gif"/><Relationship Id="rId3" Type="http://schemas.openxmlformats.org/officeDocument/2006/relationships/vmlDrawing" Target="../drawings/vmlDrawing4.vml"/><Relationship Id="rId21" Type="http://schemas.openxmlformats.org/officeDocument/2006/relationships/hyperlink" Target="http://www.twitter.com/capgemini" TargetMode="External"/><Relationship Id="rId7" Type="http://schemas.openxmlformats.org/officeDocument/2006/relationships/tags" Target="../tags/tag15.xml"/><Relationship Id="rId12" Type="http://schemas.openxmlformats.org/officeDocument/2006/relationships/tags" Target="../tags/tag20.xml"/><Relationship Id="rId17" Type="http://schemas.openxmlformats.org/officeDocument/2006/relationships/hyperlink" Target="http://www.facebook.com/Capgemini" TargetMode="External"/><Relationship Id="rId25" Type="http://schemas.openxmlformats.org/officeDocument/2006/relationships/hyperlink" Target="http://www.slideshare.net/capgemini" TargetMode="External"/><Relationship Id="rId2" Type="http://schemas.openxmlformats.org/officeDocument/2006/relationships/theme" Target="../theme/theme2.xml"/><Relationship Id="rId16" Type="http://schemas.openxmlformats.org/officeDocument/2006/relationships/image" Target="../media/image31.emf"/><Relationship Id="rId20" Type="http://schemas.openxmlformats.org/officeDocument/2006/relationships/image" Target="../media/image33.png"/><Relationship Id="rId1" Type="http://schemas.openxmlformats.org/officeDocument/2006/relationships/slideLayout" Target="../slideLayouts/slideLayout12.xml"/><Relationship Id="rId6" Type="http://schemas.openxmlformats.org/officeDocument/2006/relationships/tags" Target="../tags/tag14.xml"/><Relationship Id="rId11" Type="http://schemas.openxmlformats.org/officeDocument/2006/relationships/tags" Target="../tags/tag19.xml"/><Relationship Id="rId24" Type="http://schemas.openxmlformats.org/officeDocument/2006/relationships/image" Target="../media/image35.png"/><Relationship Id="rId5" Type="http://schemas.openxmlformats.org/officeDocument/2006/relationships/tags" Target="../tags/tag13.xml"/><Relationship Id="rId15" Type="http://schemas.openxmlformats.org/officeDocument/2006/relationships/image" Target="../media/image30.tiff"/><Relationship Id="rId23" Type="http://schemas.openxmlformats.org/officeDocument/2006/relationships/hyperlink" Target="http://www.youtube.com/capgemini" TargetMode="External"/><Relationship Id="rId10" Type="http://schemas.openxmlformats.org/officeDocument/2006/relationships/tags" Target="../tags/tag18.xml"/><Relationship Id="rId19" Type="http://schemas.openxmlformats.org/officeDocument/2006/relationships/hyperlink" Target="http://www.linkedin.com/company/capgemini" TargetMode="Externa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oleObject" Target="../embeddings/oleObject6.bin"/><Relationship Id="rId22" Type="http://schemas.openxmlformats.org/officeDocument/2006/relationships/image" Target="../media/image3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146442" name="think-cell Slide" r:id="rId20" imgW="360" imgH="360" progId="">
              <p:embed/>
            </p:oleObj>
          </a:graphicData>
        </a:graphic>
      </p:graphicFrame>
      <p:sp>
        <p:nvSpPr>
          <p:cNvPr id="2" name="Title Placeholder 1"/>
          <p:cNvSpPr>
            <a:spLocks noGrp="1"/>
          </p:cNvSpPr>
          <p:nvPr>
            <p:ph type="title"/>
            <p:custDataLst>
              <p:tags r:id="rId14"/>
            </p:custDataLst>
          </p:nvPr>
        </p:nvSpPr>
        <p:spPr>
          <a:xfrm>
            <a:off x="3" y="1"/>
            <a:ext cx="9905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5"/>
            </p:custDataLst>
          </p:nvPr>
        </p:nvSpPr>
        <p:spPr>
          <a:xfrm>
            <a:off x="323394" y="1501977"/>
            <a:ext cx="9261933"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6"/>
            </p:custDataLst>
          </p:nvPr>
        </p:nvSpPr>
        <p:spPr>
          <a:xfrm>
            <a:off x="9567492" y="6661691"/>
            <a:ext cx="110608" cy="107722"/>
          </a:xfrm>
          <a:prstGeom prst="rect">
            <a:avLst/>
          </a:prstGeom>
          <a:noFill/>
        </p:spPr>
        <p:txBody>
          <a:bodyPr wrap="none" lIns="0" tIns="0" rIns="0" bIns="0" rtlCol="0" anchor="ctr">
            <a:spAutoFit/>
          </a:bodyPr>
          <a:lstStyle/>
          <a:p>
            <a:pPr algn="ctr" defTabSz="957756"/>
            <a:fld id="{6A895693-0027-4F28-9367-92E39A51F51C}" type="slidenum">
              <a:rPr lang="en-US" sz="700">
                <a:solidFill>
                  <a:srgbClr val="998C85"/>
                </a:solidFill>
                <a:latin typeface="Arial"/>
              </a:rPr>
              <a:pPr algn="ctr" defTabSz="957756"/>
              <a:t>‹#›</a:t>
            </a:fld>
            <a:endParaRPr lang="en-US" sz="700" dirty="0">
              <a:solidFill>
                <a:srgbClr val="998C85"/>
              </a:solidFill>
              <a:latin typeface="Arial"/>
            </a:endParaRPr>
          </a:p>
        </p:txBody>
      </p:sp>
      <p:sp>
        <p:nvSpPr>
          <p:cNvPr id="9" name="Freeform 4"/>
          <p:cNvSpPr>
            <a:spLocks/>
          </p:cNvSpPr>
          <p:nvPr>
            <p:custDataLst>
              <p:tags r:id="rId17"/>
            </p:custDataLst>
          </p:nvPr>
        </p:nvSpPr>
        <p:spPr bwMode="auto">
          <a:xfrm>
            <a:off x="4"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pPr defTabSz="957756"/>
            <a:endParaRPr lang="fr-FR" sz="1900" dirty="0">
              <a:solidFill>
                <a:srgbClr val="263147"/>
              </a:solidFill>
              <a:latin typeface="Arial"/>
            </a:endParaRPr>
          </a:p>
        </p:txBody>
      </p:sp>
      <p:pic>
        <p:nvPicPr>
          <p:cNvPr id="14" name="Picture 103" descr="C:\Users\UserSim\Desktop\Capgemini\Capgemini_logo_cmyk.png"/>
          <p:cNvPicPr>
            <a:picLocks noChangeAspect="1" noChangeArrowheads="1"/>
          </p:cNvPicPr>
          <p:nvPr>
            <p:custDataLst>
              <p:tags r:id="rId18"/>
            </p:custDataLst>
          </p:nvPr>
        </p:nvPicPr>
        <p:blipFill>
          <a:blip r:embed="rId21" cstate="email">
            <a:extLst>
              <a:ext uri="{28A0092B-C50C-407E-A947-70E740481C1C}">
                <a14:useLocalDpi xmlns="" xmlns:a14="http://schemas.microsoft.com/office/drawing/2010/main"/>
              </a:ext>
            </a:extLst>
          </a:blip>
          <a:srcRect/>
          <a:stretch>
            <a:fillRect/>
          </a:stretch>
        </p:blipFill>
        <p:spPr bwMode="auto">
          <a:xfrm>
            <a:off x="158969" y="6443187"/>
            <a:ext cx="1310615" cy="320682"/>
          </a:xfrm>
          <a:prstGeom prst="rect">
            <a:avLst/>
          </a:prstGeom>
          <a:noFill/>
        </p:spPr>
      </p:pic>
      <p:cxnSp>
        <p:nvCxnSpPr>
          <p:cNvPr id="15" name="Straight Connector 5"/>
          <p:cNvCxnSpPr/>
          <p:nvPr>
            <p:custDataLst>
              <p:tags r:id="rId19"/>
            </p:custDataLst>
          </p:nvPr>
        </p:nvCxnSpPr>
        <p:spPr>
          <a:xfrm flipH="1">
            <a:off x="4"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6" name="Rectangle 15"/>
          <p:cNvSpPr/>
          <p:nvPr userDrawn="1"/>
        </p:nvSpPr>
        <p:spPr>
          <a:xfrm>
            <a:off x="2347913" y="6545263"/>
            <a:ext cx="4721225" cy="24923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700" dirty="0">
                <a:solidFill>
                  <a:schemeClr val="accent5"/>
                </a:solidFill>
                <a:ea typeface="ＭＳ Ｐゴシック" pitchFamily="34" charset="-128"/>
                <a:cs typeface="Arial" pitchFamily="34" charset="0"/>
              </a:rPr>
              <a:t>The information contained in this document is proprietary and confidential. </a:t>
            </a:r>
            <a:br>
              <a:rPr lang="en-US" sz="700" dirty="0">
                <a:solidFill>
                  <a:schemeClr val="accent5"/>
                </a:solidFill>
                <a:ea typeface="ＭＳ Ｐゴシック" pitchFamily="34" charset="-128"/>
                <a:cs typeface="Arial" pitchFamily="34" charset="0"/>
              </a:rPr>
            </a:br>
            <a:r>
              <a:rPr lang="en-US" sz="700" dirty="0">
                <a:solidFill>
                  <a:schemeClr val="accent5"/>
                </a:solidFill>
                <a:ea typeface="ＭＳ Ｐゴシック" pitchFamily="34" charset="-128"/>
                <a:cs typeface="Arial" pitchFamily="34" charset="0"/>
              </a:rPr>
              <a:t>It is for Capgemini internal use only. Copyright© </a:t>
            </a:r>
            <a:r>
              <a:rPr lang="en-US" sz="700" dirty="0" smtClean="0">
                <a:solidFill>
                  <a:schemeClr val="accent5"/>
                </a:solidFill>
                <a:ea typeface="ＭＳ Ｐゴシック" pitchFamily="34" charset="-128"/>
                <a:cs typeface="Arial" pitchFamily="34" charset="0"/>
              </a:rPr>
              <a:t>2015 </a:t>
            </a:r>
            <a:r>
              <a:rPr lang="en-US" sz="700" dirty="0">
                <a:solidFill>
                  <a:schemeClr val="accent5"/>
                </a:solidFill>
                <a:ea typeface="ＭＳ Ｐゴシック" pitchFamily="34" charset="-128"/>
                <a:cs typeface="Arial" pitchFamily="34" charset="0"/>
              </a:rPr>
              <a:t>Capgemini. All rights reserved.</a:t>
            </a:r>
            <a:endParaRPr lang="en-GB" sz="700" dirty="0">
              <a:solidFill>
                <a:schemeClr val="accent5"/>
              </a:solidFill>
              <a:ea typeface="ＭＳ Ｐゴシック" pitchFamily="34" charset="-128"/>
              <a:cs typeface="Arial" pitchFamily="34" charset="0"/>
            </a:endParaRPr>
          </a:p>
        </p:txBody>
      </p:sp>
    </p:spTree>
    <p:extLst>
      <p:ext uri="{BB962C8B-B14F-4D97-AF65-F5344CB8AC3E}">
        <p14:creationId xmlns="" xmlns:p14="http://schemas.microsoft.com/office/powerpoint/2010/main" val="118396339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90" r:id="rId3"/>
    <p:sldLayoutId id="2147483709" r:id="rId4"/>
    <p:sldLayoutId id="2147483692" r:id="rId5"/>
    <p:sldLayoutId id="2147483695" r:id="rId6"/>
    <p:sldLayoutId id="2147483697" r:id="rId7"/>
    <p:sldLayoutId id="2147483708" r:id="rId8"/>
    <p:sldLayoutId id="2147483726" r:id="rId9"/>
    <p:sldLayoutId id="2147483727" r:id="rId10"/>
    <p:sldLayoutId id="2147483728" r:id="rId11"/>
  </p:sldLayoutIdLst>
  <p:timing>
    <p:tnLst>
      <p:par>
        <p:cTn id="1" dur="indefinite" restart="never" nodeType="tmRoot"/>
      </p:par>
    </p:tnLst>
  </p:timing>
  <p:hf sldNum="0" hdr="0" ftr="0"/>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58750" cy="158750"/>
        </p:xfrm>
        <a:graphic>
          <a:graphicData uri="http://schemas.openxmlformats.org/presentationml/2006/ole">
            <p:oleObj spid="_x0000_s148490" name="think-cell Slide" r:id="rId14" imgW="360" imgH="360" progId="">
              <p:embed/>
            </p:oleObj>
          </a:graphicData>
        </a:graphic>
      </p:graphicFrame>
      <p:sp>
        <p:nvSpPr>
          <p:cNvPr id="357" name="Rectangle 7"/>
          <p:cNvSpPr/>
          <p:nvPr>
            <p:custDataLst>
              <p:tags r:id="rId4"/>
            </p:custDataLst>
          </p:nvPr>
        </p:nvSpPr>
        <p:spPr bwMode="auto">
          <a:xfrm flipV="1">
            <a:off x="-1657" y="1677994"/>
            <a:ext cx="9907658"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defTabSz="957756"/>
            <a:endParaRPr lang="en-US" sz="1000" dirty="0" smtClean="0">
              <a:solidFill>
                <a:prstClr val="white"/>
              </a:solidFill>
              <a:latin typeface="Arial"/>
              <a:cs typeface="Arial"/>
            </a:endParaRPr>
          </a:p>
        </p:txBody>
      </p:sp>
      <p:pic>
        <p:nvPicPr>
          <p:cNvPr id="8" name="Image 10" descr="Capgemini_logo_lr.tif"/>
          <p:cNvPicPr>
            <a:picLocks noChangeAspect="1"/>
          </p:cNvPicPr>
          <p:nvPr>
            <p:custDataLst>
              <p:tags r:id="rId5"/>
            </p:custDataLst>
          </p:nvPr>
        </p:nvPicPr>
        <p:blipFill>
          <a:blip r:embed="rId15" cstate="email">
            <a:extLst>
              <a:ext uri="{28A0092B-C50C-407E-A947-70E740481C1C}">
                <a14:useLocalDpi xmlns="" xmlns:a14="http://schemas.microsoft.com/office/drawing/2010/main"/>
              </a:ext>
            </a:extLst>
          </a:blip>
          <a:stretch>
            <a:fillRect/>
          </a:stretch>
        </p:blipFill>
        <p:spPr>
          <a:xfrm>
            <a:off x="690571" y="930776"/>
            <a:ext cx="3154765" cy="776000"/>
          </a:xfrm>
          <a:prstGeom prst="rect">
            <a:avLst/>
          </a:prstGeom>
        </p:spPr>
      </p:pic>
      <p:pic>
        <p:nvPicPr>
          <p:cNvPr id="9" name="Picture 104" descr="C:\Users\UserSim\Desktop\Capgemini\moto.emf"/>
          <p:cNvPicPr>
            <a:picLocks noChangeAspect="1" noChangeArrowheads="1"/>
          </p:cNvPicPr>
          <p:nvPr>
            <p:custDataLst>
              <p:tags r:id="rId6"/>
            </p:custDataLst>
          </p:nvPr>
        </p:nvPicPr>
        <p:blipFill>
          <a:blip r:embed="rId16" cstate="email"/>
          <a:srcRect/>
          <a:stretch>
            <a:fillRect/>
          </a:stretch>
        </p:blipFill>
        <p:spPr bwMode="auto">
          <a:xfrm>
            <a:off x="5491631" y="1173628"/>
            <a:ext cx="3645293" cy="290298"/>
          </a:xfrm>
          <a:prstGeom prst="rect">
            <a:avLst/>
          </a:prstGeom>
          <a:noFill/>
        </p:spPr>
      </p:pic>
      <p:sp>
        <p:nvSpPr>
          <p:cNvPr id="13" name="Rectangle 12"/>
          <p:cNvSpPr/>
          <p:nvPr>
            <p:custDataLst>
              <p:tags r:id="rId7"/>
            </p:custDataLst>
          </p:nvPr>
        </p:nvSpPr>
        <p:spPr>
          <a:xfrm>
            <a:off x="5523919" y="6379674"/>
            <a:ext cx="4382083" cy="282207"/>
          </a:xfrm>
          <a:prstGeom prst="rect">
            <a:avLst/>
          </a:prstGeom>
        </p:spPr>
        <p:txBody>
          <a:bodyPr wrap="square" lIns="33059" tIns="33059" rIns="330588" bIns="33059" anchor="b" anchorCtr="0">
            <a:spAutoFit/>
          </a:bodyPr>
          <a:lstStyle/>
          <a:p>
            <a:pPr algn="r" defTabSz="957756"/>
            <a:r>
              <a:rPr lang="en-US" sz="700" dirty="0">
                <a:solidFill>
                  <a:prstClr val="white"/>
                </a:solidFill>
                <a:latin typeface="Arial"/>
                <a:cs typeface="Arial"/>
              </a:rPr>
              <a:t>The information contained in this presentation is </a:t>
            </a:r>
            <a:r>
              <a:rPr lang="en-US" sz="700" dirty="0" smtClean="0">
                <a:solidFill>
                  <a:prstClr val="white"/>
                </a:solidFill>
                <a:latin typeface="Arial"/>
                <a:cs typeface="Arial"/>
              </a:rPr>
              <a:t>proprietary.</a:t>
            </a:r>
          </a:p>
          <a:p>
            <a:pPr algn="r" defTabSz="957756"/>
            <a:r>
              <a:rPr lang="en-US" sz="700" dirty="0" smtClean="0">
                <a:solidFill>
                  <a:prstClr val="white"/>
                </a:solidFill>
                <a:latin typeface="Arial"/>
                <a:cs typeface="Arial"/>
              </a:rPr>
              <a:t>© 2014 </a:t>
            </a:r>
            <a:r>
              <a:rPr lang="en-US" sz="700" dirty="0">
                <a:solidFill>
                  <a:prstClr val="white"/>
                </a:solidFill>
                <a:latin typeface="Arial"/>
                <a:cs typeface="Arial"/>
              </a:rPr>
              <a:t>Capgemini. All rights </a:t>
            </a:r>
            <a:r>
              <a:rPr lang="en-US" sz="700" dirty="0" smtClean="0">
                <a:solidFill>
                  <a:prstClr val="white"/>
                </a:solidFill>
                <a:latin typeface="Arial"/>
                <a:cs typeface="Arial"/>
              </a:rPr>
              <a:t>reserved.</a:t>
            </a:r>
            <a:endParaRPr lang="en-US" sz="700" dirty="0">
              <a:solidFill>
                <a:prstClr val="white"/>
              </a:solidFill>
              <a:latin typeface="Arial"/>
              <a:cs typeface="Arial"/>
            </a:endParaRPr>
          </a:p>
        </p:txBody>
      </p:sp>
      <p:sp>
        <p:nvSpPr>
          <p:cNvPr id="15" name="Rectangle 14"/>
          <p:cNvSpPr/>
          <p:nvPr>
            <p:custDataLst>
              <p:tags r:id="rId8"/>
            </p:custDataLst>
          </p:nvPr>
        </p:nvSpPr>
        <p:spPr>
          <a:xfrm>
            <a:off x="6982879" y="5457935"/>
            <a:ext cx="2923122" cy="380480"/>
          </a:xfrm>
          <a:prstGeom prst="rect">
            <a:avLst/>
          </a:prstGeom>
        </p:spPr>
        <p:txBody>
          <a:bodyPr wrap="none" lIns="36000" tIns="36000" rIns="360000" bIns="36000" anchor="b" anchorCtr="0">
            <a:spAutoFit/>
          </a:bodyPr>
          <a:lstStyle/>
          <a:p>
            <a:pPr algn="r" defTabSz="957756"/>
            <a:r>
              <a:rPr lang="en-US" sz="2000" b="1" dirty="0">
                <a:solidFill>
                  <a:prstClr val="white"/>
                </a:solidFill>
                <a:latin typeface="Arial" pitchFamily="34" charset="0"/>
                <a:cs typeface="Arial" pitchFamily="34" charset="0"/>
              </a:rPr>
              <a:t>www.capgemini.com</a:t>
            </a:r>
          </a:p>
        </p:txBody>
      </p:sp>
      <p:pic>
        <p:nvPicPr>
          <p:cNvPr id="16" name="Picture 3" descr="C:\Users\UserSim\Desktop\DS_icons\128x128 shadows\facebook.png">
            <a:hlinkClick r:id="rId17"/>
          </p:cNvPr>
          <p:cNvPicPr>
            <a:picLocks noChangeAspect="1" noChangeArrowheads="1"/>
          </p:cNvPicPr>
          <p:nvPr>
            <p:custDataLst>
              <p:tags r:id="rId9"/>
            </p:custDataLst>
          </p:nvPr>
        </p:nvPicPr>
        <p:blipFill>
          <a:blip r:embed="rId18" cstate="email"/>
          <a:srcRect/>
          <a:stretch>
            <a:fillRect/>
          </a:stretch>
        </p:blipFill>
        <p:spPr bwMode="auto">
          <a:xfrm>
            <a:off x="7939255" y="5932547"/>
            <a:ext cx="278223" cy="263770"/>
          </a:xfrm>
          <a:prstGeom prst="rect">
            <a:avLst/>
          </a:prstGeom>
          <a:noFill/>
        </p:spPr>
      </p:pic>
      <p:pic>
        <p:nvPicPr>
          <p:cNvPr id="17" name="Picture 4" descr="C:\Users\UserSim\Desktop\DS_icons\128x128 shadows\linkedin.png">
            <a:hlinkClick r:id="rId19"/>
          </p:cNvPr>
          <p:cNvPicPr>
            <a:picLocks noChangeAspect="1" noChangeArrowheads="1"/>
          </p:cNvPicPr>
          <p:nvPr>
            <p:custDataLst>
              <p:tags r:id="rId10"/>
            </p:custDataLst>
          </p:nvPr>
        </p:nvPicPr>
        <p:blipFill>
          <a:blip r:embed="rId20" cstate="email">
            <a:extLst>
              <a:ext uri="{28A0092B-C50C-407E-A947-70E740481C1C}">
                <a14:useLocalDpi xmlns="" xmlns:a14="http://schemas.microsoft.com/office/drawing/2010/main"/>
              </a:ext>
            </a:extLst>
          </a:blip>
          <a:srcRect/>
          <a:stretch>
            <a:fillRect/>
          </a:stretch>
        </p:blipFill>
        <p:spPr bwMode="auto">
          <a:xfrm>
            <a:off x="8274666" y="5932547"/>
            <a:ext cx="281314" cy="266700"/>
          </a:xfrm>
          <a:prstGeom prst="rect">
            <a:avLst/>
          </a:prstGeom>
          <a:noFill/>
        </p:spPr>
      </p:pic>
      <p:pic>
        <p:nvPicPr>
          <p:cNvPr id="18" name="Picture 5" descr="C:\Users\UserSim\Desktop\DS_icons\128x128 shadows\twitter.png">
            <a:hlinkClick r:id="rId21"/>
          </p:cNvPr>
          <p:cNvPicPr>
            <a:picLocks noChangeAspect="1" noChangeArrowheads="1"/>
          </p:cNvPicPr>
          <p:nvPr>
            <p:custDataLst>
              <p:tags r:id="rId11"/>
            </p:custDataLst>
          </p:nvPr>
        </p:nvPicPr>
        <p:blipFill>
          <a:blip r:embed="rId22" cstate="email">
            <a:extLst>
              <a:ext uri="{28A0092B-C50C-407E-A947-70E740481C1C}">
                <a14:useLocalDpi xmlns="" xmlns:a14="http://schemas.microsoft.com/office/drawing/2010/main"/>
              </a:ext>
            </a:extLst>
          </a:blip>
          <a:srcRect/>
          <a:stretch>
            <a:fillRect/>
          </a:stretch>
        </p:blipFill>
        <p:spPr bwMode="auto">
          <a:xfrm>
            <a:off x="8903720" y="5932547"/>
            <a:ext cx="281314" cy="266700"/>
          </a:xfrm>
          <a:prstGeom prst="rect">
            <a:avLst/>
          </a:prstGeom>
          <a:noFill/>
        </p:spPr>
      </p:pic>
      <p:pic>
        <p:nvPicPr>
          <p:cNvPr id="19" name="Picture 6" descr="C:\Users\UserSim\Desktop\DS_icons\128x128 shadows\youtube.png">
            <a:hlinkClick r:id="rId23"/>
          </p:cNvPr>
          <p:cNvPicPr>
            <a:picLocks noChangeAspect="1" noChangeArrowheads="1"/>
          </p:cNvPicPr>
          <p:nvPr>
            <p:custDataLst>
              <p:tags r:id="rId12"/>
            </p:custDataLst>
          </p:nvPr>
        </p:nvPicPr>
        <p:blipFill>
          <a:blip r:embed="rId24" cstate="email">
            <a:extLst>
              <a:ext uri="{28A0092B-C50C-407E-A947-70E740481C1C}">
                <a14:useLocalDpi xmlns="" xmlns:a14="http://schemas.microsoft.com/office/drawing/2010/main"/>
              </a:ext>
            </a:extLst>
          </a:blip>
          <a:srcRect/>
          <a:stretch>
            <a:fillRect/>
          </a:stretch>
        </p:blipFill>
        <p:spPr bwMode="auto">
          <a:xfrm>
            <a:off x="9242223" y="5932547"/>
            <a:ext cx="281314" cy="266700"/>
          </a:xfrm>
          <a:prstGeom prst="rect">
            <a:avLst/>
          </a:prstGeom>
          <a:noFill/>
        </p:spPr>
      </p:pic>
      <p:pic>
        <p:nvPicPr>
          <p:cNvPr id="20" name="Image 22" descr="Picto_Slideshare.gif">
            <a:hlinkClick r:id="rId25"/>
          </p:cNvPr>
          <p:cNvPicPr preferRelativeResize="0">
            <a:picLocks/>
          </p:cNvPicPr>
          <p:nvPr>
            <p:custDataLst>
              <p:tags r:id="rId13"/>
            </p:custDataLst>
          </p:nvPr>
        </p:nvPicPr>
        <p:blipFill>
          <a:blip r:embed="rId26" cstate="email">
            <a:extLst>
              <a:ext uri="{28A0092B-C50C-407E-A947-70E740481C1C}">
                <a14:useLocalDpi xmlns="" xmlns:a14="http://schemas.microsoft.com/office/drawing/2010/main"/>
              </a:ext>
            </a:extLst>
          </a:blip>
          <a:srcRect l="4793" t="6316" r="5718" b="7969"/>
          <a:stretch>
            <a:fillRect/>
          </a:stretch>
        </p:blipFill>
        <p:spPr>
          <a:xfrm>
            <a:off x="8613170" y="5932553"/>
            <a:ext cx="233362" cy="238125"/>
          </a:xfrm>
          <a:prstGeom prst="roundRect">
            <a:avLst/>
          </a:prstGeom>
          <a:effectLst>
            <a:outerShdw blurRad="38100" dist="25400" dir="5400000" sx="98000" sy="98000" algn="t" rotWithShape="0">
              <a:schemeClr val="tx2">
                <a:alpha val="51000"/>
              </a:schemeClr>
            </a:outerShdw>
          </a:effectLst>
        </p:spPr>
      </p:pic>
    </p:spTree>
    <p:extLst>
      <p:ext uri="{BB962C8B-B14F-4D97-AF65-F5344CB8AC3E}">
        <p14:creationId xmlns="" xmlns:p14="http://schemas.microsoft.com/office/powerpoint/2010/main" val="2421174000"/>
      </p:ext>
    </p:extLst>
  </p:cSld>
  <p:clrMap bg1="lt1" tx1="dk1" bg2="lt2" tx2="dk2" accent1="accent1" accent2="accent2" accent3="accent3" accent4="accent4" accent5="accent5" accent6="accent6" hlink="hlink" folHlink="folHlink"/>
  <p:sldLayoutIdLst>
    <p:sldLayoutId id="2147483694" r:id="rId1"/>
  </p:sldLayoutIdLst>
  <p:timing>
    <p:tnLst>
      <p:par>
        <p:cTn id="1" dur="indefinite" restart="never" nodeType="tmRoot"/>
      </p:par>
    </p:tnLst>
  </p:timing>
  <p:hf sldNum="0" hdr="0" ft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51.png"/><Relationship Id="rId2" Type="http://schemas.openxmlformats.org/officeDocument/2006/relationships/diagramData" Target="../diagrams/data10.xml"/><Relationship Id="rId1" Type="http://schemas.openxmlformats.org/officeDocument/2006/relationships/slideLayout" Target="../slideLayouts/slideLayout5.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5.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5.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5.xml"/><Relationship Id="rId4" Type="http://schemas.openxmlformats.org/officeDocument/2006/relationships/image" Target="../media/image64.png"/></Relationships>
</file>

<file path=ppt/slides/_rels/slide2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tags" Target="../tags/tag33.xml"/><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notesSlide" Target="../notesSlides/notesSlide3.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slideLayout" Target="../slideLayouts/slideLayout7.xml"/><Relationship Id="rId5" Type="http://schemas.openxmlformats.org/officeDocument/2006/relationships/tags" Target="../tags/tag30.xml"/><Relationship Id="rId10" Type="http://schemas.openxmlformats.org/officeDocument/2006/relationships/tags" Target="../tags/tag35.xml"/><Relationship Id="rId4" Type="http://schemas.openxmlformats.org/officeDocument/2006/relationships/tags" Target="../tags/tag29.xml"/><Relationship Id="rId9" Type="http://schemas.openxmlformats.org/officeDocument/2006/relationships/tags" Target="../tags/tag34.xml"/></Relationships>
</file>

<file path=ppt/slides/_rels/slide3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5.xml"/><Relationship Id="rId4" Type="http://schemas.openxmlformats.org/officeDocument/2006/relationships/image" Target="../media/image74.png"/></Relationships>
</file>

<file path=ppt/slides/_rels/slide3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5.xml"/><Relationship Id="rId5" Type="http://schemas.openxmlformats.org/officeDocument/2006/relationships/image" Target="../media/image85.png"/><Relationship Id="rId4" Type="http://schemas.openxmlformats.org/officeDocument/2006/relationships/image" Target="../media/image84.png"/></Relationships>
</file>

<file path=ppt/slides/_rels/slide4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5.xml"/><Relationship Id="rId1" Type="http://schemas.openxmlformats.org/officeDocument/2006/relationships/vmlDrawing" Target="../drawings/vmlDrawing6.vml"/><Relationship Id="rId5" Type="http://schemas.openxmlformats.org/officeDocument/2006/relationships/image" Target="../media/image104.png"/><Relationship Id="rId4" Type="http://schemas.openxmlformats.org/officeDocument/2006/relationships/image" Target="../media/image103.png"/></Relationships>
</file>

<file path=ppt/slides/_rels/slide66.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image" Target="../media/image107.png"/><Relationship Id="rId7" Type="http://schemas.openxmlformats.org/officeDocument/2006/relationships/image" Target="../media/image111.jpeg"/><Relationship Id="rId12" Type="http://schemas.openxmlformats.org/officeDocument/2006/relationships/image" Target="../media/image116.png"/><Relationship Id="rId2" Type="http://schemas.openxmlformats.org/officeDocument/2006/relationships/image" Target="../media/image106.png"/><Relationship Id="rId1" Type="http://schemas.openxmlformats.org/officeDocument/2006/relationships/slideLayout" Target="../slideLayouts/slideLayout5.xml"/><Relationship Id="rId6" Type="http://schemas.openxmlformats.org/officeDocument/2006/relationships/image" Target="../media/image110.png"/><Relationship Id="rId11" Type="http://schemas.openxmlformats.org/officeDocument/2006/relationships/image" Target="../media/image115.png"/><Relationship Id="rId5" Type="http://schemas.openxmlformats.org/officeDocument/2006/relationships/image" Target="../media/image109.png"/><Relationship Id="rId10" Type="http://schemas.openxmlformats.org/officeDocument/2006/relationships/image" Target="../media/image114.png"/><Relationship Id="rId4" Type="http://schemas.openxmlformats.org/officeDocument/2006/relationships/image" Target="../media/image108.png"/><Relationship Id="rId9" Type="http://schemas.openxmlformats.org/officeDocument/2006/relationships/image" Target="../media/image113.jpeg"/></Relationships>
</file>

<file path=ppt/slides/_rels/slide68.xml.rels><?xml version="1.0" encoding="UTF-8" standalone="yes"?>
<Relationships xmlns="http://schemas.openxmlformats.org/package/2006/relationships"><Relationship Id="rId8" Type="http://schemas.openxmlformats.org/officeDocument/2006/relationships/image" Target="../media/image123.jpeg"/><Relationship Id="rId3" Type="http://schemas.openxmlformats.org/officeDocument/2006/relationships/image" Target="../media/image118.png"/><Relationship Id="rId7" Type="http://schemas.openxmlformats.org/officeDocument/2006/relationships/image" Target="../media/image122.png"/><Relationship Id="rId2" Type="http://schemas.openxmlformats.org/officeDocument/2006/relationships/image" Target="../media/image117.png"/><Relationship Id="rId1" Type="http://schemas.openxmlformats.org/officeDocument/2006/relationships/slideLayout" Target="../slideLayouts/slideLayout5.xml"/><Relationship Id="rId6" Type="http://schemas.openxmlformats.org/officeDocument/2006/relationships/image" Target="../media/image121.png"/><Relationship Id="rId5" Type="http://schemas.openxmlformats.org/officeDocument/2006/relationships/image" Target="../media/image120.png"/><Relationship Id="rId4" Type="http://schemas.openxmlformats.org/officeDocument/2006/relationships/image" Target="../media/image119.png"/><Relationship Id="rId9" Type="http://schemas.openxmlformats.org/officeDocument/2006/relationships/image" Target="../media/image12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70.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5.xml"/><Relationship Id="rId4" Type="http://schemas.openxmlformats.org/officeDocument/2006/relationships/image" Target="../media/image128.png"/></Relationships>
</file>

<file path=ppt/slides/_rels/slide7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image" Target="../media/image135.jpe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9.png"/><Relationship Id="rId7" Type="http://schemas.openxmlformats.org/officeDocument/2006/relationships/diagramColors" Target="../diagrams/colors6.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effectLst/>
        </p:spPr>
        <p:txBody>
          <a:bodyPr lIns="0" tIns="0" rIns="0" bIns="0" anchor="ctr"/>
          <a:lstStyle/>
          <a:p>
            <a:pPr>
              <a:defRPr/>
            </a:pPr>
            <a:r>
              <a:rPr lang="en-US" sz="3200" b="1" dirty="0" smtClean="0">
                <a:latin typeface="Arial"/>
              </a:rPr>
              <a:t>MongoDB for Beginners</a:t>
            </a:r>
          </a:p>
        </p:txBody>
      </p:sp>
      <p:sp>
        <p:nvSpPr>
          <p:cNvPr id="3" name="Subtitle 2"/>
          <p:cNvSpPr>
            <a:spLocks noGrp="1"/>
          </p:cNvSpPr>
          <p:nvPr>
            <p:ph type="subTitle" idx="1"/>
          </p:nvPr>
        </p:nvSpPr>
        <p:spPr/>
        <p:txBody>
          <a:bodyPr/>
          <a:lstStyle/>
          <a:p>
            <a:r>
              <a:rPr lang="en-US" dirty="0" smtClean="0"/>
              <a:t>Updated March 2015</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nvPr>
        </p:nvGraphicFramePr>
        <p:xfrm>
          <a:off x="495300" y="1600203"/>
          <a:ext cx="89154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555" name="Title 5"/>
          <p:cNvSpPr>
            <a:spLocks noGrp="1"/>
          </p:cNvSpPr>
          <p:nvPr>
            <p:ph type="title"/>
          </p:nvPr>
        </p:nvSpPr>
        <p:spPr bwMode="auto">
          <a:xfrm>
            <a:off x="507339" y="2"/>
            <a:ext cx="8915400" cy="981075"/>
          </a:xfrm>
          <a:noFill/>
          <a:ln>
            <a:miter lim="800000"/>
            <a:headEnd/>
            <a:tailEnd/>
          </a:ln>
        </p:spPr>
        <p:txBody>
          <a:bodyPr vert="horz" wrap="square" lIns="91440" tIns="45720" rIns="91440" bIns="45720" numCol="1" anchor="ctr" anchorCtr="0" compatLnSpc="1">
            <a:prstTxWarp prst="textNoShape">
              <a:avLst/>
            </a:prstTxWarp>
          </a:bodyPr>
          <a:lstStyle/>
          <a:p>
            <a:pPr eaLnBrk="1" hangingPunct="1"/>
            <a:r>
              <a:rPr lang="en-US" dirty="0" smtClean="0">
                <a:solidFill>
                  <a:schemeClr val="accent5"/>
                </a:solidFill>
                <a:cs typeface="Arial" charset="0"/>
              </a:rPr>
              <a:t>Objectives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2"/>
          <p:cNvSpPr>
            <a:spLocks noGrp="1"/>
          </p:cNvSpPr>
          <p:nvPr>
            <p:ph type="title"/>
          </p:nvPr>
        </p:nvSpPr>
        <p:spPr bwMode="auto">
          <a:xfrm>
            <a:off x="507339" y="2"/>
            <a:ext cx="8915400" cy="981075"/>
          </a:xfrm>
          <a:noFill/>
          <a:ln>
            <a:miter lim="800000"/>
            <a:headEnd/>
            <a:tailEnd/>
          </a:ln>
        </p:spPr>
        <p:txBody>
          <a:bodyPr vert="horz" wrap="square" lIns="91440" tIns="45720" rIns="91440" bIns="45720" numCol="1" anchor="ctr" anchorCtr="0" compatLnSpc="1">
            <a:prstTxWarp prst="textNoShape">
              <a:avLst/>
            </a:prstTxWarp>
          </a:bodyPr>
          <a:lstStyle/>
          <a:p>
            <a:pPr eaLnBrk="1" hangingPunct="1"/>
            <a:r>
              <a:rPr lang="en-US" dirty="0" smtClean="0">
                <a:cs typeface="Arial" charset="0"/>
              </a:rPr>
              <a:t>Process (Face-to-Face Classroom)</a:t>
            </a:r>
          </a:p>
        </p:txBody>
      </p:sp>
      <p:graphicFrame>
        <p:nvGraphicFramePr>
          <p:cNvPr id="5" name="Diagram 4"/>
          <p:cNvGraphicFramePr/>
          <p:nvPr/>
        </p:nvGraphicFramePr>
        <p:xfrm>
          <a:off x="609599" y="1143000"/>
          <a:ext cx="8926151" cy="49608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2"/>
          <p:cNvSpPr>
            <a:spLocks noGrp="1"/>
          </p:cNvSpPr>
          <p:nvPr>
            <p:ph type="title"/>
          </p:nvPr>
        </p:nvSpPr>
        <p:spPr bwMode="auto">
          <a:xfrm>
            <a:off x="507339" y="2"/>
            <a:ext cx="8915400" cy="981075"/>
          </a:xfrm>
          <a:noFill/>
          <a:ln>
            <a:miter lim="800000"/>
            <a:headEnd/>
            <a:tailEnd/>
          </a:ln>
        </p:spPr>
        <p:txBody>
          <a:bodyPr vert="horz" wrap="square" lIns="91440" tIns="45720" rIns="91440" bIns="45720" numCol="1" anchor="ctr" anchorCtr="0" compatLnSpc="1">
            <a:prstTxWarp prst="textNoShape">
              <a:avLst/>
            </a:prstTxWarp>
          </a:bodyPr>
          <a:lstStyle/>
          <a:p>
            <a:pPr eaLnBrk="1" hangingPunct="1"/>
            <a:r>
              <a:rPr lang="en-US" dirty="0" smtClean="0">
                <a:cs typeface="Arial" charset="0"/>
              </a:rPr>
              <a:t>Process (Virtual Classroom)</a:t>
            </a:r>
          </a:p>
        </p:txBody>
      </p:sp>
      <p:graphicFrame>
        <p:nvGraphicFramePr>
          <p:cNvPr id="5" name="Diagram 4"/>
          <p:cNvGraphicFramePr/>
          <p:nvPr>
            <p:extLst>
              <p:ext uri="{D42A27DB-BD31-4B8C-83A1-F6EECF244321}">
                <p14:modId xmlns="" xmlns:p14="http://schemas.microsoft.com/office/powerpoint/2010/main" val="1264504684"/>
              </p:ext>
            </p:extLst>
          </p:nvPr>
        </p:nvGraphicFramePr>
        <p:xfrm>
          <a:off x="609599" y="1143000"/>
          <a:ext cx="8926151" cy="49608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US" sz="3200" dirty="0" smtClean="0">
                <a:solidFill>
                  <a:schemeClr val="accent5"/>
                </a:solidFill>
                <a:latin typeface="Arial"/>
              </a:rPr>
              <a:t>Philosophy</a:t>
            </a:r>
            <a:endParaRPr lang="en-US" sz="3200" dirty="0">
              <a:solidFill>
                <a:schemeClr val="accent5"/>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A5A66E24-C24D-4816-8D00-41AED79D6EF3}" type="datetime1">
              <a:rPr lang="en-US" smtClean="0"/>
              <a:pPr>
                <a:defRPr/>
              </a:pPr>
              <a:t>3/30/2016</a:t>
            </a:fld>
            <a:endParaRPr lang="en-US" dirty="0"/>
          </a:p>
        </p:txBody>
      </p:sp>
      <p:graphicFrame>
        <p:nvGraphicFramePr>
          <p:cNvPr id="11" name="Diagram 10"/>
          <p:cNvGraphicFramePr/>
          <p:nvPr/>
        </p:nvGraphicFramePr>
        <p:xfrm>
          <a:off x="685800" y="1066800"/>
          <a:ext cx="8915400" cy="251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8435" name="Picture 3"/>
          <p:cNvPicPr>
            <a:picLocks noChangeAspect="1" noChangeArrowheads="1"/>
          </p:cNvPicPr>
          <p:nvPr/>
        </p:nvPicPr>
        <p:blipFill>
          <a:blip r:embed="rId7" cstate="email"/>
          <a:srcRect/>
          <a:stretch>
            <a:fillRect/>
          </a:stretch>
        </p:blipFill>
        <p:spPr bwMode="auto">
          <a:xfrm>
            <a:off x="914400" y="3810000"/>
            <a:ext cx="7543800" cy="216655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US" sz="3200" b="1" dirty="0" smtClean="0">
                <a:solidFill>
                  <a:srgbClr val="263147"/>
                </a:solidFill>
                <a:latin typeface="Arial"/>
              </a:rPr>
              <a:t>Philosophy</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EBB0D098-5D64-4960-ACD4-EAC19F5A6975}" type="datetime1">
              <a:rPr lang="en-US" smtClean="0"/>
              <a:pPr>
                <a:defRPr/>
              </a:pPr>
              <a:t>3/30/2016</a:t>
            </a:fld>
            <a:endParaRPr lang="en-US" dirty="0"/>
          </a:p>
        </p:txBody>
      </p:sp>
      <p:graphicFrame>
        <p:nvGraphicFramePr>
          <p:cNvPr id="12" name="Diagram 11"/>
          <p:cNvGraphicFramePr/>
          <p:nvPr/>
        </p:nvGraphicFramePr>
        <p:xfrm>
          <a:off x="838200" y="1524000"/>
          <a:ext cx="8305800" cy="3970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US" sz="3200" b="1" dirty="0" smtClean="0">
                <a:solidFill>
                  <a:srgbClr val="263147"/>
                </a:solidFill>
                <a:latin typeface="Arial"/>
              </a:rPr>
              <a:t>Features</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DC77A79B-9A6E-45C1-B1D8-2DEF8AAF5605}" type="datetime1">
              <a:rPr lang="en-US" smtClean="0"/>
              <a:pPr>
                <a:defRPr/>
              </a:pPr>
              <a:t>3/30/2016</a:t>
            </a:fld>
            <a:endParaRPr lang="en-US" dirty="0"/>
          </a:p>
        </p:txBody>
      </p:sp>
      <p:sp>
        <p:nvSpPr>
          <p:cNvPr id="6" name="Rectangle 5"/>
          <p:cNvSpPr/>
          <p:nvPr/>
        </p:nvSpPr>
        <p:spPr>
          <a:xfrm>
            <a:off x="457200" y="1343085"/>
            <a:ext cx="8763000" cy="923330"/>
          </a:xfrm>
          <a:prstGeom prst="rect">
            <a:avLst/>
          </a:prstGeom>
        </p:spPr>
        <p:txBody>
          <a:bodyPr wrap="square">
            <a:spAutoFit/>
          </a:bodyPr>
          <a:lstStyle/>
          <a:p>
            <a:endParaRPr lang="en-GB" dirty="0" smtClean="0"/>
          </a:p>
          <a:p>
            <a:endParaRPr lang="en-GB" dirty="0" smtClean="0"/>
          </a:p>
          <a:p>
            <a:endParaRPr lang="en-GB" b="1" dirty="0" smtClean="0"/>
          </a:p>
        </p:txBody>
      </p:sp>
      <p:graphicFrame>
        <p:nvGraphicFramePr>
          <p:cNvPr id="9" name="Diagram 8"/>
          <p:cNvGraphicFramePr/>
          <p:nvPr/>
        </p:nvGraphicFramePr>
        <p:xfrm>
          <a:off x="533400" y="1143000"/>
          <a:ext cx="91440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US" sz="3200" b="1" dirty="0" smtClean="0">
                <a:solidFill>
                  <a:srgbClr val="263147"/>
                </a:solidFill>
                <a:latin typeface="Arial"/>
              </a:rPr>
              <a:t>RDBMS Features not in MongoDB</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D9B415C3-EB8D-4E47-9ECF-DCCBAE717491}" type="datetime1">
              <a:rPr lang="en-US" smtClean="0"/>
              <a:pPr>
                <a:defRPr/>
              </a:pPr>
              <a:t>3/30/2016</a:t>
            </a:fld>
            <a:endParaRPr lang="en-US" dirty="0"/>
          </a:p>
        </p:txBody>
      </p:sp>
      <p:sp>
        <p:nvSpPr>
          <p:cNvPr id="11" name="Rectangle 10"/>
          <p:cNvSpPr/>
          <p:nvPr/>
        </p:nvSpPr>
        <p:spPr>
          <a:xfrm>
            <a:off x="762000" y="1605677"/>
            <a:ext cx="8915400" cy="4033123"/>
          </a:xfrm>
          <a:prstGeom prst="rect">
            <a:avLst/>
          </a:prstGeom>
          <a:solidFill>
            <a:schemeClr val="bg2">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prst="slope"/>
          </a:sp3d>
        </p:spPr>
        <p:txBody>
          <a:bodyPr wrap="square" anchor="ctr" anchorCtr="0">
            <a:noAutofit/>
          </a:bodyPr>
          <a:lstStyle/>
          <a:p>
            <a:pPr marL="236538" indent="-236538">
              <a:buClr>
                <a:srgbClr val="05C3FF"/>
              </a:buClr>
              <a:buFont typeface="Wingdings" pitchFamily="2" charset="2"/>
              <a:buChar char="§"/>
            </a:pPr>
            <a:r>
              <a:rPr lang="en-GB" dirty="0" smtClean="0"/>
              <a:t>In </a:t>
            </a:r>
            <a:r>
              <a:rPr lang="en-GB" dirty="0" err="1" smtClean="0"/>
              <a:t>MongoDB</a:t>
            </a:r>
            <a:r>
              <a:rPr lang="en-GB" dirty="0" smtClean="0"/>
              <a:t> data is not stored in Table and Columns format.</a:t>
            </a:r>
          </a:p>
          <a:p>
            <a:pPr marL="236538" indent="-236538">
              <a:buClr>
                <a:srgbClr val="05C3FF"/>
              </a:buClr>
              <a:buFont typeface="Wingdings" pitchFamily="2" charset="2"/>
              <a:buChar char="§"/>
            </a:pPr>
            <a:endParaRPr lang="en-GB" dirty="0" smtClean="0"/>
          </a:p>
          <a:p>
            <a:pPr marL="236538" indent="-236538">
              <a:buClr>
                <a:srgbClr val="05C3FF"/>
              </a:buClr>
              <a:buFont typeface="Wingdings" pitchFamily="2" charset="2"/>
              <a:buChar char="§"/>
            </a:pPr>
            <a:r>
              <a:rPr lang="en-GB" dirty="0" smtClean="0"/>
              <a:t>Join cannot be used in </a:t>
            </a:r>
            <a:r>
              <a:rPr lang="en-GB" dirty="0" err="1" smtClean="0"/>
              <a:t>MongoDB</a:t>
            </a:r>
            <a:r>
              <a:rPr lang="en-GB" dirty="0" smtClean="0"/>
              <a:t>.</a:t>
            </a:r>
          </a:p>
          <a:p>
            <a:pPr marL="236538" indent="-236538">
              <a:buClr>
                <a:srgbClr val="05C3FF"/>
              </a:buClr>
              <a:buFont typeface="Wingdings" pitchFamily="2" charset="2"/>
              <a:buChar char="§"/>
            </a:pPr>
            <a:endParaRPr lang="en-GB" dirty="0" smtClean="0"/>
          </a:p>
          <a:p>
            <a:pPr marL="236538" indent="-236538">
              <a:buClr>
                <a:srgbClr val="05C3FF"/>
              </a:buClr>
              <a:buFont typeface="Wingdings" pitchFamily="2" charset="2"/>
              <a:buChar char="§"/>
            </a:pPr>
            <a:r>
              <a:rPr lang="en-GB" dirty="0" smtClean="0"/>
              <a:t>Multiple collections cannot be updated using single update command in </a:t>
            </a:r>
            <a:r>
              <a:rPr lang="en-GB" dirty="0" err="1" smtClean="0"/>
              <a:t>MongoDB</a:t>
            </a:r>
            <a:r>
              <a:rPr lang="en-GB" dirty="0" smtClean="0"/>
              <a:t>.</a:t>
            </a:r>
          </a:p>
          <a:p>
            <a:pPr marL="236538" indent="-236538">
              <a:buClr>
                <a:srgbClr val="05C3FF"/>
              </a:buClr>
              <a:buFont typeface="Wingdings" pitchFamily="2" charset="2"/>
              <a:buChar char="§"/>
            </a:pPr>
            <a:endParaRPr lang="en-GB" dirty="0" smtClean="0"/>
          </a:p>
          <a:p>
            <a:pPr marL="236538" indent="-236538">
              <a:buClr>
                <a:srgbClr val="05C3FF"/>
              </a:buClr>
              <a:buFont typeface="Wingdings" pitchFamily="2" charset="2"/>
              <a:buChar char="§"/>
            </a:pPr>
            <a:r>
              <a:rPr lang="en-GB" dirty="0" err="1" smtClean="0"/>
              <a:t>Subquery</a:t>
            </a:r>
            <a:r>
              <a:rPr lang="en-GB" dirty="0" smtClean="0"/>
              <a:t> option is not available in </a:t>
            </a:r>
            <a:r>
              <a:rPr lang="en-GB" dirty="0" err="1" smtClean="0"/>
              <a:t>MongoDB</a:t>
            </a:r>
            <a:r>
              <a:rPr lang="en-GB" dirty="0" smtClean="0"/>
              <a:t>.</a:t>
            </a:r>
          </a:p>
          <a:p>
            <a:pPr marL="236538" indent="-236538">
              <a:buClr>
                <a:srgbClr val="05C3FF"/>
              </a:buClr>
              <a:buFont typeface="Wingdings" pitchFamily="2" charset="2"/>
              <a:buChar char="§"/>
            </a:pPr>
            <a:endParaRPr lang="en-GB" dirty="0" smtClean="0"/>
          </a:p>
          <a:p>
            <a:pPr marL="236538" indent="-236538">
              <a:buClr>
                <a:srgbClr val="05C3FF"/>
              </a:buClr>
              <a:buFont typeface="Wingdings" pitchFamily="2" charset="2"/>
              <a:buChar char="§"/>
            </a:pPr>
            <a:r>
              <a:rPr lang="en-GB" dirty="0" smtClean="0"/>
              <a:t>Writing SQL using aggregate functions is not simple in </a:t>
            </a:r>
            <a:r>
              <a:rPr lang="en-GB" dirty="0" err="1" smtClean="0"/>
              <a:t>MongoDB</a:t>
            </a:r>
            <a:r>
              <a:rPr lang="en-GB" dirty="0" smtClean="0"/>
              <a:t> as in RDBMS.</a:t>
            </a:r>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US" sz="3200" b="1" dirty="0" smtClean="0">
                <a:solidFill>
                  <a:srgbClr val="263147"/>
                </a:solidFill>
                <a:latin typeface="Arial"/>
              </a:rPr>
              <a:t>Data Modeling</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2E1882AD-DB67-42E1-8E74-9DE20812A459}" type="datetime1">
              <a:rPr lang="en-US" smtClean="0"/>
              <a:pPr>
                <a:defRPr/>
              </a:pPr>
              <a:t>3/30/2016</a:t>
            </a:fld>
            <a:endParaRPr lang="en-US" dirty="0"/>
          </a:p>
        </p:txBody>
      </p:sp>
      <p:sp>
        <p:nvSpPr>
          <p:cNvPr id="5" name="Content Placeholder 3"/>
          <p:cNvSpPr>
            <a:spLocks noGrp="1"/>
          </p:cNvSpPr>
          <p:nvPr>
            <p:ph idx="1"/>
          </p:nvPr>
        </p:nvSpPr>
        <p:spPr>
          <a:xfrm>
            <a:off x="762000" y="1219200"/>
            <a:ext cx="8915400" cy="5060032"/>
          </a:xfrm>
          <a:prstGeom prst="rect">
            <a:avLst/>
          </a:prstGeom>
          <a:solidFill>
            <a:schemeClr val="bg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chorCtr="0">
            <a:noAutofit/>
          </a:bodyPr>
          <a:lstStyle/>
          <a:p>
            <a:pPr indent="-190500" eaLnBrk="0" fontAlgn="base" hangingPunct="0">
              <a:spcBef>
                <a:spcPct val="20000"/>
              </a:spcBef>
              <a:spcAft>
                <a:spcPct val="0"/>
              </a:spcAft>
              <a:buClr>
                <a:srgbClr val="00B0F0"/>
              </a:buClr>
            </a:pPr>
            <a:r>
              <a:rPr lang="en-GB" sz="1800" kern="0" dirty="0" err="1" smtClean="0">
                <a:solidFill>
                  <a:srgbClr val="000000"/>
                </a:solidFill>
              </a:rPr>
              <a:t>MongoDB</a:t>
            </a:r>
            <a:r>
              <a:rPr lang="en-GB" sz="1800" kern="0" dirty="0" smtClean="0">
                <a:solidFill>
                  <a:srgbClr val="000000"/>
                </a:solidFill>
              </a:rPr>
              <a:t> is schema less has a flexible schema. Collections do not enforce document structure.</a:t>
            </a:r>
          </a:p>
          <a:p>
            <a:pPr indent="-190500" eaLnBrk="0" fontAlgn="base" hangingPunct="0">
              <a:spcBef>
                <a:spcPct val="20000"/>
              </a:spcBef>
              <a:spcAft>
                <a:spcPct val="0"/>
              </a:spcAft>
              <a:buClr>
                <a:srgbClr val="00B0F0"/>
              </a:buClr>
            </a:pPr>
            <a:r>
              <a:rPr lang="en-GB" sz="1800" kern="0" dirty="0" err="1" smtClean="0">
                <a:solidFill>
                  <a:srgbClr val="000000"/>
                </a:solidFill>
              </a:rPr>
              <a:t>MongoDB</a:t>
            </a:r>
            <a:r>
              <a:rPr lang="en-GB" sz="1800" kern="0" dirty="0" smtClean="0">
                <a:solidFill>
                  <a:srgbClr val="000000"/>
                </a:solidFill>
              </a:rPr>
              <a:t> store data in JSON-style.  The documents stored in the database can have varying sets of fields, with different types for each field.  </a:t>
            </a:r>
          </a:p>
          <a:p>
            <a:pPr indent="-190500" eaLnBrk="0" fontAlgn="base" hangingPunct="0">
              <a:spcBef>
                <a:spcPct val="20000"/>
              </a:spcBef>
              <a:spcAft>
                <a:spcPct val="0"/>
              </a:spcAft>
              <a:buClr>
                <a:srgbClr val="00B0F0"/>
              </a:buClr>
            </a:pPr>
            <a:r>
              <a:rPr lang="en-GB" sz="1800" kern="0" dirty="0" smtClean="0">
                <a:solidFill>
                  <a:srgbClr val="000000"/>
                </a:solidFill>
              </a:rPr>
              <a:t>Following is example of </a:t>
            </a:r>
            <a:r>
              <a:rPr lang="en-GB" sz="1800" kern="0" dirty="0" err="1" smtClean="0">
                <a:solidFill>
                  <a:srgbClr val="000000"/>
                </a:solidFill>
              </a:rPr>
              <a:t>MongoDB</a:t>
            </a:r>
            <a:r>
              <a:rPr lang="en-GB" sz="1800" kern="0" dirty="0" smtClean="0">
                <a:solidFill>
                  <a:srgbClr val="000000"/>
                </a:solidFill>
              </a:rPr>
              <a:t> collection:</a:t>
            </a:r>
          </a:p>
          <a:p>
            <a:pPr>
              <a:buClr>
                <a:srgbClr val="00B0F0"/>
              </a:buClr>
            </a:pPr>
            <a:endParaRPr lang="en-GB" sz="1800" dirty="0" smtClean="0"/>
          </a:p>
          <a:p>
            <a:pPr>
              <a:buClr>
                <a:srgbClr val="00B0F0"/>
              </a:buClr>
              <a:buNone/>
            </a:pPr>
            <a:r>
              <a:rPr lang="en-GB" sz="1800" b="1" dirty="0" smtClean="0">
                <a:solidFill>
                  <a:schemeClr val="tx1"/>
                </a:solidFill>
              </a:rPr>
              <a:t>	Employee Collection</a:t>
            </a:r>
          </a:p>
          <a:p>
            <a:pPr>
              <a:buClr>
                <a:srgbClr val="00B0F0"/>
              </a:buClr>
            </a:pPr>
            <a:endParaRPr lang="en-GB" sz="1800" b="1" dirty="0" smtClean="0">
              <a:solidFill>
                <a:schemeClr val="tx1"/>
              </a:solidFill>
            </a:endParaRPr>
          </a:p>
          <a:p>
            <a:pPr lvl="1">
              <a:buClr>
                <a:srgbClr val="00B0F0"/>
              </a:buClr>
              <a:buNone/>
            </a:pPr>
            <a:r>
              <a:rPr lang="en-GB" sz="1800" b="1" dirty="0" smtClean="0">
                <a:solidFill>
                  <a:schemeClr val="tx1"/>
                </a:solidFill>
              </a:rPr>
              <a:t>{_id : 20011, </a:t>
            </a:r>
            <a:r>
              <a:rPr lang="en-GB" sz="1800" b="1" dirty="0" err="1" smtClean="0">
                <a:solidFill>
                  <a:schemeClr val="tx1"/>
                </a:solidFill>
              </a:rPr>
              <a:t>ename</a:t>
            </a:r>
            <a:r>
              <a:rPr lang="en-GB" sz="1800" b="1" dirty="0" smtClean="0">
                <a:solidFill>
                  <a:schemeClr val="tx1"/>
                </a:solidFill>
              </a:rPr>
              <a:t>: {</a:t>
            </a:r>
            <a:r>
              <a:rPr lang="en-GB" sz="1800" b="1" dirty="0" err="1" smtClean="0">
                <a:solidFill>
                  <a:schemeClr val="tx1"/>
                </a:solidFill>
              </a:rPr>
              <a:t>fname</a:t>
            </a:r>
            <a:r>
              <a:rPr lang="en-GB" sz="1800" b="1" dirty="0" smtClean="0">
                <a:solidFill>
                  <a:schemeClr val="tx1"/>
                </a:solidFill>
              </a:rPr>
              <a:t>: Ajay, </a:t>
            </a:r>
            <a:r>
              <a:rPr lang="en-GB" sz="1800" b="1" dirty="0" err="1" smtClean="0">
                <a:solidFill>
                  <a:schemeClr val="tx1"/>
                </a:solidFill>
              </a:rPr>
              <a:t>lastname</a:t>
            </a:r>
            <a:r>
              <a:rPr lang="en-GB" sz="1800" b="1" dirty="0" smtClean="0">
                <a:solidFill>
                  <a:schemeClr val="tx1"/>
                </a:solidFill>
              </a:rPr>
              <a:t>: </a:t>
            </a:r>
            <a:r>
              <a:rPr lang="en-GB" sz="1800" b="1" dirty="0" err="1" smtClean="0">
                <a:solidFill>
                  <a:schemeClr val="tx1"/>
                </a:solidFill>
              </a:rPr>
              <a:t>Dubey</a:t>
            </a:r>
            <a:r>
              <a:rPr lang="en-GB" sz="1800" b="1" dirty="0" smtClean="0">
                <a:solidFill>
                  <a:schemeClr val="tx1"/>
                </a:solidFill>
              </a:rPr>
              <a:t>}, salary: 12200}</a:t>
            </a:r>
          </a:p>
          <a:p>
            <a:pPr lvl="1">
              <a:buClr>
                <a:srgbClr val="00B0F0"/>
              </a:buClr>
              <a:buNone/>
            </a:pPr>
            <a:r>
              <a:rPr lang="en-GB" sz="1800" b="1" dirty="0" smtClean="0">
                <a:solidFill>
                  <a:schemeClr val="tx1"/>
                </a:solidFill>
              </a:rPr>
              <a:t>{_id : 20012, </a:t>
            </a:r>
            <a:r>
              <a:rPr lang="en-GB" sz="1800" b="1" dirty="0" err="1" smtClean="0">
                <a:solidFill>
                  <a:schemeClr val="tx1"/>
                </a:solidFill>
              </a:rPr>
              <a:t>ename</a:t>
            </a:r>
            <a:r>
              <a:rPr lang="en-GB" sz="1800" b="1" dirty="0" smtClean="0">
                <a:solidFill>
                  <a:schemeClr val="tx1"/>
                </a:solidFill>
              </a:rPr>
              <a:t>: {</a:t>
            </a:r>
            <a:r>
              <a:rPr lang="en-GB" sz="1800" b="1" dirty="0" err="1" smtClean="0">
                <a:solidFill>
                  <a:schemeClr val="tx1"/>
                </a:solidFill>
              </a:rPr>
              <a:t>fname</a:t>
            </a:r>
            <a:r>
              <a:rPr lang="en-GB" sz="1800" b="1" dirty="0" smtClean="0">
                <a:solidFill>
                  <a:schemeClr val="tx1"/>
                </a:solidFill>
              </a:rPr>
              <a:t>: Amir, </a:t>
            </a:r>
            <a:r>
              <a:rPr lang="en-GB" sz="1800" b="1" dirty="0" err="1" smtClean="0">
                <a:solidFill>
                  <a:schemeClr val="tx1"/>
                </a:solidFill>
              </a:rPr>
              <a:t>lastname</a:t>
            </a:r>
            <a:r>
              <a:rPr lang="en-GB" sz="1800" b="1" dirty="0" smtClean="0">
                <a:solidFill>
                  <a:schemeClr val="tx1"/>
                </a:solidFill>
              </a:rPr>
              <a:t>: Khan}, location: </a:t>
            </a:r>
            <a:r>
              <a:rPr lang="en-GB" sz="1800" b="1" dirty="0" err="1" smtClean="0">
                <a:solidFill>
                  <a:schemeClr val="tx1"/>
                </a:solidFill>
              </a:rPr>
              <a:t>Pune</a:t>
            </a:r>
            <a:r>
              <a:rPr lang="en-GB" sz="1800" b="1" dirty="0" smtClean="0">
                <a:solidFill>
                  <a:schemeClr val="tx1"/>
                </a:solidFill>
              </a:rPr>
              <a:t>, salary: 16500}</a:t>
            </a:r>
          </a:p>
          <a:p>
            <a:pPr lvl="1">
              <a:buClr>
                <a:srgbClr val="00B0F0"/>
              </a:buClr>
              <a:buNone/>
            </a:pPr>
            <a:r>
              <a:rPr lang="en-GB" sz="1800" b="1" dirty="0" smtClean="0">
                <a:solidFill>
                  <a:schemeClr val="tx1"/>
                </a:solidFill>
              </a:rPr>
              <a:t>{_id : 20013, </a:t>
            </a:r>
            <a:r>
              <a:rPr lang="en-GB" sz="1800" b="1" dirty="0" err="1" smtClean="0">
                <a:solidFill>
                  <a:schemeClr val="tx1"/>
                </a:solidFill>
              </a:rPr>
              <a:t>ename</a:t>
            </a:r>
            <a:r>
              <a:rPr lang="en-GB" sz="1800" b="1" dirty="0" smtClean="0">
                <a:solidFill>
                  <a:schemeClr val="tx1"/>
                </a:solidFill>
              </a:rPr>
              <a:t>: “Raj </a:t>
            </a:r>
            <a:r>
              <a:rPr lang="en-GB" sz="1800" b="1" dirty="0" err="1" smtClean="0">
                <a:solidFill>
                  <a:schemeClr val="tx1"/>
                </a:solidFill>
              </a:rPr>
              <a:t>Chauhan</a:t>
            </a:r>
            <a:r>
              <a:rPr lang="en-GB" sz="1800" b="1" dirty="0" smtClean="0">
                <a:solidFill>
                  <a:schemeClr val="tx1"/>
                </a:solidFill>
              </a:rPr>
              <a:t>”, Dept: BIM, salary: 19800}</a:t>
            </a:r>
          </a:p>
          <a:p>
            <a:pPr>
              <a:buClr>
                <a:srgbClr val="00B0F0"/>
              </a:buClr>
            </a:pPr>
            <a:endParaRPr lang="en-GB" sz="1800" b="1" dirty="0" smtClean="0"/>
          </a:p>
          <a:p>
            <a:pPr>
              <a:buClr>
                <a:srgbClr val="00B0F0"/>
              </a:buClr>
            </a:pPr>
            <a:r>
              <a:rPr lang="en-GB" sz="1800" dirty="0" err="1" smtClean="0"/>
              <a:t>MongoDB</a:t>
            </a:r>
            <a:r>
              <a:rPr lang="en-GB" sz="1800" dirty="0" smtClean="0"/>
              <a:t> use these relationships: References and Embedded documents to define data models.</a:t>
            </a:r>
            <a:endParaRPr lang="en-GB"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US" sz="3200" b="1" dirty="0" smtClean="0">
                <a:solidFill>
                  <a:srgbClr val="263147"/>
                </a:solidFill>
                <a:latin typeface="Arial"/>
              </a:rPr>
              <a:t>Reference Document</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9D654172-E5CA-4838-919C-EEE55F6916EC}" type="datetime1">
              <a:rPr lang="en-US" smtClean="0"/>
              <a:pPr>
                <a:defRPr/>
              </a:pPr>
              <a:t>3/30/2016</a:t>
            </a:fld>
            <a:endParaRPr lang="en-US" dirty="0"/>
          </a:p>
        </p:txBody>
      </p:sp>
      <p:pic>
        <p:nvPicPr>
          <p:cNvPr id="19458" name="Picture 2"/>
          <p:cNvPicPr>
            <a:picLocks noChangeAspect="1" noChangeArrowheads="1"/>
          </p:cNvPicPr>
          <p:nvPr/>
        </p:nvPicPr>
        <p:blipFill>
          <a:blip r:embed="rId2" cstate="email"/>
          <a:srcRect l="3380" t="7692" r="3667" b="3846"/>
          <a:stretch>
            <a:fillRect/>
          </a:stretch>
        </p:blipFill>
        <p:spPr bwMode="auto">
          <a:xfrm>
            <a:off x="914400" y="2362200"/>
            <a:ext cx="8534400" cy="3962400"/>
          </a:xfrm>
          <a:prstGeom prst="rect">
            <a:avLst/>
          </a:prstGeom>
          <a:ln>
            <a:noFill/>
          </a:ln>
          <a:effectLst>
            <a:outerShdw blurRad="190500" algn="tl" rotWithShape="0">
              <a:srgbClr val="000000">
                <a:alpha val="70000"/>
              </a:srgbClr>
            </a:outerShdw>
          </a:effectLst>
        </p:spPr>
      </p:pic>
      <p:sp>
        <p:nvSpPr>
          <p:cNvPr id="6" name="Content Placeholder 3"/>
          <p:cNvSpPr>
            <a:spLocks noGrp="1"/>
          </p:cNvSpPr>
          <p:nvPr>
            <p:ph idx="1"/>
          </p:nvPr>
        </p:nvSpPr>
        <p:spPr>
          <a:xfrm>
            <a:off x="914400" y="1143000"/>
            <a:ext cx="8610600" cy="1066800"/>
          </a:xfrm>
          <a:prstGeom prst="rect">
            <a:avLst/>
          </a:prstGeom>
          <a:solidFill>
            <a:schemeClr val="bg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chorCtr="0">
            <a:noAutofit/>
          </a:bodyPr>
          <a:lstStyle/>
          <a:p>
            <a:r>
              <a:rPr lang="en-GB" sz="1800" dirty="0" smtClean="0"/>
              <a:t>References store the relationships between data by including links or references from one document to another. This is related to Normalized data model like we do in RDBMS.</a:t>
            </a:r>
            <a:endParaRPr lang="en-GB"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US" sz="3200" b="1" dirty="0" smtClean="0">
                <a:solidFill>
                  <a:srgbClr val="263147"/>
                </a:solidFill>
                <a:latin typeface="Arial"/>
              </a:rPr>
              <a:t>Embedded Document</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35FFC796-AB50-4126-98D2-BEEE1E9A28DD}" type="datetime1">
              <a:rPr lang="en-US" smtClean="0"/>
              <a:pPr>
                <a:defRPr/>
              </a:pPr>
              <a:t>3/30/2016</a:t>
            </a:fld>
            <a:endParaRPr lang="en-US" dirty="0"/>
          </a:p>
        </p:txBody>
      </p:sp>
      <p:pic>
        <p:nvPicPr>
          <p:cNvPr id="20482" name="Picture 2"/>
          <p:cNvPicPr>
            <a:picLocks noChangeAspect="1" noChangeArrowheads="1"/>
          </p:cNvPicPr>
          <p:nvPr/>
        </p:nvPicPr>
        <p:blipFill>
          <a:blip r:embed="rId2" cstate="email"/>
          <a:srcRect l="2778" t="2488" r="4630" b="3980"/>
          <a:stretch>
            <a:fillRect/>
          </a:stretch>
        </p:blipFill>
        <p:spPr bwMode="auto">
          <a:xfrm>
            <a:off x="1066800" y="2590800"/>
            <a:ext cx="8305800" cy="3733800"/>
          </a:xfrm>
          <a:prstGeom prst="rect">
            <a:avLst/>
          </a:prstGeom>
          <a:ln>
            <a:noFill/>
          </a:ln>
          <a:effectLst>
            <a:outerShdw blurRad="190500" algn="tl" rotWithShape="0">
              <a:srgbClr val="000000">
                <a:alpha val="70000"/>
              </a:srgbClr>
            </a:outerShdw>
          </a:effectLst>
        </p:spPr>
      </p:pic>
      <p:sp>
        <p:nvSpPr>
          <p:cNvPr id="6" name="Content Placeholder 3"/>
          <p:cNvSpPr>
            <a:spLocks noGrp="1"/>
          </p:cNvSpPr>
          <p:nvPr>
            <p:ph idx="1"/>
          </p:nvPr>
        </p:nvSpPr>
        <p:spPr>
          <a:xfrm>
            <a:off x="1066800" y="1143000"/>
            <a:ext cx="8382000" cy="1371600"/>
          </a:xfrm>
          <a:prstGeom prst="rect">
            <a:avLst/>
          </a:prstGeom>
          <a:solidFill>
            <a:schemeClr val="bg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chorCtr="0">
            <a:noAutofit/>
          </a:bodyPr>
          <a:lstStyle/>
          <a:p>
            <a:r>
              <a:rPr lang="en-GB" sz="1800" dirty="0" smtClean="0"/>
              <a:t>Embedded documents capture relationships between data by storing related data in a single document structure. </a:t>
            </a:r>
            <a:r>
              <a:rPr lang="en-GB" sz="1800" dirty="0" err="1" smtClean="0"/>
              <a:t>MongoDB</a:t>
            </a:r>
            <a:r>
              <a:rPr lang="en-GB" sz="1800" dirty="0" smtClean="0"/>
              <a:t> documents make it possible to embed document structures in a field or array within a document. This is un-normalized data model.</a:t>
            </a:r>
            <a:endParaRPr lang="en-GB"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Title 1"/>
          <p:cNvSpPr>
            <a:spLocks noGrp="1"/>
          </p:cNvSpPr>
          <p:nvPr>
            <p:ph type="title"/>
          </p:nvPr>
        </p:nvSpPr>
        <p:spPr bwMode="auto">
          <a:xfrm>
            <a:off x="507339" y="1"/>
            <a:ext cx="8915400" cy="981075"/>
          </a:xfrm>
          <a:solidFill>
            <a:srgbClr val="FFFFFF">
              <a:alpha val="0"/>
            </a:srgbClr>
          </a:solidFill>
          <a:ln>
            <a:miter lim="800000"/>
            <a:headEnd/>
            <a:tailEnd/>
          </a:ln>
        </p:spPr>
        <p:txBody>
          <a:bodyPr vert="horz" wrap="square" lIns="0" tIns="89852" rIns="89852" bIns="89852" numCol="1" anchor="t" anchorCtr="0" compatLnSpc="1">
            <a:prstTxWarp prst="textNoShape">
              <a:avLst/>
            </a:prstTxWarp>
          </a:bodyPr>
          <a:lstStyle/>
          <a:p>
            <a:pPr eaLnBrk="1" hangingPunct="1">
              <a:buClr>
                <a:schemeClr val="accent2"/>
              </a:buClr>
              <a:buSzPct val="80000"/>
            </a:pPr>
            <a:r>
              <a:rPr lang="en-US" sz="2600" dirty="0" smtClean="0">
                <a:solidFill>
                  <a:schemeClr val="accent5"/>
                </a:solidFill>
                <a:cs typeface="Arial" charset="0"/>
              </a:rPr>
              <a:t>Version Log</a:t>
            </a:r>
            <a:br>
              <a:rPr lang="en-US" sz="2600" dirty="0" smtClean="0">
                <a:solidFill>
                  <a:schemeClr val="accent5"/>
                </a:solidFill>
                <a:cs typeface="Arial" charset="0"/>
              </a:rPr>
            </a:br>
            <a:r>
              <a:rPr lang="en-US" sz="2600" dirty="0" smtClean="0">
                <a:solidFill>
                  <a:schemeClr val="accent5"/>
                </a:solidFill>
                <a:cs typeface="Arial" charset="0"/>
              </a:rPr>
              <a:t>(hidden in </a:t>
            </a:r>
            <a:r>
              <a:rPr lang="en-US" altLang="en-US" sz="2600" dirty="0" smtClean="0">
                <a:solidFill>
                  <a:schemeClr val="accent5"/>
                </a:solidFill>
                <a:cs typeface="Arial" charset="0"/>
              </a:rPr>
              <a:t>‘</a:t>
            </a:r>
            <a:r>
              <a:rPr lang="en-US" sz="2600" dirty="0" smtClean="0">
                <a:solidFill>
                  <a:schemeClr val="accent5"/>
                </a:solidFill>
                <a:cs typeface="Arial" charset="0"/>
              </a:rPr>
              <a:t>slide show</a:t>
            </a:r>
            <a:r>
              <a:rPr lang="en-US" altLang="en-US" sz="2600" dirty="0" smtClean="0">
                <a:solidFill>
                  <a:schemeClr val="accent5"/>
                </a:solidFill>
                <a:cs typeface="Arial" charset="0"/>
              </a:rPr>
              <a:t>’</a:t>
            </a:r>
            <a:r>
              <a:rPr lang="en-US" sz="2600" dirty="0" smtClean="0">
                <a:solidFill>
                  <a:schemeClr val="accent5"/>
                </a:solidFill>
                <a:cs typeface="Arial" charset="0"/>
              </a:rPr>
              <a:t> mode) </a:t>
            </a:r>
          </a:p>
        </p:txBody>
      </p:sp>
      <p:graphicFrame>
        <p:nvGraphicFramePr>
          <p:cNvPr id="4" name="Table 3"/>
          <p:cNvGraphicFramePr>
            <a:graphicFrameLocks noGrp="1"/>
          </p:cNvGraphicFramePr>
          <p:nvPr/>
        </p:nvGraphicFramePr>
        <p:xfrm>
          <a:off x="455746" y="1800225"/>
          <a:ext cx="9219803" cy="1485900"/>
        </p:xfrm>
        <a:graphic>
          <a:graphicData uri="http://schemas.openxmlformats.org/drawingml/2006/table">
            <a:tbl>
              <a:tblPr firstRow="1" bandRow="1" bandCol="1">
                <a:tableStyleId>{5A111915-BE36-4E01-A7E5-04B1672EAD32}</a:tableStyleId>
              </a:tblPr>
              <a:tblGrid>
                <a:gridCol w="869912"/>
                <a:gridCol w="5659194"/>
                <a:gridCol w="2690697"/>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smtClean="0">
                          <a:ln>
                            <a:noFill/>
                          </a:ln>
                          <a:effectLst/>
                        </a:rPr>
                        <a:t>Version</a:t>
                      </a:r>
                      <a:endParaRPr kumimoji="0" lang="en-US" sz="1200" b="1" i="0" u="none" strike="noStrike" cap="none" normalizeH="0" baseline="0" dirty="0" smtClean="0">
                        <a:ln>
                          <a:noFill/>
                        </a:ln>
                        <a:solidFill>
                          <a:srgbClr val="FFFFFF"/>
                        </a:solidFill>
                        <a:effectLst/>
                        <a:latin typeface="Arial" pitchFamily="34" charset="0"/>
                        <a:ea typeface="MS PGothic" pitchFamily="34" charset="-128"/>
                      </a:endParaRPr>
                    </a:p>
                  </a:txBody>
                  <a:tcPr marL="91436" marR="91436"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smtClean="0">
                          <a:ln>
                            <a:noFill/>
                          </a:ln>
                          <a:effectLst/>
                        </a:rPr>
                        <a:t>Changes</a:t>
                      </a:r>
                      <a:endParaRPr kumimoji="0" lang="en-US" sz="1200" b="1" i="0" u="none" strike="noStrike" cap="none" normalizeH="0" baseline="0" dirty="0" smtClean="0">
                        <a:ln>
                          <a:noFill/>
                        </a:ln>
                        <a:solidFill>
                          <a:srgbClr val="FFFFFF"/>
                        </a:solidFill>
                        <a:effectLst/>
                        <a:latin typeface="Arial" pitchFamily="34" charset="0"/>
                        <a:ea typeface="MS PGothic" pitchFamily="34" charset="-128"/>
                      </a:endParaRPr>
                    </a:p>
                  </a:txBody>
                  <a:tcPr marL="91436" marR="91436"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smtClean="0">
                          <a:ln>
                            <a:noFill/>
                          </a:ln>
                          <a:effectLst/>
                        </a:rPr>
                        <a:t>Author</a:t>
                      </a:r>
                      <a:endParaRPr kumimoji="0" lang="en-US" sz="1200" b="1" i="0" u="none" strike="noStrike" cap="none" normalizeH="0" baseline="0" smtClean="0">
                        <a:ln>
                          <a:noFill/>
                        </a:ln>
                        <a:solidFill>
                          <a:srgbClr val="FFFFFF"/>
                        </a:solidFill>
                        <a:effectLst/>
                        <a:latin typeface="Arial" pitchFamily="34" charset="0"/>
                        <a:ea typeface="MS PGothic" pitchFamily="34" charset="-128"/>
                      </a:endParaRPr>
                    </a:p>
                  </a:txBody>
                  <a:tcPr marL="91436" marR="91436" horzOverflow="overflow"/>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kern="1200" cap="none" normalizeH="0" baseline="0" dirty="0" smtClean="0">
                          <a:ln>
                            <a:noFill/>
                          </a:ln>
                          <a:solidFill>
                            <a:srgbClr val="000000"/>
                          </a:solidFill>
                          <a:effectLst/>
                          <a:latin typeface="Arial" pitchFamily="34" charset="0"/>
                          <a:ea typeface="MS PGothic" pitchFamily="34" charset="-128"/>
                          <a:cs typeface="+mn-cs"/>
                        </a:rPr>
                        <a:t>001</a:t>
                      </a:r>
                    </a:p>
                  </a:txBody>
                  <a:tcPr marL="91436" marR="91436" horzOverflow="overflow"/>
                </a:tc>
                <a:tc>
                  <a:txBody>
                    <a:bodyPr/>
                    <a:lstStyle/>
                    <a:p>
                      <a:r>
                        <a:rPr kumimoji="0" lang="en-US" sz="1200" b="0" i="0" u="none" strike="noStrike" kern="1200" cap="none" normalizeH="0" baseline="0" dirty="0" smtClean="0">
                          <a:ln>
                            <a:noFill/>
                          </a:ln>
                          <a:solidFill>
                            <a:srgbClr val="000000"/>
                          </a:solidFill>
                          <a:effectLst/>
                          <a:latin typeface="Arial" pitchFamily="34" charset="0"/>
                          <a:ea typeface="MS PGothic" pitchFamily="34" charset="-128"/>
                          <a:cs typeface="+mn-cs"/>
                        </a:rPr>
                        <a:t>Created</a:t>
                      </a:r>
                    </a:p>
                  </a:txBody>
                  <a:tcPr marL="91436" marR="91436" horzOverflow="overflow"/>
                </a:tc>
                <a:tc>
                  <a:txBody>
                    <a:bodyPr/>
                    <a:lstStyle/>
                    <a:p>
                      <a:r>
                        <a:rPr kumimoji="0" lang="en-US" sz="1200" b="0" i="0" u="none" strike="noStrike" kern="1200" cap="none" normalizeH="0" baseline="0" dirty="0" smtClean="0">
                          <a:ln>
                            <a:noFill/>
                          </a:ln>
                          <a:solidFill>
                            <a:srgbClr val="000000"/>
                          </a:solidFill>
                          <a:effectLst/>
                          <a:latin typeface="Arial" pitchFamily="34" charset="0"/>
                          <a:ea typeface="MS PGothic" pitchFamily="34" charset="-128"/>
                          <a:cs typeface="+mn-cs"/>
                        </a:rPr>
                        <a:t>Atanu </a:t>
                      </a:r>
                      <a:r>
                        <a:rPr kumimoji="0" lang="en-US" sz="1200" b="0" i="0" u="none" strike="noStrike" kern="1200" cap="none" normalizeH="0" baseline="0" dirty="0" err="1" smtClean="0">
                          <a:ln>
                            <a:noFill/>
                          </a:ln>
                          <a:solidFill>
                            <a:srgbClr val="000000"/>
                          </a:solidFill>
                          <a:effectLst/>
                          <a:latin typeface="Arial" pitchFamily="34" charset="0"/>
                          <a:ea typeface="MS PGothic" pitchFamily="34" charset="-128"/>
                          <a:cs typeface="+mn-cs"/>
                        </a:rPr>
                        <a:t>Bir</a:t>
                      </a:r>
                      <a:endParaRPr kumimoji="0" lang="en-US" sz="1200" b="0" i="0" u="none" strike="noStrike" kern="1200" cap="none" normalizeH="0" baseline="0" dirty="0" smtClean="0">
                        <a:ln>
                          <a:noFill/>
                        </a:ln>
                        <a:solidFill>
                          <a:srgbClr val="000000"/>
                        </a:solidFill>
                        <a:effectLst/>
                        <a:latin typeface="Arial" pitchFamily="34" charset="0"/>
                        <a:ea typeface="MS PGothic" pitchFamily="34" charset="-128"/>
                        <a:cs typeface="+mn-cs"/>
                      </a:endParaRPr>
                    </a:p>
                  </a:txBody>
                  <a:tcPr marL="91436" marR="91436" horzOverflow="overflow"/>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pitchFamily="34" charset="0"/>
                          <a:ea typeface="MS PGothic" pitchFamily="34" charset="-128"/>
                        </a:rPr>
                        <a:t>002</a:t>
                      </a:r>
                    </a:p>
                  </a:txBody>
                  <a:tcPr marL="91436" marR="91436"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pitchFamily="34" charset="0"/>
                          <a:ea typeface="MS PGothic" pitchFamily="34" charset="-128"/>
                        </a:rPr>
                        <a:t>Applied 2015 Template, NGL principles, re-structured learning journey</a:t>
                      </a:r>
                    </a:p>
                  </a:txBody>
                  <a:tcPr marL="91436" marR="91436"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pitchFamily="34" charset="0"/>
                          <a:ea typeface="MS PGothic" pitchFamily="34" charset="-128"/>
                        </a:rPr>
                        <a:t> (L&amp;C Design Team)</a:t>
                      </a:r>
                    </a:p>
                  </a:txBody>
                  <a:tcPr marL="91436" marR="91436" horzOverflow="overflow"/>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pitchFamily="34" charset="0"/>
                        <a:ea typeface="MS PGothic" pitchFamily="34" charset="-128"/>
                      </a:endParaRPr>
                    </a:p>
                  </a:txBody>
                  <a:tcPr marL="91436" marR="91436"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000000"/>
                        </a:solidFill>
                        <a:effectLst/>
                        <a:latin typeface="Arial" pitchFamily="34" charset="0"/>
                        <a:ea typeface="MS PGothic" pitchFamily="34" charset="-128"/>
                      </a:endParaRPr>
                    </a:p>
                  </a:txBody>
                  <a:tcPr marL="91436" marR="91436"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000000"/>
                        </a:solidFill>
                        <a:effectLst/>
                        <a:latin typeface="Arial" pitchFamily="34" charset="0"/>
                        <a:ea typeface="MS PGothic" pitchFamily="34" charset="-128"/>
                      </a:endParaRPr>
                    </a:p>
                  </a:txBody>
                  <a:tcPr marL="91436" marR="91436" horzOverflow="overflow"/>
                </a:tc>
              </a:tr>
            </a:tbl>
          </a:graphicData>
        </a:graphic>
      </p:graphicFrame>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US" sz="3200" b="1" dirty="0">
                <a:solidFill>
                  <a:srgbClr val="263147"/>
                </a:solidFill>
                <a:latin typeface="Arial"/>
              </a:rPr>
              <a:t>Model Relationships Between Documents</a:t>
            </a:r>
          </a:p>
        </p:txBody>
      </p:sp>
      <p:sp>
        <p:nvSpPr>
          <p:cNvPr id="8" name="Date Placeholder 7"/>
          <p:cNvSpPr>
            <a:spLocks noGrp="1"/>
          </p:cNvSpPr>
          <p:nvPr>
            <p:ph type="dt" sz="half" idx="10"/>
          </p:nvPr>
        </p:nvSpPr>
        <p:spPr>
          <a:xfrm>
            <a:off x="1803400" y="6400800"/>
            <a:ext cx="2311400" cy="274638"/>
          </a:xfrm>
        </p:spPr>
        <p:txBody>
          <a:bodyPr/>
          <a:lstStyle/>
          <a:p>
            <a:pPr>
              <a:defRPr/>
            </a:pPr>
            <a:fld id="{C7BACF19-1C25-4F46-A6C0-740BC77ED9A2}" type="datetime1">
              <a:rPr lang="en-US" smtClean="0"/>
              <a:pPr>
                <a:defRPr/>
              </a:pPr>
              <a:t>3/30/2016</a:t>
            </a:fld>
            <a:endParaRPr lang="en-US" dirty="0"/>
          </a:p>
        </p:txBody>
      </p:sp>
      <p:pic>
        <p:nvPicPr>
          <p:cNvPr id="21506" name="Picture 2"/>
          <p:cNvPicPr>
            <a:picLocks noChangeAspect="1" noChangeArrowheads="1"/>
          </p:cNvPicPr>
          <p:nvPr/>
        </p:nvPicPr>
        <p:blipFill>
          <a:blip r:embed="rId2" cstate="email"/>
          <a:srcRect/>
          <a:stretch>
            <a:fillRect/>
          </a:stretch>
        </p:blipFill>
        <p:spPr bwMode="auto">
          <a:xfrm>
            <a:off x="210246" y="2057400"/>
            <a:ext cx="4608437" cy="4191000"/>
          </a:xfrm>
          <a:prstGeom prst="rect">
            <a:avLst/>
          </a:prstGeom>
          <a:ln>
            <a:noFill/>
          </a:ln>
          <a:effectLst>
            <a:outerShdw blurRad="190500" algn="tl" rotWithShape="0">
              <a:srgbClr val="000000">
                <a:alpha val="70000"/>
              </a:srgbClr>
            </a:outerShdw>
          </a:effectLst>
        </p:spPr>
      </p:pic>
      <p:pic>
        <p:nvPicPr>
          <p:cNvPr id="21508" name="Picture 4"/>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4889631" y="2057401"/>
            <a:ext cx="4787376" cy="4190999"/>
          </a:xfrm>
          <a:prstGeom prst="rect">
            <a:avLst/>
          </a:prstGeom>
          <a:ln>
            <a:noFill/>
          </a:ln>
          <a:effectLst>
            <a:outerShdw blurRad="190500" algn="tl" rotWithShape="0">
              <a:srgbClr val="000000">
                <a:alpha val="70000"/>
              </a:srgbClr>
            </a:outerShdw>
          </a:effectLst>
        </p:spPr>
      </p:pic>
      <p:sp>
        <p:nvSpPr>
          <p:cNvPr id="9" name="Content Placeholder 3"/>
          <p:cNvSpPr>
            <a:spLocks noGrp="1"/>
          </p:cNvSpPr>
          <p:nvPr>
            <p:ph idx="1"/>
          </p:nvPr>
        </p:nvSpPr>
        <p:spPr>
          <a:xfrm>
            <a:off x="609600" y="1143000"/>
            <a:ext cx="4038600" cy="762000"/>
          </a:xfrm>
          <a:prstGeom prst="rect">
            <a:avLst/>
          </a:prstGeom>
          <a:solidFill>
            <a:schemeClr val="bg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chorCtr="0">
            <a:noAutofit/>
          </a:bodyPr>
          <a:lstStyle/>
          <a:p>
            <a:r>
              <a:rPr lang="en-GB" sz="1800" dirty="0" smtClean="0"/>
              <a:t>Model One-to-One Relationships with Embedded Documents.</a:t>
            </a:r>
          </a:p>
        </p:txBody>
      </p:sp>
      <p:sp>
        <p:nvSpPr>
          <p:cNvPr id="12" name="Content Placeholder 3"/>
          <p:cNvSpPr txBox="1">
            <a:spLocks/>
          </p:cNvSpPr>
          <p:nvPr/>
        </p:nvSpPr>
        <p:spPr>
          <a:xfrm>
            <a:off x="5334000" y="1143000"/>
            <a:ext cx="4038600" cy="762000"/>
          </a:xfrm>
          <a:prstGeom prst="rect">
            <a:avLst/>
          </a:prstGeom>
          <a:solidFill>
            <a:schemeClr val="bg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0" tIns="72000" rIns="72000" bIns="72000" rtlCol="0" anchor="ctr" anchorCtr="0">
            <a:noAutofit/>
          </a:bodyPr>
          <a:lstStyle/>
          <a:p>
            <a:pPr marL="228600" lvl="0" indent="-228600" defTabSz="914342">
              <a:spcAft>
                <a:spcPts val="600"/>
              </a:spcAft>
              <a:buClr>
                <a:schemeClr val="accent5"/>
              </a:buClr>
              <a:buFont typeface="Wingdings" pitchFamily="2" charset="2"/>
              <a:buChar char="§"/>
            </a:pPr>
            <a:r>
              <a:rPr lang="en-GB" dirty="0" smtClean="0"/>
              <a:t>Model One-to-Many Relationships with Embedded Documents</a:t>
            </a:r>
            <a:r>
              <a:rPr kumimoji="0" lang="en-GB" sz="1800" b="0" i="0" u="none" strike="noStrike" kern="1200" cap="none" spc="0" normalizeH="0" baseline="0" noProof="0" dirty="0" smtClean="0">
                <a:ln>
                  <a:noFill/>
                </a:ln>
                <a:solidFill>
                  <a:schemeClr val="tx2">
                    <a:lumMod val="50000"/>
                  </a:schemeClr>
                </a:solidFill>
                <a:effectLst/>
                <a:uLnTx/>
                <a:uFillTx/>
                <a:latin typeface="+mn-lt"/>
                <a:ea typeface="+mn-ea"/>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US" sz="3200" b="1" dirty="0">
                <a:solidFill>
                  <a:srgbClr val="263147"/>
                </a:solidFill>
                <a:latin typeface="Arial"/>
              </a:rPr>
              <a:t>Model Relationships Between </a:t>
            </a:r>
            <a:r>
              <a:rPr lang="en-US" sz="3200" b="1" dirty="0" smtClean="0">
                <a:solidFill>
                  <a:srgbClr val="263147"/>
                </a:solidFill>
                <a:latin typeface="Arial"/>
              </a:rPr>
              <a:t>Documents …..</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47299C2F-4627-4DE3-8C42-8C2FD19E0518}" type="datetime1">
              <a:rPr lang="en-US" smtClean="0"/>
              <a:pPr>
                <a:defRPr/>
              </a:pPr>
              <a:t>3/30/2016</a:t>
            </a:fld>
            <a:endParaRPr lang="en-US" dirty="0"/>
          </a:p>
        </p:txBody>
      </p:sp>
      <p:pic>
        <p:nvPicPr>
          <p:cNvPr id="22530" name="Picture 2"/>
          <p:cNvPicPr>
            <a:picLocks noChangeAspect="1" noChangeArrowheads="1"/>
          </p:cNvPicPr>
          <p:nvPr/>
        </p:nvPicPr>
        <p:blipFill>
          <a:blip r:embed="rId2" cstate="email"/>
          <a:srcRect/>
          <a:stretch>
            <a:fillRect/>
          </a:stretch>
        </p:blipFill>
        <p:spPr bwMode="auto">
          <a:xfrm>
            <a:off x="609600" y="1676400"/>
            <a:ext cx="8763000" cy="3962399"/>
          </a:xfrm>
          <a:prstGeom prst="rect">
            <a:avLst/>
          </a:prstGeom>
          <a:ln>
            <a:noFill/>
          </a:ln>
          <a:effectLst>
            <a:outerShdw blurRad="190500" algn="tl" rotWithShape="0">
              <a:srgbClr val="000000">
                <a:alpha val="70000"/>
              </a:srgbClr>
            </a:outerShdw>
          </a:effectLst>
        </p:spPr>
      </p:pic>
      <p:sp>
        <p:nvSpPr>
          <p:cNvPr id="9" name="Content Placeholder 3"/>
          <p:cNvSpPr>
            <a:spLocks noGrp="1"/>
          </p:cNvSpPr>
          <p:nvPr>
            <p:ph idx="1"/>
          </p:nvPr>
        </p:nvSpPr>
        <p:spPr>
          <a:xfrm>
            <a:off x="838200" y="1143000"/>
            <a:ext cx="8382000" cy="457200"/>
          </a:xfrm>
          <a:prstGeom prst="rect">
            <a:avLst/>
          </a:prstGeom>
          <a:solidFill>
            <a:schemeClr val="bg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chorCtr="0">
            <a:noAutofit/>
          </a:bodyPr>
          <a:lstStyle/>
          <a:p>
            <a:r>
              <a:rPr lang="en-GB" sz="1800" dirty="0" smtClean="0"/>
              <a:t>Model One-to-Many Relationships with Document References.</a:t>
            </a:r>
            <a:endParaRPr lang="en-GB" sz="1800" dirty="0"/>
          </a:p>
        </p:txBody>
      </p:sp>
      <p:sp>
        <p:nvSpPr>
          <p:cNvPr id="10" name="Content Placeholder 3"/>
          <p:cNvSpPr txBox="1">
            <a:spLocks/>
          </p:cNvSpPr>
          <p:nvPr/>
        </p:nvSpPr>
        <p:spPr>
          <a:xfrm>
            <a:off x="609600" y="5715000"/>
            <a:ext cx="8839200" cy="609600"/>
          </a:xfrm>
          <a:prstGeom prst="rect">
            <a:avLst/>
          </a:prstGeom>
          <a:solidFill>
            <a:schemeClr val="accent1">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0" tIns="72000" rIns="72000" bIns="72000" rtlCol="0" anchor="ctr" anchorCtr="0">
            <a:noAutofit/>
          </a:bodyPr>
          <a:lstStyle/>
          <a:p>
            <a:pPr marL="228600" lvl="0" indent="-228600" defTabSz="914342">
              <a:spcAft>
                <a:spcPts val="600"/>
              </a:spcAft>
              <a:buClr>
                <a:schemeClr val="accent5"/>
              </a:buClr>
              <a:buFont typeface="Wingdings" pitchFamily="2" charset="2"/>
              <a:buChar char="§"/>
            </a:pPr>
            <a:r>
              <a:rPr lang="en-US" sz="1400" b="1" dirty="0" smtClean="0">
                <a:solidFill>
                  <a:schemeClr val="tx2">
                    <a:lumMod val="50000"/>
                  </a:schemeClr>
                </a:solidFill>
              </a:rPr>
              <a:t>Note:</a:t>
            </a:r>
            <a:r>
              <a:rPr lang="en-US" sz="1400" dirty="0" smtClean="0">
                <a:solidFill>
                  <a:schemeClr val="tx2">
                    <a:lumMod val="50000"/>
                  </a:schemeClr>
                </a:solidFill>
              </a:rPr>
              <a:t> </a:t>
            </a:r>
            <a:r>
              <a:rPr lang="en-US" sz="1400" i="1" dirty="0" err="1" smtClean="0">
                <a:solidFill>
                  <a:schemeClr val="tx2">
                    <a:lumMod val="50000"/>
                  </a:schemeClr>
                </a:solidFill>
              </a:rPr>
              <a:t>MongoDB</a:t>
            </a:r>
            <a:r>
              <a:rPr lang="en-US" sz="1400" i="1" dirty="0" smtClean="0">
                <a:solidFill>
                  <a:schemeClr val="tx2">
                    <a:lumMod val="50000"/>
                  </a:schemeClr>
                </a:solidFill>
              </a:rPr>
              <a:t> also support </a:t>
            </a:r>
            <a:r>
              <a:rPr lang="en-US" sz="1400" b="1" i="1" dirty="0" smtClean="0">
                <a:solidFill>
                  <a:schemeClr val="tx2">
                    <a:lumMod val="50000"/>
                  </a:schemeClr>
                </a:solidFill>
              </a:rPr>
              <a:t>Model Tree Structures </a:t>
            </a:r>
            <a:r>
              <a:rPr lang="en-US" sz="1400" i="1" dirty="0" smtClean="0">
                <a:solidFill>
                  <a:schemeClr val="tx2">
                    <a:lumMod val="50000"/>
                  </a:schemeClr>
                </a:solidFill>
              </a:rPr>
              <a:t>with Nested Sets presents a data model that organizes documents in a tree-like structure using the Nested Sets pattern. Refer </a:t>
            </a:r>
            <a:r>
              <a:rPr lang="en-US" sz="1400" i="1" dirty="0" err="1" smtClean="0">
                <a:solidFill>
                  <a:schemeClr val="tx2">
                    <a:lumMod val="50000"/>
                  </a:schemeClr>
                </a:solidFill>
              </a:rPr>
              <a:t>MongoDB</a:t>
            </a:r>
            <a:r>
              <a:rPr lang="en-US" sz="1400" i="1" dirty="0" smtClean="0">
                <a:solidFill>
                  <a:schemeClr val="tx2">
                    <a:lumMod val="50000"/>
                  </a:schemeClr>
                </a:solidFill>
              </a:rPr>
              <a:t> documentation.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US" sz="3200" b="1" dirty="0" smtClean="0">
                <a:solidFill>
                  <a:srgbClr val="263147"/>
                </a:solidFill>
                <a:latin typeface="Arial"/>
              </a:rPr>
              <a:t>CRUD</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8538E677-147E-4B3E-8C97-48BBDAD3766A}" type="datetime1">
              <a:rPr lang="en-US" smtClean="0"/>
              <a:pPr>
                <a:defRPr/>
              </a:pPr>
              <a:t>3/30/2016</a:t>
            </a:fld>
            <a:endParaRPr lang="en-US" dirty="0"/>
          </a:p>
        </p:txBody>
      </p:sp>
      <p:sp>
        <p:nvSpPr>
          <p:cNvPr id="5" name="Content Placeholder 3"/>
          <p:cNvSpPr>
            <a:spLocks noGrp="1"/>
          </p:cNvSpPr>
          <p:nvPr>
            <p:ph idx="1"/>
          </p:nvPr>
        </p:nvSpPr>
        <p:spPr>
          <a:xfrm>
            <a:off x="762000" y="1066800"/>
            <a:ext cx="8915400" cy="5486400"/>
          </a:xfrm>
          <a:prstGeom prst="rect">
            <a:avLst/>
          </a:prstGeom>
          <a:solidFill>
            <a:schemeClr val="bg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chorCtr="0">
            <a:noAutofit/>
          </a:bodyPr>
          <a:lstStyle/>
          <a:p>
            <a:pPr indent="-190500" eaLnBrk="0" fontAlgn="base" hangingPunct="0">
              <a:spcBef>
                <a:spcPct val="20000"/>
              </a:spcBef>
              <a:spcAft>
                <a:spcPct val="0"/>
              </a:spcAft>
              <a:buClr>
                <a:srgbClr val="00B0F0"/>
              </a:buClr>
              <a:buNone/>
            </a:pPr>
            <a:r>
              <a:rPr lang="en-GB" sz="1800" kern="0" dirty="0" smtClean="0">
                <a:solidFill>
                  <a:srgbClr val="000000"/>
                </a:solidFill>
              </a:rPr>
              <a:t>	</a:t>
            </a:r>
            <a:r>
              <a:rPr lang="en-GB" sz="1800" b="1" kern="0" dirty="0" err="1" smtClean="0">
                <a:solidFill>
                  <a:srgbClr val="000000"/>
                </a:solidFill>
              </a:rPr>
              <a:t>MongoDB</a:t>
            </a:r>
            <a:r>
              <a:rPr lang="en-GB" sz="1800" b="1" kern="0" dirty="0" smtClean="0">
                <a:solidFill>
                  <a:srgbClr val="000000"/>
                </a:solidFill>
              </a:rPr>
              <a:t> provides rich semantics for reading and manipulating data. CRUD stands for create, read, update, and delete.</a:t>
            </a:r>
          </a:p>
          <a:p>
            <a:pPr indent="-190500" eaLnBrk="0" fontAlgn="base" hangingPunct="0">
              <a:spcBef>
                <a:spcPct val="20000"/>
              </a:spcBef>
              <a:spcAft>
                <a:spcPct val="0"/>
              </a:spcAft>
              <a:buClr>
                <a:srgbClr val="00B0F0"/>
              </a:buClr>
            </a:pPr>
            <a:r>
              <a:rPr lang="en-GB" sz="1800" kern="0" dirty="0" smtClean="0">
                <a:solidFill>
                  <a:srgbClr val="000000"/>
                </a:solidFill>
              </a:rPr>
              <a:t>Create</a:t>
            </a:r>
          </a:p>
          <a:p>
            <a:pPr lvl="2" indent="-190500" eaLnBrk="0" fontAlgn="base" hangingPunct="0">
              <a:spcBef>
                <a:spcPct val="20000"/>
              </a:spcBef>
              <a:spcAft>
                <a:spcPct val="0"/>
              </a:spcAft>
              <a:buClr>
                <a:srgbClr val="00B0F0"/>
              </a:buClr>
              <a:buNone/>
            </a:pPr>
            <a:r>
              <a:rPr lang="en-GB" sz="1800" b="1" kern="0" dirty="0" err="1" smtClean="0">
                <a:solidFill>
                  <a:srgbClr val="000000"/>
                </a:solidFill>
              </a:rPr>
              <a:t>db.collection.insert</a:t>
            </a:r>
            <a:r>
              <a:rPr lang="en-GB" sz="1800" b="1" kern="0" dirty="0" smtClean="0">
                <a:solidFill>
                  <a:srgbClr val="000000"/>
                </a:solidFill>
              </a:rPr>
              <a:t>( &lt;document&gt; ) </a:t>
            </a:r>
          </a:p>
          <a:p>
            <a:pPr lvl="2" indent="-190500" eaLnBrk="0" fontAlgn="base" hangingPunct="0">
              <a:spcBef>
                <a:spcPct val="20000"/>
              </a:spcBef>
              <a:spcAft>
                <a:spcPct val="0"/>
              </a:spcAft>
              <a:buClr>
                <a:srgbClr val="00B0F0"/>
              </a:buClr>
              <a:buNone/>
            </a:pPr>
            <a:r>
              <a:rPr lang="en-GB" sz="1800" b="1" kern="0" dirty="0" err="1" smtClean="0">
                <a:solidFill>
                  <a:srgbClr val="000000"/>
                </a:solidFill>
              </a:rPr>
              <a:t>db.collection.save</a:t>
            </a:r>
            <a:r>
              <a:rPr lang="en-GB" sz="1800" b="1" kern="0" dirty="0" smtClean="0">
                <a:solidFill>
                  <a:srgbClr val="000000"/>
                </a:solidFill>
              </a:rPr>
              <a:t>( &lt;document&gt; ) </a:t>
            </a:r>
          </a:p>
          <a:p>
            <a:pPr lvl="2" indent="-190500" eaLnBrk="0" fontAlgn="base" hangingPunct="0">
              <a:spcBef>
                <a:spcPct val="20000"/>
              </a:spcBef>
              <a:spcAft>
                <a:spcPct val="0"/>
              </a:spcAft>
              <a:buClr>
                <a:srgbClr val="00B0F0"/>
              </a:buClr>
              <a:buNone/>
            </a:pPr>
            <a:r>
              <a:rPr lang="en-GB" sz="1800" b="1" kern="0" dirty="0" err="1" smtClean="0">
                <a:solidFill>
                  <a:srgbClr val="000000"/>
                </a:solidFill>
              </a:rPr>
              <a:t>db.collection.update</a:t>
            </a:r>
            <a:r>
              <a:rPr lang="en-GB" sz="1800" b="1" kern="0" dirty="0" smtClean="0">
                <a:solidFill>
                  <a:srgbClr val="000000"/>
                </a:solidFill>
              </a:rPr>
              <a:t>( &lt;query&gt;, &lt;update&gt;, { </a:t>
            </a:r>
            <a:r>
              <a:rPr lang="en-GB" sz="1800" b="1" kern="0" dirty="0" err="1" smtClean="0">
                <a:solidFill>
                  <a:srgbClr val="000000"/>
                </a:solidFill>
              </a:rPr>
              <a:t>upsert</a:t>
            </a:r>
            <a:r>
              <a:rPr lang="en-GB" sz="1800" b="1" kern="0" dirty="0" smtClean="0">
                <a:solidFill>
                  <a:srgbClr val="000000"/>
                </a:solidFill>
              </a:rPr>
              <a:t>: true } ) </a:t>
            </a:r>
          </a:p>
          <a:p>
            <a:pPr indent="-190500" eaLnBrk="0" fontAlgn="base" hangingPunct="0">
              <a:spcBef>
                <a:spcPct val="20000"/>
              </a:spcBef>
              <a:spcAft>
                <a:spcPct val="0"/>
              </a:spcAft>
              <a:buClr>
                <a:srgbClr val="00B0F0"/>
              </a:buClr>
            </a:pPr>
            <a:endParaRPr lang="en-GB" sz="1800" kern="0" dirty="0" smtClean="0">
              <a:solidFill>
                <a:srgbClr val="000000"/>
              </a:solidFill>
            </a:endParaRPr>
          </a:p>
          <a:p>
            <a:pPr indent="-190500" eaLnBrk="0" fontAlgn="base" hangingPunct="0">
              <a:spcBef>
                <a:spcPct val="20000"/>
              </a:spcBef>
              <a:spcAft>
                <a:spcPct val="0"/>
              </a:spcAft>
              <a:buClr>
                <a:srgbClr val="00B0F0"/>
              </a:buClr>
            </a:pPr>
            <a:r>
              <a:rPr lang="en-GB" sz="1800" kern="0" dirty="0" smtClean="0">
                <a:solidFill>
                  <a:srgbClr val="000000"/>
                </a:solidFill>
              </a:rPr>
              <a:t>Read</a:t>
            </a:r>
          </a:p>
          <a:p>
            <a:pPr lvl="2" indent="-190500" eaLnBrk="0" fontAlgn="base" hangingPunct="0">
              <a:spcBef>
                <a:spcPct val="20000"/>
              </a:spcBef>
              <a:spcAft>
                <a:spcPct val="0"/>
              </a:spcAft>
              <a:buClr>
                <a:srgbClr val="00B0F0"/>
              </a:buClr>
              <a:buNone/>
            </a:pPr>
            <a:r>
              <a:rPr lang="en-GB" sz="1800" b="1" kern="0" dirty="0" err="1" smtClean="0">
                <a:solidFill>
                  <a:srgbClr val="000000"/>
                </a:solidFill>
              </a:rPr>
              <a:t>db.collection.find</a:t>
            </a:r>
            <a:r>
              <a:rPr lang="en-GB" sz="1800" b="1" kern="0" dirty="0" smtClean="0">
                <a:solidFill>
                  <a:srgbClr val="000000"/>
                </a:solidFill>
              </a:rPr>
              <a:t>( &lt;query&gt;, &lt;projection&gt; )</a:t>
            </a:r>
          </a:p>
          <a:p>
            <a:pPr lvl="2" indent="-190500" eaLnBrk="0" fontAlgn="base" hangingPunct="0">
              <a:spcBef>
                <a:spcPct val="20000"/>
              </a:spcBef>
              <a:spcAft>
                <a:spcPct val="0"/>
              </a:spcAft>
              <a:buClr>
                <a:srgbClr val="00B0F0"/>
              </a:buClr>
              <a:buNone/>
            </a:pPr>
            <a:r>
              <a:rPr lang="en-GB" sz="1800" b="1" kern="0" dirty="0" err="1" smtClean="0">
                <a:solidFill>
                  <a:srgbClr val="000000"/>
                </a:solidFill>
              </a:rPr>
              <a:t>db.collection.findOne</a:t>
            </a:r>
            <a:r>
              <a:rPr lang="en-GB" sz="1800" b="1" kern="0" dirty="0" smtClean="0">
                <a:solidFill>
                  <a:srgbClr val="000000"/>
                </a:solidFill>
              </a:rPr>
              <a:t>( &lt;query&gt;, &lt;projection&gt; ) </a:t>
            </a:r>
          </a:p>
          <a:p>
            <a:pPr indent="-190500" eaLnBrk="0" fontAlgn="base" hangingPunct="0">
              <a:spcBef>
                <a:spcPct val="20000"/>
              </a:spcBef>
              <a:spcAft>
                <a:spcPct val="0"/>
              </a:spcAft>
              <a:buClr>
                <a:srgbClr val="00B0F0"/>
              </a:buClr>
            </a:pPr>
            <a:endParaRPr lang="en-GB" sz="1800" kern="0" dirty="0" smtClean="0">
              <a:solidFill>
                <a:srgbClr val="000000"/>
              </a:solidFill>
            </a:endParaRPr>
          </a:p>
          <a:p>
            <a:pPr indent="-190500" eaLnBrk="0" fontAlgn="base" hangingPunct="0">
              <a:spcBef>
                <a:spcPct val="20000"/>
              </a:spcBef>
              <a:spcAft>
                <a:spcPct val="0"/>
              </a:spcAft>
              <a:buClr>
                <a:srgbClr val="00B0F0"/>
              </a:buClr>
            </a:pPr>
            <a:r>
              <a:rPr lang="en-GB" sz="1800" kern="0" dirty="0" smtClean="0">
                <a:solidFill>
                  <a:srgbClr val="000000"/>
                </a:solidFill>
              </a:rPr>
              <a:t>Update</a:t>
            </a:r>
          </a:p>
          <a:p>
            <a:pPr lvl="2" indent="-190500" eaLnBrk="0" fontAlgn="base" hangingPunct="0">
              <a:spcBef>
                <a:spcPct val="20000"/>
              </a:spcBef>
              <a:spcAft>
                <a:spcPct val="0"/>
              </a:spcAft>
              <a:buClr>
                <a:srgbClr val="00B0F0"/>
              </a:buClr>
              <a:buNone/>
            </a:pPr>
            <a:r>
              <a:rPr lang="en-GB" sz="1800" b="1" kern="0" dirty="0" err="1" smtClean="0">
                <a:solidFill>
                  <a:srgbClr val="000000"/>
                </a:solidFill>
              </a:rPr>
              <a:t>db.collection.update</a:t>
            </a:r>
            <a:r>
              <a:rPr lang="en-GB" sz="1800" b="1" kern="0" dirty="0" smtClean="0">
                <a:solidFill>
                  <a:srgbClr val="000000"/>
                </a:solidFill>
              </a:rPr>
              <a:t>( &lt;query&gt;, &lt;update&gt;, &lt;options&gt; ) </a:t>
            </a:r>
          </a:p>
          <a:p>
            <a:pPr indent="-190500" eaLnBrk="0" fontAlgn="base" hangingPunct="0">
              <a:spcBef>
                <a:spcPct val="20000"/>
              </a:spcBef>
              <a:spcAft>
                <a:spcPct val="0"/>
              </a:spcAft>
              <a:buClr>
                <a:srgbClr val="00B0F0"/>
              </a:buClr>
            </a:pPr>
            <a:endParaRPr lang="en-GB" sz="1800" kern="0" dirty="0" smtClean="0">
              <a:solidFill>
                <a:srgbClr val="000000"/>
              </a:solidFill>
            </a:endParaRPr>
          </a:p>
          <a:p>
            <a:pPr indent="-190500" eaLnBrk="0" fontAlgn="base" hangingPunct="0">
              <a:spcBef>
                <a:spcPct val="20000"/>
              </a:spcBef>
              <a:spcAft>
                <a:spcPct val="0"/>
              </a:spcAft>
              <a:buClr>
                <a:srgbClr val="00B0F0"/>
              </a:buClr>
            </a:pPr>
            <a:r>
              <a:rPr lang="en-GB" sz="1800" kern="0" dirty="0" smtClean="0">
                <a:solidFill>
                  <a:srgbClr val="000000"/>
                </a:solidFill>
              </a:rPr>
              <a:t>Delete</a:t>
            </a:r>
          </a:p>
          <a:p>
            <a:pPr lvl="2" indent="-190500" eaLnBrk="0" fontAlgn="base" hangingPunct="0">
              <a:spcBef>
                <a:spcPct val="20000"/>
              </a:spcBef>
              <a:spcAft>
                <a:spcPct val="0"/>
              </a:spcAft>
              <a:buClr>
                <a:srgbClr val="00B0F0"/>
              </a:buClr>
              <a:buNone/>
            </a:pPr>
            <a:r>
              <a:rPr lang="en-GB" sz="1800" b="1" kern="0" dirty="0" err="1" smtClean="0">
                <a:solidFill>
                  <a:srgbClr val="000000"/>
                </a:solidFill>
              </a:rPr>
              <a:t>db.collection.remove</a:t>
            </a:r>
            <a:r>
              <a:rPr lang="en-GB" sz="1800" b="1" kern="0" dirty="0" smtClean="0">
                <a:solidFill>
                  <a:srgbClr val="000000"/>
                </a:solidFill>
              </a:rPr>
              <a:t>( &lt;query&gt;, &lt;</a:t>
            </a:r>
            <a:r>
              <a:rPr lang="en-GB" sz="1800" b="1" kern="0" dirty="0" err="1" smtClean="0">
                <a:solidFill>
                  <a:srgbClr val="000000"/>
                </a:solidFill>
              </a:rPr>
              <a:t>justOne</a:t>
            </a:r>
            <a:r>
              <a:rPr lang="en-GB" sz="1800" b="1" kern="0" dirty="0" smtClean="0">
                <a:solidFill>
                  <a:srgbClr val="000000"/>
                </a:solidFill>
              </a:rPr>
              <a:t>&gt;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US" sz="3200" b="1" dirty="0" smtClean="0">
                <a:solidFill>
                  <a:srgbClr val="263147"/>
                </a:solidFill>
                <a:latin typeface="Arial"/>
              </a:rPr>
              <a:t>Create</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0F977048-4036-4BC4-A970-2975300419D0}" type="datetime1">
              <a:rPr lang="en-US" smtClean="0"/>
              <a:pPr>
                <a:defRPr/>
              </a:pPr>
              <a:t>3/30/2016</a:t>
            </a:fld>
            <a:endParaRPr lang="en-US" dirty="0"/>
          </a:p>
        </p:txBody>
      </p:sp>
      <p:pic>
        <p:nvPicPr>
          <p:cNvPr id="27650" name="Picture 2"/>
          <p:cNvPicPr>
            <a:picLocks noChangeAspect="1" noChangeArrowheads="1"/>
          </p:cNvPicPr>
          <p:nvPr/>
        </p:nvPicPr>
        <p:blipFill>
          <a:blip r:embed="rId2" cstate="email"/>
          <a:srcRect/>
          <a:stretch>
            <a:fillRect/>
          </a:stretch>
        </p:blipFill>
        <p:spPr bwMode="auto">
          <a:xfrm>
            <a:off x="533400" y="1828800"/>
            <a:ext cx="8610600" cy="2209800"/>
          </a:xfrm>
          <a:prstGeom prst="rect">
            <a:avLst/>
          </a:prstGeom>
          <a:ln>
            <a:noFill/>
          </a:ln>
          <a:effectLst>
            <a:outerShdw blurRad="190500" algn="tl" rotWithShape="0">
              <a:srgbClr val="000000">
                <a:alpha val="70000"/>
              </a:srgbClr>
            </a:outerShdw>
          </a:effectLst>
        </p:spPr>
      </p:pic>
      <p:pic>
        <p:nvPicPr>
          <p:cNvPr id="27651" name="Picture 3"/>
          <p:cNvPicPr>
            <a:picLocks noChangeAspect="1" noChangeArrowheads="1"/>
          </p:cNvPicPr>
          <p:nvPr/>
        </p:nvPicPr>
        <p:blipFill>
          <a:blip r:embed="rId3" cstate="email"/>
          <a:srcRect/>
          <a:stretch>
            <a:fillRect/>
          </a:stretch>
        </p:blipFill>
        <p:spPr bwMode="auto">
          <a:xfrm>
            <a:off x="990599" y="4876800"/>
            <a:ext cx="5169119" cy="581025"/>
          </a:xfrm>
          <a:prstGeom prst="rect">
            <a:avLst/>
          </a:prstGeom>
          <a:ln>
            <a:noFill/>
          </a:ln>
          <a:effectLst>
            <a:outerShdw blurRad="190500" algn="tl" rotWithShape="0">
              <a:srgbClr val="000000">
                <a:alpha val="70000"/>
              </a:srgbClr>
            </a:outerShdw>
          </a:effectLst>
        </p:spPr>
      </p:pic>
      <p:sp>
        <p:nvSpPr>
          <p:cNvPr id="9" name="Content Placeholder 3"/>
          <p:cNvSpPr>
            <a:spLocks noGrp="1"/>
          </p:cNvSpPr>
          <p:nvPr>
            <p:ph idx="1"/>
          </p:nvPr>
        </p:nvSpPr>
        <p:spPr>
          <a:xfrm>
            <a:off x="838200" y="1066800"/>
            <a:ext cx="8382000" cy="685800"/>
          </a:xfrm>
          <a:prstGeom prst="rect">
            <a:avLst/>
          </a:prstGeom>
          <a:solidFill>
            <a:schemeClr val="bg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chorCtr="0">
            <a:noAutofit/>
          </a:bodyPr>
          <a:lstStyle/>
          <a:p>
            <a:r>
              <a:rPr lang="en-GB" sz="1800" dirty="0" smtClean="0"/>
              <a:t>Insert a document into a collection named inventory. The operation will create the collection if the collection does not currently exist.</a:t>
            </a:r>
            <a:endParaRPr lang="en-GB" sz="1800" dirty="0"/>
          </a:p>
        </p:txBody>
      </p:sp>
      <p:sp>
        <p:nvSpPr>
          <p:cNvPr id="10" name="Content Placeholder 3"/>
          <p:cNvSpPr txBox="1">
            <a:spLocks/>
          </p:cNvSpPr>
          <p:nvPr/>
        </p:nvSpPr>
        <p:spPr>
          <a:xfrm>
            <a:off x="762000" y="4114800"/>
            <a:ext cx="8382000" cy="685800"/>
          </a:xfrm>
          <a:prstGeom prst="rect">
            <a:avLst/>
          </a:prstGeom>
          <a:solidFill>
            <a:schemeClr val="bg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0" tIns="72000" rIns="72000" bIns="72000" rtlCol="0" anchor="ctr" anchorCtr="0">
            <a:noAutofit/>
          </a:bodyPr>
          <a:lstStyle/>
          <a:p>
            <a:pPr marL="228600" lvl="0" indent="-228600" defTabSz="914342">
              <a:spcAft>
                <a:spcPts val="600"/>
              </a:spcAft>
              <a:buClr>
                <a:schemeClr val="accent5"/>
              </a:buClr>
              <a:buFont typeface="Wingdings" pitchFamily="2" charset="2"/>
              <a:buChar char="§"/>
            </a:pPr>
            <a:r>
              <a:rPr lang="en-US" dirty="0" smtClean="0">
                <a:solidFill>
                  <a:schemeClr val="tx2">
                    <a:lumMod val="50000"/>
                  </a:schemeClr>
                </a:solidFill>
              </a:rPr>
              <a:t>The operation returns a </a:t>
            </a:r>
            <a:r>
              <a:rPr lang="en-US" dirty="0" err="1" smtClean="0">
                <a:solidFill>
                  <a:schemeClr val="tx2">
                    <a:lumMod val="50000"/>
                  </a:schemeClr>
                </a:solidFill>
              </a:rPr>
              <a:t>WriteResult</a:t>
            </a:r>
            <a:r>
              <a:rPr lang="en-US" dirty="0" smtClean="0">
                <a:solidFill>
                  <a:schemeClr val="tx2">
                    <a:lumMod val="50000"/>
                  </a:schemeClr>
                </a:solidFill>
              </a:rPr>
              <a:t> object with the status of the operation. A successful insert of the document returns the following object:</a:t>
            </a:r>
          </a:p>
        </p:txBody>
      </p:sp>
      <p:sp>
        <p:nvSpPr>
          <p:cNvPr id="13" name="Content Placeholder 3"/>
          <p:cNvSpPr txBox="1">
            <a:spLocks/>
          </p:cNvSpPr>
          <p:nvPr/>
        </p:nvSpPr>
        <p:spPr>
          <a:xfrm>
            <a:off x="762000" y="5562600"/>
            <a:ext cx="8382000" cy="685800"/>
          </a:xfrm>
          <a:prstGeom prst="rect">
            <a:avLst/>
          </a:prstGeom>
          <a:solidFill>
            <a:schemeClr val="bg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0" tIns="72000" rIns="72000" bIns="72000" rtlCol="0" anchor="ctr" anchorCtr="0">
            <a:noAutofit/>
          </a:bodyPr>
          <a:lstStyle/>
          <a:p>
            <a:pPr marL="228600" lvl="0" indent="-228600" defTabSz="914342">
              <a:spcAft>
                <a:spcPts val="600"/>
              </a:spcAft>
              <a:buClr>
                <a:schemeClr val="accent5"/>
              </a:buClr>
              <a:buFont typeface="Wingdings" pitchFamily="2" charset="2"/>
              <a:buChar char="§"/>
            </a:pPr>
            <a:r>
              <a:rPr lang="en-US" dirty="0" smtClean="0">
                <a:solidFill>
                  <a:schemeClr val="tx2">
                    <a:lumMod val="50000"/>
                  </a:schemeClr>
                </a:solidFill>
              </a:rPr>
              <a:t>The </a:t>
            </a:r>
            <a:r>
              <a:rPr lang="en-US" dirty="0" err="1" smtClean="0">
                <a:solidFill>
                  <a:schemeClr val="tx2">
                    <a:lumMod val="50000"/>
                  </a:schemeClr>
                </a:solidFill>
              </a:rPr>
              <a:t>nInserted</a:t>
            </a:r>
            <a:r>
              <a:rPr lang="en-US" dirty="0" smtClean="0">
                <a:solidFill>
                  <a:schemeClr val="tx2">
                    <a:lumMod val="50000"/>
                  </a:schemeClr>
                </a:solidFill>
              </a:rPr>
              <a:t> field specifies the number of documents inserted. If the operation encounters an error, the </a:t>
            </a:r>
            <a:r>
              <a:rPr lang="en-US" dirty="0" err="1" smtClean="0">
                <a:solidFill>
                  <a:schemeClr val="tx2">
                    <a:lumMod val="50000"/>
                  </a:schemeClr>
                </a:solidFill>
              </a:rPr>
              <a:t>WriteResult</a:t>
            </a:r>
            <a:r>
              <a:rPr lang="en-US" dirty="0" smtClean="0">
                <a:solidFill>
                  <a:schemeClr val="tx2">
                    <a:lumMod val="50000"/>
                  </a:schemeClr>
                </a:solidFill>
              </a:rPr>
              <a:t> object will contain the error information.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US" sz="3200" b="1" dirty="0" smtClean="0">
                <a:solidFill>
                  <a:srgbClr val="263147"/>
                </a:solidFill>
                <a:latin typeface="Arial"/>
              </a:rPr>
              <a:t>Create …..</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1D83283D-3E6E-4437-9022-397EB9AC70DA}" type="datetime1">
              <a:rPr lang="en-US" smtClean="0"/>
              <a:pPr>
                <a:defRPr/>
              </a:pPr>
              <a:t>3/30/2016</a:t>
            </a:fld>
            <a:endParaRPr lang="en-US" dirty="0"/>
          </a:p>
        </p:txBody>
      </p:sp>
      <p:pic>
        <p:nvPicPr>
          <p:cNvPr id="23554" name="Picture 2"/>
          <p:cNvPicPr>
            <a:picLocks noChangeAspect="1" noChangeArrowheads="1"/>
          </p:cNvPicPr>
          <p:nvPr/>
        </p:nvPicPr>
        <p:blipFill>
          <a:blip r:embed="rId2" cstate="email"/>
          <a:srcRect l="4310" r="4310"/>
          <a:stretch>
            <a:fillRect/>
          </a:stretch>
        </p:blipFill>
        <p:spPr bwMode="auto">
          <a:xfrm>
            <a:off x="914400" y="1143000"/>
            <a:ext cx="8686800" cy="518160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US" sz="3200" b="1" dirty="0" smtClean="0">
                <a:solidFill>
                  <a:srgbClr val="263147"/>
                </a:solidFill>
                <a:latin typeface="Arial"/>
              </a:rPr>
              <a:t>Create (contd.)</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AD34BCD5-61C1-4468-B29A-157B0A13D202}" type="datetime1">
              <a:rPr lang="en-US" smtClean="0"/>
              <a:pPr>
                <a:defRPr/>
              </a:pPr>
              <a:t>3/30/2016</a:t>
            </a:fld>
            <a:endParaRPr lang="en-US" dirty="0"/>
          </a:p>
        </p:txBody>
      </p:sp>
      <p:sp>
        <p:nvSpPr>
          <p:cNvPr id="11" name="Rectangle 10"/>
          <p:cNvSpPr/>
          <p:nvPr/>
        </p:nvSpPr>
        <p:spPr>
          <a:xfrm>
            <a:off x="685800" y="3810000"/>
            <a:ext cx="2557110" cy="369332"/>
          </a:xfrm>
          <a:prstGeom prst="rect">
            <a:avLst/>
          </a:prstGeom>
          <a:solidFill>
            <a:schemeClr val="bg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r>
              <a:rPr lang="en-GB" b="1" dirty="0" smtClean="0"/>
              <a:t>Embedded Document</a:t>
            </a:r>
            <a:endParaRPr lang="en-GB" dirty="0"/>
          </a:p>
        </p:txBody>
      </p:sp>
      <p:sp>
        <p:nvSpPr>
          <p:cNvPr id="12" name="Rectangle 11"/>
          <p:cNvSpPr/>
          <p:nvPr/>
        </p:nvSpPr>
        <p:spPr>
          <a:xfrm>
            <a:off x="685800" y="1230868"/>
            <a:ext cx="2108269" cy="369332"/>
          </a:xfrm>
          <a:prstGeom prst="rect">
            <a:avLst/>
          </a:prstGeom>
          <a:solidFill>
            <a:schemeClr val="bg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r>
              <a:rPr lang="en-GB" b="1" dirty="0" smtClean="0"/>
              <a:t>Array Documents</a:t>
            </a:r>
            <a:endParaRPr lang="en-GB" dirty="0"/>
          </a:p>
        </p:txBody>
      </p:sp>
      <p:pic>
        <p:nvPicPr>
          <p:cNvPr id="19458" name="Picture 2"/>
          <p:cNvPicPr>
            <a:picLocks noChangeAspect="1" noChangeArrowheads="1"/>
          </p:cNvPicPr>
          <p:nvPr/>
        </p:nvPicPr>
        <p:blipFill>
          <a:blip r:embed="rId2" cstate="email"/>
          <a:srcRect/>
          <a:stretch>
            <a:fillRect/>
          </a:stretch>
        </p:blipFill>
        <p:spPr bwMode="auto">
          <a:xfrm>
            <a:off x="1219200" y="4330890"/>
            <a:ext cx="5410200" cy="1917510"/>
          </a:xfrm>
          <a:prstGeom prst="rect">
            <a:avLst/>
          </a:prstGeom>
          <a:ln>
            <a:noFill/>
          </a:ln>
          <a:effectLst>
            <a:outerShdw blurRad="190500" algn="tl" rotWithShape="0">
              <a:srgbClr val="000000">
                <a:alpha val="70000"/>
              </a:srgbClr>
            </a:outerShdw>
          </a:effectLst>
        </p:spPr>
      </p:pic>
      <p:pic>
        <p:nvPicPr>
          <p:cNvPr id="19459" name="Picture 3"/>
          <p:cNvPicPr>
            <a:picLocks noChangeAspect="1" noChangeArrowheads="1"/>
          </p:cNvPicPr>
          <p:nvPr/>
        </p:nvPicPr>
        <p:blipFill>
          <a:blip r:embed="rId3" cstate="email"/>
          <a:srcRect/>
          <a:stretch>
            <a:fillRect/>
          </a:stretch>
        </p:blipFill>
        <p:spPr bwMode="auto">
          <a:xfrm>
            <a:off x="1219200" y="1752600"/>
            <a:ext cx="6781800" cy="190500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US" sz="3200" b="1" dirty="0" smtClean="0">
                <a:solidFill>
                  <a:srgbClr val="263147"/>
                </a:solidFill>
                <a:latin typeface="Arial"/>
              </a:rPr>
              <a:t>Create </a:t>
            </a:r>
            <a:r>
              <a:rPr lang="en-US" sz="3200" b="1" dirty="0" smtClean="0">
                <a:solidFill>
                  <a:srgbClr val="263147"/>
                </a:solidFill>
              </a:rPr>
              <a:t>(contd.)</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59BC2EAC-B588-4C11-8854-C6F88932973C}" type="datetime1">
              <a:rPr lang="en-US" smtClean="0"/>
              <a:pPr>
                <a:defRPr/>
              </a:pPr>
              <a:t>3/30/2016</a:t>
            </a:fld>
            <a:endParaRPr lang="en-US" dirty="0"/>
          </a:p>
        </p:txBody>
      </p:sp>
      <p:sp>
        <p:nvSpPr>
          <p:cNvPr id="5" name="Content Placeholder 3"/>
          <p:cNvSpPr>
            <a:spLocks noGrp="1"/>
          </p:cNvSpPr>
          <p:nvPr>
            <p:ph idx="1"/>
          </p:nvPr>
        </p:nvSpPr>
        <p:spPr>
          <a:xfrm>
            <a:off x="685800" y="1219200"/>
            <a:ext cx="8915400" cy="5029200"/>
          </a:xfrm>
          <a:prstGeom prst="rect">
            <a:avLst/>
          </a:prstGeom>
          <a:solidFill>
            <a:schemeClr val="bg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chorCtr="0">
            <a:noAutofit/>
          </a:bodyPr>
          <a:lstStyle/>
          <a:p>
            <a:pPr marL="228600" lvl="1" indent="0" defTabSz="914400">
              <a:spcAft>
                <a:spcPts val="0"/>
              </a:spcAft>
              <a:buClrTx/>
              <a:buNone/>
            </a:pPr>
            <a:r>
              <a:rPr lang="en-GB" sz="1800" b="1" dirty="0" smtClean="0">
                <a:solidFill>
                  <a:srgbClr val="263147"/>
                </a:solidFill>
              </a:rPr>
              <a:t>use </a:t>
            </a:r>
            <a:r>
              <a:rPr lang="en-GB" sz="1800" b="1" dirty="0" err="1" smtClean="0">
                <a:solidFill>
                  <a:srgbClr val="263147"/>
                </a:solidFill>
              </a:rPr>
              <a:t>databasename</a:t>
            </a:r>
            <a:r>
              <a:rPr lang="en-GB" sz="1800" b="1" dirty="0" smtClean="0">
                <a:solidFill>
                  <a:srgbClr val="263147"/>
                </a:solidFill>
              </a:rPr>
              <a:t> </a:t>
            </a:r>
            <a:r>
              <a:rPr lang="en-GB" sz="1800" dirty="0" smtClean="0">
                <a:solidFill>
                  <a:srgbClr val="263147"/>
                </a:solidFill>
              </a:rPr>
              <a:t>will switch to database or create if not exists</a:t>
            </a:r>
          </a:p>
          <a:p>
            <a:pPr marL="228600" lvl="1" indent="0" defTabSz="914400">
              <a:spcAft>
                <a:spcPts val="0"/>
              </a:spcAft>
              <a:buClrTx/>
              <a:buNone/>
            </a:pPr>
            <a:r>
              <a:rPr lang="en-GB" sz="1800" b="1" dirty="0" err="1" smtClean="0">
                <a:solidFill>
                  <a:srgbClr val="263147"/>
                </a:solidFill>
              </a:rPr>
              <a:t>db.dropDatabase</a:t>
            </a:r>
            <a:r>
              <a:rPr lang="en-GB" sz="1800" b="1" dirty="0" smtClean="0">
                <a:solidFill>
                  <a:srgbClr val="263147"/>
                </a:solidFill>
              </a:rPr>
              <a:t>()</a:t>
            </a:r>
          </a:p>
          <a:p>
            <a:pPr marL="228600" lvl="1" indent="0" defTabSz="914400">
              <a:spcAft>
                <a:spcPts val="0"/>
              </a:spcAft>
              <a:buClrTx/>
              <a:buNone/>
            </a:pPr>
            <a:r>
              <a:rPr lang="en-GB" sz="1800" b="1" dirty="0" err="1" smtClean="0">
                <a:solidFill>
                  <a:srgbClr val="263147"/>
                </a:solidFill>
              </a:rPr>
              <a:t>db.createCollection</a:t>
            </a:r>
            <a:r>
              <a:rPr lang="en-GB" sz="1800" b="1" dirty="0" smtClean="0">
                <a:solidFill>
                  <a:srgbClr val="263147"/>
                </a:solidFill>
              </a:rPr>
              <a:t>("</a:t>
            </a:r>
            <a:r>
              <a:rPr lang="en-GB" sz="1800" b="1" dirty="0" err="1" smtClean="0">
                <a:solidFill>
                  <a:srgbClr val="263147"/>
                </a:solidFill>
              </a:rPr>
              <a:t>mycollection</a:t>
            </a:r>
            <a:r>
              <a:rPr lang="en-GB" sz="1800" b="1" dirty="0" smtClean="0">
                <a:solidFill>
                  <a:srgbClr val="263147"/>
                </a:solidFill>
              </a:rPr>
              <a:t>") </a:t>
            </a:r>
            <a:r>
              <a:rPr lang="en-GB" sz="1800" dirty="0" smtClean="0">
                <a:solidFill>
                  <a:srgbClr val="263147"/>
                </a:solidFill>
              </a:rPr>
              <a:t>-- </a:t>
            </a:r>
            <a:r>
              <a:rPr lang="en-GB" sz="1800" i="1" dirty="0" smtClean="0">
                <a:solidFill>
                  <a:srgbClr val="263147"/>
                </a:solidFill>
              </a:rPr>
              <a:t>command to create collections</a:t>
            </a:r>
          </a:p>
          <a:p>
            <a:pPr marL="228600" lvl="1" indent="0" defTabSz="914400">
              <a:spcAft>
                <a:spcPts val="0"/>
              </a:spcAft>
              <a:buClrTx/>
              <a:buNone/>
            </a:pPr>
            <a:r>
              <a:rPr lang="en-GB" sz="1800" b="1" dirty="0" err="1" smtClean="0">
                <a:solidFill>
                  <a:srgbClr val="263147"/>
                </a:solidFill>
              </a:rPr>
              <a:t>db.emp.insert</a:t>
            </a:r>
            <a:r>
              <a:rPr lang="en-GB" sz="1800" b="1" dirty="0" smtClean="0">
                <a:solidFill>
                  <a:srgbClr val="263147"/>
                </a:solidFill>
              </a:rPr>
              <a:t> ({</a:t>
            </a:r>
            <a:r>
              <a:rPr lang="en-GB" sz="1800" b="1" dirty="0" err="1" smtClean="0">
                <a:solidFill>
                  <a:srgbClr val="263147"/>
                </a:solidFill>
              </a:rPr>
              <a:t>empname</a:t>
            </a:r>
            <a:r>
              <a:rPr lang="en-GB" sz="1800" b="1" dirty="0" smtClean="0">
                <a:solidFill>
                  <a:srgbClr val="263147"/>
                </a:solidFill>
              </a:rPr>
              <a:t>:”</a:t>
            </a:r>
            <a:r>
              <a:rPr lang="en-GB" sz="1800" b="1" dirty="0" err="1" smtClean="0">
                <a:solidFill>
                  <a:srgbClr val="263147"/>
                </a:solidFill>
              </a:rPr>
              <a:t>Raju</a:t>
            </a:r>
            <a:r>
              <a:rPr lang="en-GB" sz="1800" b="1" dirty="0" smtClean="0">
                <a:solidFill>
                  <a:srgbClr val="263147"/>
                </a:solidFill>
              </a:rPr>
              <a:t>”}) </a:t>
            </a:r>
            <a:r>
              <a:rPr lang="en-GB" sz="1800" dirty="0" smtClean="0">
                <a:solidFill>
                  <a:srgbClr val="263147"/>
                </a:solidFill>
              </a:rPr>
              <a:t>– </a:t>
            </a:r>
            <a:r>
              <a:rPr lang="en-GB" sz="1800" i="1" dirty="0" err="1" smtClean="0">
                <a:solidFill>
                  <a:srgbClr val="263147"/>
                </a:solidFill>
              </a:rPr>
              <a:t>Emp</a:t>
            </a:r>
            <a:r>
              <a:rPr lang="en-GB" sz="1800" i="1" dirty="0" smtClean="0">
                <a:solidFill>
                  <a:srgbClr val="263147"/>
                </a:solidFill>
              </a:rPr>
              <a:t> is the collection name and if it don’t exists then </a:t>
            </a:r>
            <a:r>
              <a:rPr lang="en-GB" sz="1800" i="1" dirty="0" err="1" smtClean="0">
                <a:solidFill>
                  <a:srgbClr val="263147"/>
                </a:solidFill>
              </a:rPr>
              <a:t>MongoDB</a:t>
            </a:r>
            <a:r>
              <a:rPr lang="en-GB" sz="1800" i="1" dirty="0" smtClean="0">
                <a:solidFill>
                  <a:srgbClr val="263147"/>
                </a:solidFill>
              </a:rPr>
              <a:t> create the </a:t>
            </a:r>
            <a:r>
              <a:rPr lang="en-GB" sz="1800" i="1" dirty="0" err="1" smtClean="0">
                <a:solidFill>
                  <a:srgbClr val="263147"/>
                </a:solidFill>
              </a:rPr>
              <a:t>Emp</a:t>
            </a:r>
            <a:r>
              <a:rPr lang="en-GB" sz="1800" i="1" dirty="0" smtClean="0">
                <a:solidFill>
                  <a:srgbClr val="263147"/>
                </a:solidFill>
              </a:rPr>
              <a:t> collection</a:t>
            </a:r>
          </a:p>
          <a:p>
            <a:pPr marL="228600" lvl="1" indent="0" defTabSz="914400">
              <a:spcAft>
                <a:spcPts val="0"/>
              </a:spcAft>
              <a:buClrTx/>
              <a:buNone/>
            </a:pPr>
            <a:endParaRPr lang="en-GB" sz="1800" dirty="0" smtClean="0">
              <a:solidFill>
                <a:srgbClr val="263147"/>
              </a:solidFill>
            </a:endParaRPr>
          </a:p>
          <a:p>
            <a:pPr marL="228600" lvl="1" indent="0" defTabSz="914400">
              <a:spcAft>
                <a:spcPts val="0"/>
              </a:spcAft>
              <a:buClrTx/>
              <a:buNone/>
            </a:pPr>
            <a:r>
              <a:rPr lang="en-GB" sz="1800" dirty="0" smtClean="0">
                <a:solidFill>
                  <a:srgbClr val="263147"/>
                </a:solidFill>
              </a:rPr>
              <a:t>show collections </a:t>
            </a:r>
            <a:r>
              <a:rPr lang="en-GB" sz="1800" b="1" dirty="0" smtClean="0">
                <a:solidFill>
                  <a:srgbClr val="263147"/>
                </a:solidFill>
              </a:rPr>
              <a:t>will show all collections in database</a:t>
            </a:r>
          </a:p>
          <a:p>
            <a:pPr marL="228600" lvl="1" indent="0" defTabSz="914400">
              <a:spcAft>
                <a:spcPts val="0"/>
              </a:spcAft>
              <a:buClrTx/>
              <a:buNone/>
            </a:pPr>
            <a:endParaRPr lang="en-GB" sz="1800" b="1" dirty="0" smtClean="0">
              <a:solidFill>
                <a:srgbClr val="263147"/>
              </a:solidFill>
            </a:endParaRPr>
          </a:p>
          <a:p>
            <a:pPr marL="228600" lvl="1" indent="0" defTabSz="914400">
              <a:spcAft>
                <a:spcPts val="0"/>
              </a:spcAft>
              <a:buClrTx/>
              <a:buNone/>
            </a:pPr>
            <a:r>
              <a:rPr lang="en-GB" sz="1800" b="1" dirty="0" err="1" smtClean="0">
                <a:solidFill>
                  <a:srgbClr val="263147"/>
                </a:solidFill>
              </a:rPr>
              <a:t>db.emp.insert</a:t>
            </a:r>
            <a:r>
              <a:rPr lang="en-GB" sz="1800" b="1" dirty="0" smtClean="0">
                <a:solidFill>
                  <a:srgbClr val="263147"/>
                </a:solidFill>
              </a:rPr>
              <a:t> ({</a:t>
            </a:r>
            <a:r>
              <a:rPr lang="en-GB" sz="1800" b="1" dirty="0" err="1" smtClean="0">
                <a:solidFill>
                  <a:srgbClr val="263147"/>
                </a:solidFill>
              </a:rPr>
              <a:t>empname</a:t>
            </a:r>
            <a:r>
              <a:rPr lang="en-GB" sz="1800" b="1" dirty="0" smtClean="0">
                <a:solidFill>
                  <a:srgbClr val="263147"/>
                </a:solidFill>
              </a:rPr>
              <a:t>:”</a:t>
            </a:r>
            <a:r>
              <a:rPr lang="en-GB" sz="1800" b="1" dirty="0" err="1" smtClean="0">
                <a:solidFill>
                  <a:srgbClr val="263147"/>
                </a:solidFill>
              </a:rPr>
              <a:t>Raju</a:t>
            </a:r>
            <a:r>
              <a:rPr lang="en-GB" sz="1800" b="1" dirty="0" smtClean="0">
                <a:solidFill>
                  <a:srgbClr val="263147"/>
                </a:solidFill>
              </a:rPr>
              <a:t>”}) </a:t>
            </a:r>
            <a:r>
              <a:rPr lang="en-GB" sz="1800" i="1" dirty="0" smtClean="0">
                <a:solidFill>
                  <a:srgbClr val="263147"/>
                </a:solidFill>
              </a:rPr>
              <a:t>This operation do not explicitly specify a value for the _id field, so mongo create a unique </a:t>
            </a:r>
            <a:r>
              <a:rPr lang="en-GB" sz="1800" b="1" i="1" dirty="0" err="1" smtClean="0">
                <a:solidFill>
                  <a:srgbClr val="263147"/>
                </a:solidFill>
              </a:rPr>
              <a:t>ObjectId</a:t>
            </a:r>
            <a:r>
              <a:rPr lang="en-GB" sz="1800" i="1" dirty="0" smtClean="0">
                <a:solidFill>
                  <a:srgbClr val="263147"/>
                </a:solidFill>
              </a:rPr>
              <a:t> value for the field before inserting it into the collection</a:t>
            </a:r>
          </a:p>
          <a:p>
            <a:pPr marL="228600" lvl="1" indent="0" defTabSz="914400">
              <a:spcAft>
                <a:spcPts val="0"/>
              </a:spcAft>
              <a:buClrTx/>
              <a:buNone/>
            </a:pPr>
            <a:endParaRPr lang="en-GB" sz="1800" i="1" dirty="0" smtClean="0">
              <a:solidFill>
                <a:srgbClr val="263147"/>
              </a:solidFill>
            </a:endParaRPr>
          </a:p>
          <a:p>
            <a:pPr marL="228600" lvl="1" indent="0" defTabSz="914400">
              <a:spcAft>
                <a:spcPts val="0"/>
              </a:spcAft>
              <a:buClrTx/>
              <a:buNone/>
            </a:pPr>
            <a:r>
              <a:rPr lang="en-GB" sz="1800" b="1" dirty="0" err="1" smtClean="0">
                <a:solidFill>
                  <a:srgbClr val="263147"/>
                </a:solidFill>
              </a:rPr>
              <a:t>db.emp.insert</a:t>
            </a:r>
            <a:r>
              <a:rPr lang="en-GB" sz="1800" b="1" dirty="0" smtClean="0">
                <a:solidFill>
                  <a:srgbClr val="263147"/>
                </a:solidFill>
              </a:rPr>
              <a:t> ({_id: 2010,empname:”</a:t>
            </a:r>
            <a:r>
              <a:rPr lang="en-GB" sz="1800" b="1" dirty="0" err="1" smtClean="0">
                <a:solidFill>
                  <a:srgbClr val="263147"/>
                </a:solidFill>
              </a:rPr>
              <a:t>Raju</a:t>
            </a:r>
            <a:r>
              <a:rPr lang="en-GB" sz="1800" b="1" dirty="0" smtClean="0">
                <a:solidFill>
                  <a:srgbClr val="263147"/>
                </a:solidFill>
              </a:rPr>
              <a:t>”}) </a:t>
            </a:r>
            <a:r>
              <a:rPr lang="en-GB" sz="1800" i="1" dirty="0" smtClean="0">
                <a:solidFill>
                  <a:srgbClr val="263147"/>
                </a:solidFill>
              </a:rPr>
              <a:t>This operation explicitly specify a value for the _id field, so mongo don’t create a unique </a:t>
            </a:r>
            <a:r>
              <a:rPr lang="en-GB" sz="1800" b="1" i="1" dirty="0" err="1" smtClean="0">
                <a:solidFill>
                  <a:srgbClr val="263147"/>
                </a:solidFill>
              </a:rPr>
              <a:t>ObjectId</a:t>
            </a:r>
            <a:r>
              <a:rPr lang="en-GB" sz="1800" i="1" dirty="0" smtClean="0">
                <a:solidFill>
                  <a:srgbClr val="263147"/>
                </a:solidFill>
              </a:rPr>
              <a:t> value and use 2010 as _id value</a:t>
            </a:r>
          </a:p>
          <a:p>
            <a:pPr marL="228600" lvl="1" indent="0" defTabSz="914400">
              <a:spcAft>
                <a:spcPts val="0"/>
              </a:spcAft>
              <a:buClrTx/>
              <a:buNone/>
            </a:pPr>
            <a:endParaRPr lang="en-GB" sz="1800" i="1" dirty="0" smtClean="0">
              <a:solidFill>
                <a:srgbClr val="263147"/>
              </a:solidFill>
            </a:endParaRPr>
          </a:p>
          <a:p>
            <a:pPr marL="228600" lvl="1" indent="0" defTabSz="914400">
              <a:spcAft>
                <a:spcPts val="0"/>
              </a:spcAft>
              <a:buClrTx/>
              <a:buNone/>
            </a:pPr>
            <a:r>
              <a:rPr lang="en-GB" sz="1800" b="1" i="1" dirty="0" smtClean="0">
                <a:solidFill>
                  <a:srgbClr val="263147"/>
                </a:solidFill>
              </a:rPr>
              <a:t>_id value is unique within a Collection</a:t>
            </a:r>
            <a:endParaRPr lang="en-GB" sz="1800" b="1" i="1" dirty="0">
              <a:solidFill>
                <a:srgbClr val="263147"/>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US" sz="3200" b="1" dirty="0" smtClean="0">
                <a:solidFill>
                  <a:srgbClr val="263147"/>
                </a:solidFill>
                <a:latin typeface="Arial"/>
              </a:rPr>
              <a:t>Read</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2DA64DB8-F720-48D6-854D-07A2442EA73D}" type="datetime1">
              <a:rPr lang="en-US" smtClean="0"/>
              <a:pPr>
                <a:defRPr/>
              </a:pPr>
              <a:t>3/30/2016</a:t>
            </a:fld>
            <a:endParaRPr lang="en-US" dirty="0"/>
          </a:p>
        </p:txBody>
      </p:sp>
      <p:sp>
        <p:nvSpPr>
          <p:cNvPr id="12" name="Rectangle 11"/>
          <p:cNvSpPr/>
          <p:nvPr/>
        </p:nvSpPr>
        <p:spPr>
          <a:xfrm>
            <a:off x="762000" y="3200400"/>
            <a:ext cx="4177169" cy="369332"/>
          </a:xfrm>
          <a:prstGeom prst="rect">
            <a:avLst/>
          </a:prstGeom>
          <a:solidFill>
            <a:schemeClr val="bg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r>
              <a:rPr lang="en-GB" b="1" dirty="0" smtClean="0"/>
              <a:t>Select All Documents in a Collection</a:t>
            </a:r>
            <a:endParaRPr lang="en-GB" b="1" dirty="0"/>
          </a:p>
        </p:txBody>
      </p:sp>
      <p:sp>
        <p:nvSpPr>
          <p:cNvPr id="13" name="Rectangle 12"/>
          <p:cNvSpPr/>
          <p:nvPr/>
        </p:nvSpPr>
        <p:spPr>
          <a:xfrm>
            <a:off x="762000" y="4267200"/>
            <a:ext cx="3108543" cy="369332"/>
          </a:xfrm>
          <a:prstGeom prst="rect">
            <a:avLst/>
          </a:prstGeom>
          <a:solidFill>
            <a:schemeClr val="bg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r>
              <a:rPr lang="en-GB" b="1" dirty="0" smtClean="0"/>
              <a:t>Specify Equality Condition</a:t>
            </a:r>
            <a:endParaRPr lang="en-GB" b="1" dirty="0"/>
          </a:p>
        </p:txBody>
      </p:sp>
      <p:sp>
        <p:nvSpPr>
          <p:cNvPr id="14" name="Rectangle 13"/>
          <p:cNvSpPr/>
          <p:nvPr/>
        </p:nvSpPr>
        <p:spPr>
          <a:xfrm>
            <a:off x="801990" y="5421868"/>
            <a:ext cx="4878259" cy="369332"/>
          </a:xfrm>
          <a:prstGeom prst="rect">
            <a:avLst/>
          </a:prstGeom>
          <a:solidFill>
            <a:schemeClr val="bg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r>
              <a:rPr lang="en-GB" b="1" dirty="0" smtClean="0"/>
              <a:t>Specify Conditions Using Query Operators</a:t>
            </a:r>
            <a:endParaRPr lang="en-GB" b="1" dirty="0"/>
          </a:p>
        </p:txBody>
      </p:sp>
      <p:pic>
        <p:nvPicPr>
          <p:cNvPr id="28675" name="Picture 3"/>
          <p:cNvPicPr>
            <a:picLocks noChangeAspect="1" noChangeArrowheads="1"/>
          </p:cNvPicPr>
          <p:nvPr/>
        </p:nvPicPr>
        <p:blipFill>
          <a:blip r:embed="rId2" cstate="email"/>
          <a:srcRect/>
          <a:stretch>
            <a:fillRect/>
          </a:stretch>
        </p:blipFill>
        <p:spPr bwMode="auto">
          <a:xfrm>
            <a:off x="914400" y="4724400"/>
            <a:ext cx="4800600" cy="457200"/>
          </a:xfrm>
          <a:prstGeom prst="rect">
            <a:avLst/>
          </a:prstGeom>
          <a:ln>
            <a:noFill/>
          </a:ln>
          <a:effectLst>
            <a:outerShdw blurRad="190500" algn="tl" rotWithShape="0">
              <a:srgbClr val="000000">
                <a:alpha val="70000"/>
              </a:srgbClr>
            </a:outerShdw>
          </a:effectLst>
        </p:spPr>
      </p:pic>
      <p:pic>
        <p:nvPicPr>
          <p:cNvPr id="28676" name="Picture 4"/>
          <p:cNvPicPr>
            <a:picLocks noChangeAspect="1" noChangeArrowheads="1"/>
          </p:cNvPicPr>
          <p:nvPr/>
        </p:nvPicPr>
        <p:blipFill>
          <a:blip r:embed="rId3" cstate="email"/>
          <a:srcRect/>
          <a:stretch>
            <a:fillRect/>
          </a:stretch>
        </p:blipFill>
        <p:spPr bwMode="auto">
          <a:xfrm>
            <a:off x="914400" y="5867400"/>
            <a:ext cx="8229600" cy="457200"/>
          </a:xfrm>
          <a:prstGeom prst="rect">
            <a:avLst/>
          </a:prstGeom>
          <a:ln>
            <a:noFill/>
          </a:ln>
          <a:effectLst>
            <a:outerShdw blurRad="190500" algn="tl" rotWithShape="0">
              <a:srgbClr val="000000">
                <a:alpha val="70000"/>
              </a:srgbClr>
            </a:outerShdw>
          </a:effectLst>
        </p:spPr>
      </p:pic>
      <p:pic>
        <p:nvPicPr>
          <p:cNvPr id="28677" name="Picture 5"/>
          <p:cNvPicPr>
            <a:picLocks noChangeAspect="1" noChangeArrowheads="1"/>
          </p:cNvPicPr>
          <p:nvPr/>
        </p:nvPicPr>
        <p:blipFill>
          <a:blip r:embed="rId4" cstate="email"/>
          <a:srcRect/>
          <a:stretch>
            <a:fillRect/>
          </a:stretch>
        </p:blipFill>
        <p:spPr bwMode="auto">
          <a:xfrm>
            <a:off x="914400" y="3657600"/>
            <a:ext cx="6019800" cy="457200"/>
          </a:xfrm>
          <a:prstGeom prst="rect">
            <a:avLst/>
          </a:prstGeom>
          <a:ln>
            <a:noFill/>
          </a:ln>
          <a:effectLst>
            <a:outerShdw blurRad="190500" algn="tl" rotWithShape="0">
              <a:srgbClr val="000000">
                <a:alpha val="70000"/>
              </a:srgbClr>
            </a:outerShdw>
          </a:effectLst>
        </p:spPr>
      </p:pic>
      <p:sp>
        <p:nvSpPr>
          <p:cNvPr id="17" name="Content Placeholder 3"/>
          <p:cNvSpPr>
            <a:spLocks noGrp="1"/>
          </p:cNvSpPr>
          <p:nvPr>
            <p:ph idx="1"/>
          </p:nvPr>
        </p:nvSpPr>
        <p:spPr>
          <a:xfrm>
            <a:off x="838200" y="1066800"/>
            <a:ext cx="8763000" cy="1981200"/>
          </a:xfrm>
          <a:prstGeom prst="rect">
            <a:avLst/>
          </a:prstGeom>
          <a:solidFill>
            <a:schemeClr val="bg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chorCtr="0">
            <a:noAutofit/>
          </a:bodyPr>
          <a:lstStyle/>
          <a:p>
            <a:r>
              <a:rPr lang="en-GB" sz="1800" dirty="0" smtClean="0">
                <a:solidFill>
                  <a:schemeClr val="tx1"/>
                </a:solidFill>
              </a:rPr>
              <a:t>In </a:t>
            </a:r>
            <a:r>
              <a:rPr lang="en-GB" sz="1800" dirty="0" err="1" smtClean="0">
                <a:solidFill>
                  <a:schemeClr val="tx1"/>
                </a:solidFill>
              </a:rPr>
              <a:t>MongoDB</a:t>
            </a:r>
            <a:r>
              <a:rPr lang="en-GB" sz="1800" dirty="0" smtClean="0">
                <a:solidFill>
                  <a:schemeClr val="tx1"/>
                </a:solidFill>
              </a:rPr>
              <a:t>, the </a:t>
            </a:r>
            <a:r>
              <a:rPr lang="en-GB" sz="1800" dirty="0" err="1" smtClean="0">
                <a:solidFill>
                  <a:schemeClr val="tx1"/>
                </a:solidFill>
              </a:rPr>
              <a:t>db.collection.find</a:t>
            </a:r>
            <a:r>
              <a:rPr lang="en-GB" sz="1800" dirty="0" smtClean="0">
                <a:solidFill>
                  <a:schemeClr val="tx1"/>
                </a:solidFill>
              </a:rPr>
              <a:t>() method retrieves documents from a collection. The </a:t>
            </a:r>
            <a:r>
              <a:rPr lang="en-GB" sz="1800" dirty="0" err="1" smtClean="0">
                <a:solidFill>
                  <a:schemeClr val="tx1"/>
                </a:solidFill>
              </a:rPr>
              <a:t>db.collection.find</a:t>
            </a:r>
            <a:r>
              <a:rPr lang="en-GB" sz="1800" dirty="0" smtClean="0">
                <a:solidFill>
                  <a:schemeClr val="tx1"/>
                </a:solidFill>
              </a:rPr>
              <a:t>() method returns a cursor to the retrieved documents.</a:t>
            </a:r>
          </a:p>
          <a:p>
            <a:endParaRPr lang="en-GB" sz="1800" dirty="0" smtClean="0">
              <a:solidFill>
                <a:schemeClr val="tx1"/>
              </a:solidFill>
            </a:endParaRPr>
          </a:p>
          <a:p>
            <a:r>
              <a:rPr lang="en-GB" sz="1800" dirty="0" smtClean="0">
                <a:solidFill>
                  <a:schemeClr val="tx1"/>
                </a:solidFill>
              </a:rPr>
              <a:t>The </a:t>
            </a:r>
            <a:r>
              <a:rPr lang="en-GB" sz="1800" dirty="0" err="1" smtClean="0">
                <a:solidFill>
                  <a:schemeClr val="tx1"/>
                </a:solidFill>
              </a:rPr>
              <a:t>db.collection.findOne</a:t>
            </a:r>
            <a:r>
              <a:rPr lang="en-GB" sz="1800" dirty="0" smtClean="0">
                <a:solidFill>
                  <a:schemeClr val="tx1"/>
                </a:solidFill>
              </a:rPr>
              <a:t>() method also performs a read operation to return a single document. Internally, the </a:t>
            </a:r>
            <a:r>
              <a:rPr lang="en-GB" sz="1800" dirty="0" err="1" smtClean="0">
                <a:solidFill>
                  <a:schemeClr val="tx1"/>
                </a:solidFill>
              </a:rPr>
              <a:t>db.collection.findOne</a:t>
            </a:r>
            <a:r>
              <a:rPr lang="en-GB" sz="1800" dirty="0" smtClean="0">
                <a:solidFill>
                  <a:schemeClr val="tx1"/>
                </a:solidFill>
              </a:rPr>
              <a:t>() method is the </a:t>
            </a:r>
            <a:r>
              <a:rPr lang="en-GB" sz="1800" dirty="0" err="1" smtClean="0">
                <a:solidFill>
                  <a:schemeClr val="tx1"/>
                </a:solidFill>
              </a:rPr>
              <a:t>db.collection.find</a:t>
            </a:r>
            <a:r>
              <a:rPr lang="en-GB" sz="1800" dirty="0" smtClean="0">
                <a:solidFill>
                  <a:schemeClr val="tx1"/>
                </a:solidFill>
              </a:rPr>
              <a:t>() method with a limit of 1.</a:t>
            </a:r>
            <a:endParaRPr lang="en-GB" sz="1800" dirty="0">
              <a:solidFill>
                <a:schemeClr val="tx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US" sz="3200" b="1" dirty="0" smtClean="0">
                <a:solidFill>
                  <a:srgbClr val="263147"/>
                </a:solidFill>
                <a:latin typeface="Arial"/>
              </a:rPr>
              <a:t>Read (contd.)</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DF9ABEDF-A7C7-411C-8878-967EE8DFFA3D}" type="datetime1">
              <a:rPr lang="en-US" smtClean="0"/>
              <a:pPr>
                <a:defRPr/>
              </a:pPr>
              <a:t>3/30/2016</a:t>
            </a:fld>
            <a:endParaRPr lang="en-US" dirty="0"/>
          </a:p>
        </p:txBody>
      </p:sp>
      <p:pic>
        <p:nvPicPr>
          <p:cNvPr id="24578" name="Picture 2"/>
          <p:cNvPicPr>
            <a:picLocks noChangeAspect="1" noChangeArrowheads="1"/>
          </p:cNvPicPr>
          <p:nvPr/>
        </p:nvPicPr>
        <p:blipFill>
          <a:blip r:embed="rId2" cstate="email"/>
          <a:srcRect/>
          <a:stretch>
            <a:fillRect/>
          </a:stretch>
        </p:blipFill>
        <p:spPr bwMode="auto">
          <a:xfrm>
            <a:off x="685800" y="1295401"/>
            <a:ext cx="8686800" cy="3962400"/>
          </a:xfrm>
          <a:prstGeom prst="rect">
            <a:avLst/>
          </a:prstGeom>
          <a:ln>
            <a:noFill/>
          </a:ln>
          <a:effectLst>
            <a:outerShdw blurRad="190500" algn="tl" rotWithShape="0">
              <a:srgbClr val="000000">
                <a:alpha val="70000"/>
              </a:srgbClr>
            </a:outerShdw>
          </a:effectLst>
        </p:spPr>
      </p:pic>
      <p:pic>
        <p:nvPicPr>
          <p:cNvPr id="24579" name="Picture 3"/>
          <p:cNvPicPr>
            <a:picLocks noChangeAspect="1" noChangeArrowheads="1"/>
          </p:cNvPicPr>
          <p:nvPr/>
        </p:nvPicPr>
        <p:blipFill>
          <a:blip r:embed="rId3" cstate="email"/>
          <a:srcRect/>
          <a:stretch>
            <a:fillRect/>
          </a:stretch>
        </p:blipFill>
        <p:spPr bwMode="auto">
          <a:xfrm>
            <a:off x="381000" y="5400675"/>
            <a:ext cx="8991600" cy="923925"/>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US" sz="3200" b="1" dirty="0" smtClean="0">
                <a:solidFill>
                  <a:srgbClr val="263147"/>
                </a:solidFill>
                <a:latin typeface="Arial"/>
              </a:rPr>
              <a:t>Read Examples</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0AB68316-62A3-4B57-AA71-949E053B8AE9}" type="datetime1">
              <a:rPr lang="en-US" smtClean="0"/>
              <a:pPr>
                <a:defRPr/>
              </a:pPr>
              <a:t>3/30/2016</a:t>
            </a:fld>
            <a:endParaRPr lang="en-US" dirty="0"/>
          </a:p>
        </p:txBody>
      </p:sp>
      <p:sp>
        <p:nvSpPr>
          <p:cNvPr id="5" name="Content Placeholder 3"/>
          <p:cNvSpPr>
            <a:spLocks noGrp="1"/>
          </p:cNvSpPr>
          <p:nvPr>
            <p:ph idx="1"/>
          </p:nvPr>
        </p:nvSpPr>
        <p:spPr>
          <a:xfrm>
            <a:off x="685800" y="1066800"/>
            <a:ext cx="8991600" cy="5334000"/>
          </a:xfrm>
          <a:prstGeom prst="rect">
            <a:avLst/>
          </a:prstGeom>
          <a:solidFill>
            <a:schemeClr val="bg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chorCtr="0">
            <a:noAutofit/>
          </a:bodyPr>
          <a:lstStyle/>
          <a:p>
            <a:pPr marL="228600" lvl="1" indent="0" defTabSz="914400">
              <a:spcAft>
                <a:spcPts val="0"/>
              </a:spcAft>
              <a:buClrTx/>
              <a:buNone/>
            </a:pPr>
            <a:r>
              <a:rPr lang="en-GB" sz="1800" b="1" dirty="0" smtClean="0">
                <a:solidFill>
                  <a:srgbClr val="263147"/>
                </a:solidFill>
              </a:rPr>
              <a:t>find() </a:t>
            </a:r>
            <a:r>
              <a:rPr lang="en-GB" sz="1800" dirty="0" smtClean="0">
                <a:solidFill>
                  <a:srgbClr val="263147"/>
                </a:solidFill>
              </a:rPr>
              <a:t>is act as cursor where as </a:t>
            </a:r>
            <a:r>
              <a:rPr lang="en-GB" sz="1800" b="1" dirty="0" err="1" smtClean="0">
                <a:solidFill>
                  <a:srgbClr val="263147"/>
                </a:solidFill>
              </a:rPr>
              <a:t>findOne</a:t>
            </a:r>
            <a:r>
              <a:rPr lang="en-GB" sz="1800" b="1" dirty="0" smtClean="0">
                <a:solidFill>
                  <a:srgbClr val="263147"/>
                </a:solidFill>
              </a:rPr>
              <a:t>() </a:t>
            </a:r>
            <a:r>
              <a:rPr lang="en-GB" sz="1800" dirty="0" smtClean="0">
                <a:solidFill>
                  <a:srgbClr val="263147"/>
                </a:solidFill>
              </a:rPr>
              <a:t>don‘t</a:t>
            </a:r>
          </a:p>
          <a:p>
            <a:pPr marL="228600" lvl="1" indent="0" defTabSz="914400">
              <a:spcAft>
                <a:spcPts val="0"/>
              </a:spcAft>
              <a:buClrTx/>
              <a:buNone/>
            </a:pPr>
            <a:r>
              <a:rPr lang="en-GB" sz="1800" dirty="0" smtClean="0">
                <a:solidFill>
                  <a:srgbClr val="263147"/>
                </a:solidFill>
              </a:rPr>
              <a:t>find() display only 20 results</a:t>
            </a:r>
          </a:p>
          <a:p>
            <a:pPr marL="228600" lvl="1" indent="0" defTabSz="914400">
              <a:spcAft>
                <a:spcPts val="0"/>
              </a:spcAft>
              <a:buClrTx/>
              <a:buNone/>
            </a:pPr>
            <a:r>
              <a:rPr lang="en-GB" sz="1800" dirty="0" smtClean="0">
                <a:solidFill>
                  <a:srgbClr val="263147"/>
                </a:solidFill>
              </a:rPr>
              <a:t>find() cursor close default in 10mins</a:t>
            </a:r>
          </a:p>
          <a:p>
            <a:pPr marL="228600" lvl="1" indent="0" defTabSz="914400">
              <a:spcAft>
                <a:spcPts val="0"/>
              </a:spcAft>
              <a:buClrTx/>
              <a:buNone/>
            </a:pPr>
            <a:r>
              <a:rPr lang="en-GB" sz="1800" dirty="0" err="1" smtClean="0">
                <a:solidFill>
                  <a:srgbClr val="263147"/>
                </a:solidFill>
              </a:rPr>
              <a:t>db.emp.find</a:t>
            </a:r>
            <a:r>
              <a:rPr lang="en-GB" sz="1800" dirty="0" smtClean="0">
                <a:solidFill>
                  <a:srgbClr val="263147"/>
                </a:solidFill>
              </a:rPr>
              <a:t>().pretty() </a:t>
            </a:r>
            <a:r>
              <a:rPr lang="en-GB" sz="1800" b="1" dirty="0" smtClean="0">
                <a:solidFill>
                  <a:srgbClr val="263147"/>
                </a:solidFill>
              </a:rPr>
              <a:t>format the result in readable format</a:t>
            </a:r>
          </a:p>
          <a:p>
            <a:pPr marL="228600" lvl="1" indent="0" defTabSz="914400">
              <a:spcAft>
                <a:spcPts val="0"/>
              </a:spcAft>
              <a:buClrTx/>
              <a:buNone/>
            </a:pPr>
            <a:r>
              <a:rPr lang="en-GB" sz="1800" dirty="0" err="1" smtClean="0">
                <a:solidFill>
                  <a:srgbClr val="263147"/>
                </a:solidFill>
              </a:rPr>
              <a:t>db.emp.find</a:t>
            </a:r>
            <a:r>
              <a:rPr lang="en-GB" sz="1800" dirty="0" smtClean="0">
                <a:solidFill>
                  <a:srgbClr val="263147"/>
                </a:solidFill>
              </a:rPr>
              <a:t>({</a:t>
            </a:r>
            <a:r>
              <a:rPr lang="en-GB" sz="1800" dirty="0" err="1" smtClean="0">
                <a:solidFill>
                  <a:srgbClr val="263147"/>
                </a:solidFill>
              </a:rPr>
              <a:t>deptno</a:t>
            </a:r>
            <a:r>
              <a:rPr lang="en-GB" sz="1800" dirty="0" smtClean="0">
                <a:solidFill>
                  <a:srgbClr val="263147"/>
                </a:solidFill>
              </a:rPr>
              <a:t>:[10,20,30]}) </a:t>
            </a:r>
            <a:r>
              <a:rPr lang="en-GB" sz="1800" b="1" dirty="0" smtClean="0">
                <a:solidFill>
                  <a:srgbClr val="263147"/>
                </a:solidFill>
              </a:rPr>
              <a:t>-- this will display exact match of array</a:t>
            </a:r>
          </a:p>
          <a:p>
            <a:pPr marL="228600" lvl="1" indent="0" defTabSz="914400">
              <a:spcAft>
                <a:spcPts val="0"/>
              </a:spcAft>
              <a:buClrTx/>
              <a:buNone/>
            </a:pPr>
            <a:endParaRPr lang="en-GB" sz="1800" dirty="0" smtClean="0">
              <a:solidFill>
                <a:srgbClr val="263147"/>
              </a:solidFill>
            </a:endParaRPr>
          </a:p>
          <a:p>
            <a:pPr marL="228600" lvl="1" indent="0" defTabSz="914400">
              <a:spcAft>
                <a:spcPts val="0"/>
              </a:spcAft>
              <a:buClrTx/>
              <a:buNone/>
            </a:pPr>
            <a:r>
              <a:rPr lang="en-GB" sz="1800" dirty="0" err="1" smtClean="0">
                <a:solidFill>
                  <a:srgbClr val="263147"/>
                </a:solidFill>
              </a:rPr>
              <a:t>db.emp.find</a:t>
            </a:r>
            <a:r>
              <a:rPr lang="en-GB" sz="1800" dirty="0" smtClean="0">
                <a:solidFill>
                  <a:srgbClr val="263147"/>
                </a:solidFill>
              </a:rPr>
              <a:t>({$or :[{deptno:10},{deptno:20}]}) </a:t>
            </a:r>
            <a:r>
              <a:rPr lang="en-GB" sz="1800" b="1" dirty="0" smtClean="0">
                <a:solidFill>
                  <a:srgbClr val="263147"/>
                </a:solidFill>
              </a:rPr>
              <a:t>-- OR command</a:t>
            </a:r>
          </a:p>
          <a:p>
            <a:pPr marL="228600" lvl="1" indent="0" defTabSz="914400">
              <a:spcAft>
                <a:spcPts val="0"/>
              </a:spcAft>
              <a:buClrTx/>
              <a:buNone/>
            </a:pPr>
            <a:r>
              <a:rPr lang="en-GB" sz="1800" dirty="0" err="1" smtClean="0">
                <a:solidFill>
                  <a:srgbClr val="263147"/>
                </a:solidFill>
              </a:rPr>
              <a:t>db.foo.find</a:t>
            </a:r>
            <a:r>
              <a:rPr lang="en-GB" sz="1800" dirty="0" smtClean="0">
                <a:solidFill>
                  <a:srgbClr val="263147"/>
                </a:solidFill>
              </a:rPr>
              <a:t>({$and :[{deptno:20},{salary:2000}]}) </a:t>
            </a:r>
            <a:r>
              <a:rPr lang="en-GB" sz="1800" b="1" dirty="0" smtClean="0">
                <a:solidFill>
                  <a:srgbClr val="263147"/>
                </a:solidFill>
              </a:rPr>
              <a:t>-- AND command</a:t>
            </a:r>
          </a:p>
          <a:p>
            <a:pPr marL="228600" lvl="1" indent="0" defTabSz="914400">
              <a:spcAft>
                <a:spcPts val="0"/>
              </a:spcAft>
              <a:buClrTx/>
              <a:buNone/>
            </a:pPr>
            <a:endParaRPr lang="en-GB" sz="1800" dirty="0" smtClean="0">
              <a:solidFill>
                <a:srgbClr val="263147"/>
              </a:solidFill>
            </a:endParaRPr>
          </a:p>
          <a:p>
            <a:pPr marL="228600" lvl="1" indent="0" defTabSz="914400">
              <a:spcAft>
                <a:spcPts val="0"/>
              </a:spcAft>
              <a:buClrTx/>
              <a:buNone/>
            </a:pPr>
            <a:r>
              <a:rPr lang="en-GB" sz="1800" dirty="0" err="1" smtClean="0">
                <a:solidFill>
                  <a:srgbClr val="263147"/>
                </a:solidFill>
              </a:rPr>
              <a:t>db.foo.find</a:t>
            </a:r>
            <a:r>
              <a:rPr lang="en-GB" sz="1800" dirty="0" smtClean="0">
                <a:solidFill>
                  <a:srgbClr val="263147"/>
                </a:solidFill>
              </a:rPr>
              <a:t>().pretty().sort({a:-1}) </a:t>
            </a:r>
            <a:r>
              <a:rPr lang="en-GB" sz="1800" b="1" dirty="0" smtClean="0">
                <a:solidFill>
                  <a:srgbClr val="263147"/>
                </a:solidFill>
              </a:rPr>
              <a:t>sort data in descending</a:t>
            </a:r>
          </a:p>
          <a:p>
            <a:pPr marL="228600" lvl="1" indent="0" defTabSz="914400">
              <a:spcAft>
                <a:spcPts val="0"/>
              </a:spcAft>
              <a:buClrTx/>
              <a:buNone/>
            </a:pPr>
            <a:r>
              <a:rPr lang="en-GB" sz="1800" dirty="0" err="1" smtClean="0">
                <a:solidFill>
                  <a:srgbClr val="263147"/>
                </a:solidFill>
              </a:rPr>
              <a:t>db.foo.find</a:t>
            </a:r>
            <a:r>
              <a:rPr lang="en-GB" sz="1800" dirty="0" smtClean="0">
                <a:solidFill>
                  <a:srgbClr val="263147"/>
                </a:solidFill>
              </a:rPr>
              <a:t>().pretty().sort({a:1}) </a:t>
            </a:r>
            <a:r>
              <a:rPr lang="en-GB" sz="1800" b="1" dirty="0" smtClean="0">
                <a:solidFill>
                  <a:srgbClr val="263147"/>
                </a:solidFill>
              </a:rPr>
              <a:t>sort data in ascending</a:t>
            </a:r>
          </a:p>
          <a:p>
            <a:pPr marL="228600" lvl="1" indent="0" defTabSz="914400">
              <a:spcAft>
                <a:spcPts val="0"/>
              </a:spcAft>
              <a:buClrTx/>
              <a:buNone/>
            </a:pPr>
            <a:endParaRPr lang="en-GB" sz="1800" b="1" dirty="0" smtClean="0">
              <a:solidFill>
                <a:srgbClr val="263147"/>
              </a:solidFill>
            </a:endParaRPr>
          </a:p>
          <a:p>
            <a:pPr marL="228600" lvl="1" indent="0" defTabSz="914400">
              <a:spcAft>
                <a:spcPts val="0"/>
              </a:spcAft>
              <a:buClrTx/>
              <a:buNone/>
            </a:pPr>
            <a:r>
              <a:rPr lang="en-GB" sz="1800" dirty="0" err="1" smtClean="0">
                <a:solidFill>
                  <a:srgbClr val="263147"/>
                </a:solidFill>
              </a:rPr>
              <a:t>db.bios.find</a:t>
            </a:r>
            <a:r>
              <a:rPr lang="en-GB" sz="1800" dirty="0" smtClean="0">
                <a:solidFill>
                  <a:srgbClr val="263147"/>
                </a:solidFill>
              </a:rPr>
              <a:t>().skip( 5 ) </a:t>
            </a:r>
            <a:r>
              <a:rPr lang="en-GB" sz="1800" b="1" dirty="0" smtClean="0">
                <a:solidFill>
                  <a:srgbClr val="263147"/>
                </a:solidFill>
              </a:rPr>
              <a:t>skips the first 5 documents, </a:t>
            </a:r>
            <a:r>
              <a:rPr lang="en-GB" sz="1800" i="1" dirty="0" smtClean="0">
                <a:solidFill>
                  <a:srgbClr val="263147"/>
                </a:solidFill>
              </a:rPr>
              <a:t>must apply </a:t>
            </a:r>
            <a:r>
              <a:rPr lang="en-GB" sz="1800" i="1" dirty="0" err="1" smtClean="0">
                <a:solidFill>
                  <a:srgbClr val="263147"/>
                </a:solidFill>
              </a:rPr>
              <a:t>cursor.skip</a:t>
            </a:r>
            <a:r>
              <a:rPr lang="en-GB" sz="1800" i="1" dirty="0" smtClean="0">
                <a:solidFill>
                  <a:srgbClr val="263147"/>
                </a:solidFill>
              </a:rPr>
              <a:t>() to the cursor before retrieving any documents from the database</a:t>
            </a:r>
            <a:endParaRPr lang="en-GB" sz="1800" b="1" i="1" dirty="0" smtClean="0">
              <a:solidFill>
                <a:srgbClr val="263147"/>
              </a:solidFill>
            </a:endParaRPr>
          </a:p>
          <a:p>
            <a:pPr marL="228600" lvl="1" indent="0" defTabSz="914400">
              <a:spcAft>
                <a:spcPts val="0"/>
              </a:spcAft>
              <a:buClrTx/>
              <a:buNone/>
            </a:pPr>
            <a:endParaRPr lang="en-GB" sz="1800" b="1" dirty="0" smtClean="0">
              <a:solidFill>
                <a:srgbClr val="263147"/>
              </a:solidFill>
            </a:endParaRPr>
          </a:p>
          <a:p>
            <a:pPr marL="228600" lvl="1" indent="0" defTabSz="914400">
              <a:spcAft>
                <a:spcPts val="0"/>
              </a:spcAft>
              <a:buClrTx/>
              <a:buNone/>
            </a:pPr>
            <a:r>
              <a:rPr lang="en-GB" sz="1800" dirty="0" err="1" smtClean="0">
                <a:solidFill>
                  <a:srgbClr val="263147"/>
                </a:solidFill>
              </a:rPr>
              <a:t>db.emp.find</a:t>
            </a:r>
            <a:r>
              <a:rPr lang="en-GB" sz="1800" dirty="0" smtClean="0">
                <a:solidFill>
                  <a:srgbClr val="263147"/>
                </a:solidFill>
              </a:rPr>
              <a:t>().limit( 5 ) </a:t>
            </a:r>
            <a:r>
              <a:rPr lang="en-GB" sz="1800" b="1" dirty="0" smtClean="0">
                <a:solidFill>
                  <a:srgbClr val="263147"/>
                </a:solidFill>
              </a:rPr>
              <a:t>this apply on a cursor to specify the maximum number of documents the cursor will return</a:t>
            </a:r>
          </a:p>
          <a:p>
            <a:pPr marL="228600" lvl="1" indent="0" defTabSz="914400">
              <a:spcAft>
                <a:spcPts val="0"/>
              </a:spcAft>
              <a:buClrTx/>
              <a:buNone/>
            </a:pPr>
            <a:endParaRPr lang="en-GB" sz="1800" b="1" dirty="0" smtClean="0">
              <a:solidFill>
                <a:srgbClr val="263147"/>
              </a:solidFill>
            </a:endParaRPr>
          </a:p>
          <a:p>
            <a:pPr marL="228600" lvl="1" indent="0" defTabSz="914400">
              <a:spcAft>
                <a:spcPts val="0"/>
              </a:spcAft>
              <a:buClrTx/>
              <a:buNone/>
            </a:pPr>
            <a:r>
              <a:rPr lang="en-GB" sz="1800" b="1" dirty="0" smtClean="0">
                <a:solidFill>
                  <a:srgbClr val="263147"/>
                </a:solidFill>
              </a:rPr>
              <a:t>Operators available [$</a:t>
            </a:r>
            <a:r>
              <a:rPr lang="en-GB" sz="1800" b="1" dirty="0" err="1" smtClean="0">
                <a:solidFill>
                  <a:srgbClr val="263147"/>
                </a:solidFill>
              </a:rPr>
              <a:t>lt</a:t>
            </a:r>
            <a:r>
              <a:rPr lang="en-GB" sz="1800" b="1" dirty="0" smtClean="0">
                <a:solidFill>
                  <a:srgbClr val="263147"/>
                </a:solidFill>
              </a:rPr>
              <a:t>, $ne, $and, $or, $</a:t>
            </a:r>
            <a:r>
              <a:rPr lang="en-GB" sz="1800" b="1" dirty="0" err="1" smtClean="0">
                <a:solidFill>
                  <a:srgbClr val="263147"/>
                </a:solidFill>
              </a:rPr>
              <a:t>gt</a:t>
            </a:r>
            <a:r>
              <a:rPr lang="en-GB" sz="1800" b="1" dirty="0" smtClean="0">
                <a:solidFill>
                  <a:srgbClr val="263147"/>
                </a:solidFill>
              </a:rPr>
              <a:t>, $</a:t>
            </a:r>
            <a:r>
              <a:rPr lang="en-GB" sz="1800" b="1" dirty="0" err="1" smtClean="0">
                <a:solidFill>
                  <a:srgbClr val="263147"/>
                </a:solidFill>
              </a:rPr>
              <a:t>lt</a:t>
            </a:r>
            <a:r>
              <a:rPr lang="en-GB" sz="1800" b="1" dirty="0" smtClean="0">
                <a:solidFill>
                  <a:srgbClr val="263147"/>
                </a:solidFill>
              </a:rPr>
              <a:t>, $exists. $</a:t>
            </a:r>
            <a:r>
              <a:rPr lang="en-GB" sz="1800" b="1" dirty="0" err="1" smtClean="0">
                <a:solidFill>
                  <a:srgbClr val="263147"/>
                </a:solidFill>
              </a:rPr>
              <a:t>lte</a:t>
            </a:r>
            <a:r>
              <a:rPr lang="en-GB" sz="1800" b="1" dirty="0" smtClean="0">
                <a:solidFill>
                  <a:srgbClr val="263147"/>
                </a:solidFill>
              </a:rPr>
              <a:t>, $</a:t>
            </a:r>
            <a:r>
              <a:rPr lang="en-GB" sz="1800" b="1" dirty="0" err="1" smtClean="0">
                <a:solidFill>
                  <a:srgbClr val="263147"/>
                </a:solidFill>
              </a:rPr>
              <a:t>regex</a:t>
            </a:r>
            <a:r>
              <a:rPr lang="en-GB" sz="1800" b="1" dirty="0" smtClean="0">
                <a:solidFill>
                  <a:srgbClr val="263147"/>
                </a:solidFill>
              </a:rPr>
              <a:t>, </a:t>
            </a:r>
            <a:r>
              <a:rPr lang="en-GB" sz="1800" b="1" dirty="0" smtClean="0">
                <a:solidFill>
                  <a:srgbClr val="000000"/>
                </a:solidFill>
              </a:rPr>
              <a:t>$inc]</a:t>
            </a:r>
            <a:endParaRPr lang="en-GB" sz="1800" b="1" i="1" dirty="0">
              <a:solidFill>
                <a:srgbClr val="263147"/>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506413" y="0"/>
            <a:ext cx="8915400" cy="981075"/>
          </a:xfrm>
        </p:spPr>
        <p:txBody>
          <a:bodyPr/>
          <a:lstStyle/>
          <a:p>
            <a:pPr eaLnBrk="1" hangingPunct="1"/>
            <a:r>
              <a:rPr lang="en-US" sz="2800" dirty="0" smtClean="0">
                <a:latin typeface="Arial" charset="0"/>
                <a:cs typeface="Arial" charset="0"/>
              </a:rPr>
              <a:t>Facilitator Name, Role</a:t>
            </a:r>
            <a:endParaRPr lang="en-US" sz="2800" dirty="0">
              <a:latin typeface="Arial" charset="0"/>
              <a:cs typeface="Arial" charset="0"/>
            </a:endParaRPr>
          </a:p>
        </p:txBody>
      </p:sp>
      <p:sp>
        <p:nvSpPr>
          <p:cNvPr id="3" name="Rectangle 2"/>
          <p:cNvSpPr>
            <a:spLocks noChangeArrowheads="1"/>
          </p:cNvSpPr>
          <p:nvPr>
            <p:custDataLst>
              <p:tags r:id="rId1"/>
            </p:custDataLst>
          </p:nvPr>
        </p:nvSpPr>
        <p:spPr bwMode="auto">
          <a:xfrm>
            <a:off x="1911350" y="1847850"/>
            <a:ext cx="935038" cy="285750"/>
          </a:xfrm>
          <a:prstGeom prst="rect">
            <a:avLst/>
          </a:prstGeom>
          <a:solidFill>
            <a:srgbClr val="0085B3"/>
          </a:solidFill>
          <a:ln w="9525" cap="flat" cmpd="sng" algn="ctr">
            <a:solidFill>
              <a:schemeClr val="bg1">
                <a:lumMod val="75000"/>
              </a:schemeClr>
            </a:solidFill>
            <a:prstDash val="solid"/>
            <a:miter lim="800000"/>
            <a:headEnd type="none" w="med" len="med"/>
            <a:tailEnd type="none" w="med" len="med"/>
          </a:ln>
          <a:effectLst/>
        </p:spPr>
        <p:txBody>
          <a:bodyPr lIns="90000" tIns="46800" rIns="90000" bIns="46800" anchor="ctr"/>
          <a:lstStyle/>
          <a:p>
            <a:pPr eaLnBrk="0" hangingPunct="0">
              <a:spcBef>
                <a:spcPct val="40000"/>
              </a:spcBef>
              <a:tabLst>
                <a:tab pos="6464300" algn="r"/>
              </a:tabLst>
              <a:defRPr/>
            </a:pPr>
            <a:r>
              <a:rPr lang="en-GB" sz="1200" b="1" dirty="0">
                <a:solidFill>
                  <a:srgbClr val="FFFFFF"/>
                </a:solidFill>
                <a:ea typeface="ＭＳ Ｐゴシック" charset="0"/>
                <a:cs typeface="Arial" charset="0"/>
              </a:rPr>
              <a:t>Unit</a:t>
            </a:r>
          </a:p>
        </p:txBody>
      </p:sp>
      <p:sp>
        <p:nvSpPr>
          <p:cNvPr id="4" name="Rectangle 9"/>
          <p:cNvSpPr>
            <a:spLocks noChangeArrowheads="1"/>
          </p:cNvSpPr>
          <p:nvPr>
            <p:custDataLst>
              <p:tags r:id="rId2"/>
            </p:custDataLst>
          </p:nvPr>
        </p:nvSpPr>
        <p:spPr bwMode="auto">
          <a:xfrm>
            <a:off x="1911350" y="1562100"/>
            <a:ext cx="935038" cy="285750"/>
          </a:xfrm>
          <a:prstGeom prst="rect">
            <a:avLst/>
          </a:prstGeom>
          <a:solidFill>
            <a:srgbClr val="0085B3"/>
          </a:solidFill>
          <a:ln w="9525" cap="flat" cmpd="sng" algn="ctr">
            <a:solidFill>
              <a:schemeClr val="bg1">
                <a:lumMod val="75000"/>
              </a:schemeClr>
            </a:solidFill>
            <a:prstDash val="solid"/>
            <a:miter lim="800000"/>
            <a:headEnd type="none" w="med" len="med"/>
            <a:tailEnd type="none" w="med" len="med"/>
          </a:ln>
          <a:effectLst/>
        </p:spPr>
        <p:txBody>
          <a:bodyPr lIns="90000" tIns="46800" rIns="90000" bIns="46800" anchor="ctr"/>
          <a:lstStyle/>
          <a:p>
            <a:pPr eaLnBrk="0" hangingPunct="0">
              <a:spcBef>
                <a:spcPct val="40000"/>
              </a:spcBef>
              <a:tabLst>
                <a:tab pos="6464300" algn="r"/>
              </a:tabLst>
              <a:defRPr/>
            </a:pPr>
            <a:r>
              <a:rPr lang="en-GB" sz="1200" b="1" dirty="0">
                <a:solidFill>
                  <a:srgbClr val="FFFFFF"/>
                </a:solidFill>
                <a:ea typeface="ＭＳ Ｐゴシック" charset="0"/>
                <a:cs typeface="Arial" charset="0"/>
              </a:rPr>
              <a:t>Office</a:t>
            </a:r>
          </a:p>
        </p:txBody>
      </p:sp>
      <p:sp>
        <p:nvSpPr>
          <p:cNvPr id="5" name="Rectangle 10"/>
          <p:cNvSpPr>
            <a:spLocks noChangeArrowheads="1"/>
          </p:cNvSpPr>
          <p:nvPr>
            <p:custDataLst>
              <p:tags r:id="rId3"/>
            </p:custDataLst>
          </p:nvPr>
        </p:nvSpPr>
        <p:spPr bwMode="auto">
          <a:xfrm>
            <a:off x="1911350" y="1314450"/>
            <a:ext cx="935038" cy="285750"/>
          </a:xfrm>
          <a:prstGeom prst="rect">
            <a:avLst/>
          </a:prstGeom>
          <a:solidFill>
            <a:srgbClr val="0085B3"/>
          </a:solidFill>
          <a:ln w="9525" cap="flat" cmpd="sng" algn="ctr">
            <a:solidFill>
              <a:schemeClr val="bg1">
                <a:lumMod val="75000"/>
              </a:schemeClr>
            </a:solidFill>
            <a:prstDash val="solid"/>
            <a:miter lim="800000"/>
            <a:headEnd type="none" w="med" len="med"/>
            <a:tailEnd type="none" w="med" len="med"/>
          </a:ln>
          <a:effectLst/>
        </p:spPr>
        <p:txBody>
          <a:bodyPr lIns="90000" tIns="46800" rIns="90000" bIns="46800" anchor="ctr"/>
          <a:lstStyle/>
          <a:p>
            <a:pPr eaLnBrk="0" hangingPunct="0">
              <a:spcBef>
                <a:spcPct val="40000"/>
              </a:spcBef>
              <a:tabLst>
                <a:tab pos="6464300" algn="r"/>
              </a:tabLst>
              <a:defRPr/>
            </a:pPr>
            <a:r>
              <a:rPr lang="en-GB" sz="1200" b="1" dirty="0">
                <a:solidFill>
                  <a:srgbClr val="FFFFFF"/>
                </a:solidFill>
                <a:ea typeface="ＭＳ Ｐゴシック" charset="0"/>
                <a:cs typeface="Arial" charset="0"/>
              </a:rPr>
              <a:t>Role</a:t>
            </a:r>
          </a:p>
        </p:txBody>
      </p:sp>
      <p:sp>
        <p:nvSpPr>
          <p:cNvPr id="6" name="Rectangle 11"/>
          <p:cNvSpPr>
            <a:spLocks noChangeArrowheads="1"/>
          </p:cNvSpPr>
          <p:nvPr>
            <p:custDataLst>
              <p:tags r:id="rId4"/>
            </p:custDataLst>
          </p:nvPr>
        </p:nvSpPr>
        <p:spPr bwMode="auto">
          <a:xfrm>
            <a:off x="1911350" y="990600"/>
            <a:ext cx="935038" cy="285750"/>
          </a:xfrm>
          <a:prstGeom prst="rect">
            <a:avLst/>
          </a:prstGeom>
          <a:solidFill>
            <a:srgbClr val="0085B3"/>
          </a:solidFill>
          <a:ln w="9525" cap="flat" cmpd="sng" algn="ctr">
            <a:solidFill>
              <a:schemeClr val="bg1">
                <a:lumMod val="75000"/>
              </a:schemeClr>
            </a:solidFill>
            <a:prstDash val="solid"/>
            <a:miter lim="800000"/>
            <a:headEnd type="none" w="med" len="med"/>
            <a:tailEnd type="none" w="med" len="med"/>
          </a:ln>
          <a:effectLst/>
        </p:spPr>
        <p:txBody>
          <a:bodyPr lIns="90000" tIns="46800" rIns="90000" bIns="46800" anchor="ctr"/>
          <a:lstStyle/>
          <a:p>
            <a:pPr eaLnBrk="0" hangingPunct="0">
              <a:spcBef>
                <a:spcPct val="40000"/>
              </a:spcBef>
              <a:tabLst>
                <a:tab pos="6464300" algn="r"/>
              </a:tabLst>
              <a:defRPr/>
            </a:pPr>
            <a:r>
              <a:rPr lang="en-GB" sz="1200" b="1" dirty="0">
                <a:solidFill>
                  <a:srgbClr val="FFFFFF"/>
                </a:solidFill>
                <a:ea typeface="ＭＳ Ｐゴシック" charset="0"/>
                <a:cs typeface="Arial" charset="0"/>
              </a:rPr>
              <a:t>Name</a:t>
            </a:r>
          </a:p>
        </p:txBody>
      </p:sp>
      <p:sp>
        <p:nvSpPr>
          <p:cNvPr id="9" name="Rectangle 14"/>
          <p:cNvSpPr>
            <a:spLocks noChangeArrowheads="1"/>
          </p:cNvSpPr>
          <p:nvPr>
            <p:custDataLst>
              <p:tags r:id="rId5"/>
            </p:custDataLst>
          </p:nvPr>
        </p:nvSpPr>
        <p:spPr bwMode="auto">
          <a:xfrm>
            <a:off x="2825750" y="1276350"/>
            <a:ext cx="5448300" cy="285750"/>
          </a:xfrm>
          <a:prstGeom prst="rect">
            <a:avLst/>
          </a:prstGeom>
          <a:solidFill>
            <a:schemeClr val="bg1"/>
          </a:solidFill>
          <a:ln w="9525" cap="flat" cmpd="sng" algn="ctr">
            <a:solidFill>
              <a:schemeClr val="bg1">
                <a:lumMod val="75000"/>
              </a:schemeClr>
            </a:solidFill>
            <a:prstDash val="solid"/>
            <a:miter lim="800000"/>
            <a:headEnd type="none" w="med" len="med"/>
            <a:tailEnd type="none" w="med" len="med"/>
          </a:ln>
          <a:effectLst/>
        </p:spPr>
        <p:txBody>
          <a:bodyPr lIns="90000" tIns="46800" rIns="90000" bIns="46800" anchor="ctr"/>
          <a:lstStyle/>
          <a:p>
            <a:pPr eaLnBrk="0" hangingPunct="0">
              <a:spcBef>
                <a:spcPct val="40000"/>
              </a:spcBef>
              <a:tabLst>
                <a:tab pos="6464300" algn="r"/>
              </a:tabLst>
              <a:defRPr/>
            </a:pPr>
            <a:r>
              <a:rPr lang="en-GB" sz="1200" dirty="0" smtClean="0">
                <a:solidFill>
                  <a:srgbClr val="000000"/>
                </a:solidFill>
                <a:ea typeface="ＭＳ Ｐゴシック" charset="0"/>
                <a:cs typeface="Arial" charset="0"/>
              </a:rPr>
              <a:t>Enter Role</a:t>
            </a:r>
            <a:endParaRPr lang="en-GB" sz="1200" dirty="0">
              <a:solidFill>
                <a:srgbClr val="000000"/>
              </a:solidFill>
              <a:ea typeface="ＭＳ Ｐゴシック" charset="0"/>
              <a:cs typeface="Arial" charset="0"/>
            </a:endParaRPr>
          </a:p>
        </p:txBody>
      </p:sp>
      <p:sp>
        <p:nvSpPr>
          <p:cNvPr id="10" name="Rectangle 15"/>
          <p:cNvSpPr>
            <a:spLocks noChangeArrowheads="1"/>
          </p:cNvSpPr>
          <p:nvPr>
            <p:custDataLst>
              <p:tags r:id="rId6"/>
            </p:custDataLst>
          </p:nvPr>
        </p:nvSpPr>
        <p:spPr bwMode="auto">
          <a:xfrm>
            <a:off x="2825750" y="990600"/>
            <a:ext cx="5448300" cy="285750"/>
          </a:xfrm>
          <a:prstGeom prst="rect">
            <a:avLst/>
          </a:prstGeom>
          <a:solidFill>
            <a:schemeClr val="bg1"/>
          </a:solidFill>
          <a:ln w="9525" cap="flat" cmpd="sng" algn="ctr">
            <a:solidFill>
              <a:schemeClr val="bg1">
                <a:lumMod val="75000"/>
              </a:schemeClr>
            </a:solidFill>
            <a:prstDash val="solid"/>
            <a:miter lim="800000"/>
            <a:headEnd type="none" w="med" len="med"/>
            <a:tailEnd type="none" w="med" len="med"/>
          </a:ln>
          <a:effectLst/>
        </p:spPr>
        <p:txBody>
          <a:bodyPr lIns="90000" tIns="46800" rIns="90000" bIns="46800" anchor="ctr"/>
          <a:lstStyle/>
          <a:p>
            <a:pPr eaLnBrk="0" hangingPunct="0">
              <a:spcBef>
                <a:spcPct val="40000"/>
              </a:spcBef>
              <a:tabLst>
                <a:tab pos="6464300" algn="r"/>
              </a:tabLst>
              <a:defRPr/>
            </a:pPr>
            <a:r>
              <a:rPr lang="en-GB" sz="1200" dirty="0" smtClean="0">
                <a:solidFill>
                  <a:srgbClr val="000000"/>
                </a:solidFill>
                <a:ea typeface="ＭＳ Ｐゴシック" charset="0"/>
                <a:cs typeface="Arial" charset="0"/>
              </a:rPr>
              <a:t>Enter Name</a:t>
            </a:r>
            <a:endParaRPr lang="en-GB" sz="1200" dirty="0">
              <a:solidFill>
                <a:srgbClr val="000000"/>
              </a:solidFill>
              <a:ea typeface="ＭＳ Ｐゴシック" charset="0"/>
              <a:cs typeface="Arial" charset="0"/>
            </a:endParaRPr>
          </a:p>
        </p:txBody>
      </p:sp>
      <p:graphicFrame>
        <p:nvGraphicFramePr>
          <p:cNvPr id="20" name="Group 93"/>
          <p:cNvGraphicFramePr>
            <a:graphicFrameLocks noGrp="1"/>
          </p:cNvGraphicFramePr>
          <p:nvPr>
            <p:custDataLst>
              <p:tags r:id="rId7"/>
            </p:custDataLst>
          </p:nvPr>
        </p:nvGraphicFramePr>
        <p:xfrm>
          <a:off x="685800" y="2209800"/>
          <a:ext cx="3822700" cy="4125922"/>
        </p:xfrm>
        <a:graphic>
          <a:graphicData uri="http://schemas.openxmlformats.org/drawingml/2006/table">
            <a:tbl>
              <a:tblPr/>
              <a:tblGrid>
                <a:gridCol w="1092200"/>
                <a:gridCol w="2730500"/>
              </a:tblGrid>
              <a:tr h="263525">
                <a:tc gridSpan="2">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200" b="1" i="0" u="none" strike="noStrike" cap="none" normalizeH="0" baseline="0" dirty="0">
                          <a:ln>
                            <a:noFill/>
                          </a:ln>
                          <a:solidFill>
                            <a:srgbClr val="FFFFFF"/>
                          </a:solidFill>
                          <a:effectLst/>
                          <a:latin typeface="Arial" charset="0"/>
                          <a:ea typeface="ＭＳ Ｐゴシック" charset="0"/>
                          <a:cs typeface="Arial" charset="0"/>
                        </a:rPr>
                        <a:t>… at Work</a:t>
                      </a:r>
                    </a:p>
                  </a:txBody>
                  <a:tcPr marL="97500" marR="97500" marT="46804" marB="46804" anchor="ctr" horzOverflow="overflow">
                    <a:lnL w="9525" cap="flat" cmpd="sng" algn="ctr">
                      <a:solidFill>
                        <a:srgbClr val="40B3D6"/>
                      </a:solidFill>
                      <a:prstDash val="solid"/>
                      <a:round/>
                      <a:headEnd type="none" w="med" len="med"/>
                      <a:tailEnd type="none" w="med" len="med"/>
                    </a:lnL>
                    <a:lnR w="9525" cap="flat" cmpd="sng" algn="ctr">
                      <a:solidFill>
                        <a:srgbClr val="40B3D6"/>
                      </a:solidFill>
                      <a:prstDash val="solid"/>
                      <a:round/>
                      <a:headEnd type="none" w="med" len="med"/>
                      <a:tailEnd type="none" w="med" len="med"/>
                    </a:lnR>
                    <a:lnT w="9525" cap="flat" cmpd="sng" algn="ctr">
                      <a:solidFill>
                        <a:srgbClr val="40B3D6"/>
                      </a:solidFill>
                      <a:prstDash val="solid"/>
                      <a:round/>
                      <a:headEnd type="none" w="med" len="med"/>
                      <a:tailEnd type="none" w="med" len="med"/>
                    </a:lnT>
                    <a:lnB w="9525" cap="flat" cmpd="sng" algn="ctr">
                      <a:solidFill>
                        <a:srgbClr val="40B3D6"/>
                      </a:solidFill>
                      <a:prstDash val="solid"/>
                      <a:round/>
                      <a:headEnd type="none" w="med" len="med"/>
                      <a:tailEnd type="none" w="med" len="med"/>
                    </a:lnB>
                    <a:lnTlToBr>
                      <a:noFill/>
                    </a:lnTlToBr>
                    <a:lnBlToTr>
                      <a:noFill/>
                    </a:lnBlToTr>
                    <a:solidFill>
                      <a:schemeClr val="tx2"/>
                    </a:solidFill>
                  </a:tcPr>
                </a:tc>
                <a:tc hMerge="1">
                  <a:txBody>
                    <a:bodyPr/>
                    <a:lstStyle/>
                    <a:p>
                      <a:endParaRPr lang="en-US"/>
                    </a:p>
                  </a:txBody>
                  <a:tcPr/>
                </a:tc>
              </a:tr>
              <a:tr h="466725">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000" b="1" i="0" u="none" strike="noStrike" cap="none" normalizeH="0" baseline="0" dirty="0">
                          <a:ln>
                            <a:noFill/>
                          </a:ln>
                          <a:solidFill>
                            <a:schemeClr val="bg1"/>
                          </a:solidFill>
                          <a:effectLst/>
                          <a:latin typeface="Arial" charset="0"/>
                          <a:ea typeface="MS PGothic" charset="0"/>
                          <a:cs typeface="MS PGothic" charset="0"/>
                        </a:rPr>
                        <a:t>Personal </a:t>
                      </a:r>
                      <a:r>
                        <a:rPr kumimoji="0" lang="en-US" sz="1000" b="1" i="0" u="none" strike="noStrike" cap="none" normalizeH="0" baseline="0" dirty="0" smtClean="0">
                          <a:ln>
                            <a:noFill/>
                          </a:ln>
                          <a:solidFill>
                            <a:schemeClr val="bg1"/>
                          </a:solidFill>
                          <a:effectLst/>
                          <a:latin typeface="Arial" charset="0"/>
                          <a:ea typeface="MS PGothic" charset="0"/>
                          <a:cs typeface="MS PGothic" charset="0"/>
                        </a:rPr>
                        <a:t>People Goals </a:t>
                      </a:r>
                      <a:r>
                        <a:rPr kumimoji="0" lang="en-US" sz="1000" b="1" i="0" u="none" strike="noStrike" cap="none" normalizeH="0" baseline="0" dirty="0">
                          <a:ln>
                            <a:noFill/>
                          </a:ln>
                          <a:solidFill>
                            <a:schemeClr val="bg1"/>
                          </a:solidFill>
                          <a:effectLst/>
                          <a:latin typeface="Arial" charset="0"/>
                          <a:ea typeface="MS PGothic" charset="0"/>
                          <a:cs typeface="MS PGothic" charset="0"/>
                        </a:rPr>
                        <a:t>this year</a:t>
                      </a:r>
                    </a:p>
                  </a:txBody>
                  <a:tcPr marL="97500" marR="0" marT="46804" marB="46804" anchor="ctr" horzOverflow="overflow">
                    <a:lnL w="9525" cap="flat" cmpd="sng" algn="ctr">
                      <a:solidFill>
                        <a:srgbClr val="40B3D6"/>
                      </a:solidFill>
                      <a:prstDash val="solid"/>
                      <a:round/>
                      <a:headEnd type="none" w="med" len="med"/>
                      <a:tailEnd type="none" w="med" len="med"/>
                    </a:lnL>
                    <a:lnR w="9525" cap="flat" cmpd="sng" algn="ctr">
                      <a:solidFill>
                        <a:srgbClr val="40B3D6"/>
                      </a:solidFill>
                      <a:prstDash val="solid"/>
                      <a:round/>
                      <a:headEnd type="none" w="med" len="med"/>
                      <a:tailEnd type="none" w="med" len="med"/>
                    </a:lnR>
                    <a:lnT w="9525" cap="flat" cmpd="sng" algn="ctr">
                      <a:solidFill>
                        <a:srgbClr val="40B3D6"/>
                      </a:solidFill>
                      <a:prstDash val="solid"/>
                      <a:round/>
                      <a:headEnd type="none" w="med" len="med"/>
                      <a:tailEnd type="none" w="med" len="med"/>
                    </a:lnT>
                    <a:lnB w="9525" cap="flat" cmpd="sng" algn="ctr">
                      <a:solidFill>
                        <a:srgbClr val="40B3D6"/>
                      </a:solidFill>
                      <a:prstDash val="solid"/>
                      <a:round/>
                      <a:headEnd type="none" w="med" len="med"/>
                      <a:tailEnd type="none" w="med" len="med"/>
                    </a:lnB>
                    <a:lnTlToBr>
                      <a:noFill/>
                    </a:lnTlToBr>
                    <a:lnBlToTr>
                      <a:noFill/>
                    </a:lnBlToTr>
                    <a:solidFill>
                      <a:srgbClr val="0085B3"/>
                    </a:solidFill>
                  </a:tcPr>
                </a:tc>
                <a:tc>
                  <a:txBody>
                    <a:bodyPr/>
                    <a:lstStyle/>
                    <a:p>
                      <a:pPr marL="133350" marR="0" lvl="0" indent="-133350" algn="l" defTabSz="914400" rtl="0" eaLnBrk="1" fontAlgn="base" latinLnBrk="0" hangingPunct="1">
                        <a:lnSpc>
                          <a:spcPct val="90000"/>
                        </a:lnSpc>
                        <a:spcBef>
                          <a:spcPct val="0"/>
                        </a:spcBef>
                        <a:spcAft>
                          <a:spcPct val="0"/>
                        </a:spcAft>
                        <a:buClr>
                          <a:schemeClr val="tx2"/>
                        </a:buClr>
                        <a:buSzTx/>
                        <a:buFont typeface="Wingdings" charset="0"/>
                        <a:buChar char="§"/>
                        <a:tabLst/>
                      </a:pPr>
                      <a:r>
                        <a:rPr kumimoji="0" lang="en-US" sz="900" b="1" i="0" u="none" strike="noStrike" cap="none" normalizeH="0" baseline="0" dirty="0" smtClean="0">
                          <a:ln>
                            <a:noFill/>
                          </a:ln>
                          <a:solidFill>
                            <a:schemeClr val="tx1"/>
                          </a:solidFill>
                          <a:effectLst/>
                          <a:latin typeface="Arial" charset="0"/>
                          <a:ea typeface="ＭＳ Ｐゴシック" charset="0"/>
                          <a:cs typeface="Arial" charset="0"/>
                        </a:rPr>
                        <a:t>…</a:t>
                      </a:r>
                      <a:endParaRPr kumimoji="0" lang="en-US" sz="900" b="1" i="0" u="none" strike="noStrike" cap="none" normalizeH="0" baseline="0" dirty="0">
                        <a:ln>
                          <a:noFill/>
                        </a:ln>
                        <a:solidFill>
                          <a:schemeClr val="tx1"/>
                        </a:solidFill>
                        <a:effectLst/>
                        <a:latin typeface="Arial" charset="0"/>
                        <a:ea typeface="ＭＳ Ｐゴシック" charset="0"/>
                        <a:cs typeface="Arial" charset="0"/>
                      </a:endParaRPr>
                    </a:p>
                  </a:txBody>
                  <a:tcPr marL="97500" marR="97500" marT="46804" marB="46804" anchor="ctr" horzOverflow="overflow">
                    <a:lnL w="9525" cap="flat" cmpd="sng" algn="ctr">
                      <a:solidFill>
                        <a:srgbClr val="40B3D6"/>
                      </a:solidFill>
                      <a:prstDash val="solid"/>
                      <a:round/>
                      <a:headEnd type="none" w="med" len="med"/>
                      <a:tailEnd type="none" w="med" len="med"/>
                    </a:lnL>
                    <a:lnR w="9525" cap="flat" cmpd="sng" algn="ctr">
                      <a:solidFill>
                        <a:srgbClr val="40B3D6"/>
                      </a:solidFill>
                      <a:prstDash val="solid"/>
                      <a:round/>
                      <a:headEnd type="none" w="med" len="med"/>
                      <a:tailEnd type="none" w="med" len="med"/>
                    </a:lnR>
                    <a:lnT w="9525" cap="flat" cmpd="sng" algn="ctr">
                      <a:solidFill>
                        <a:srgbClr val="40B3D6"/>
                      </a:solidFill>
                      <a:prstDash val="solid"/>
                      <a:round/>
                      <a:headEnd type="none" w="med" len="med"/>
                      <a:tailEnd type="none" w="med" len="med"/>
                    </a:lnT>
                    <a:lnB w="9525" cap="flat" cmpd="sng" algn="ctr">
                      <a:solidFill>
                        <a:srgbClr val="40B3D6"/>
                      </a:solidFill>
                      <a:prstDash val="solid"/>
                      <a:round/>
                      <a:headEnd type="none" w="med" len="med"/>
                      <a:tailEnd type="none" w="med" len="med"/>
                    </a:lnB>
                    <a:lnTlToBr>
                      <a:noFill/>
                    </a:lnTlToBr>
                    <a:lnBlToTr>
                      <a:noFill/>
                    </a:lnBlToTr>
                    <a:solidFill>
                      <a:srgbClr val="FFFFFF"/>
                    </a:solidFill>
                  </a:tcPr>
                </a:tc>
              </a:tr>
              <a:tr h="642938">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ea typeface="MS PGothic" charset="0"/>
                          <a:cs typeface="MS PGothic" charset="0"/>
                        </a:rPr>
                        <a:t>Technology</a:t>
                      </a:r>
                    </a:p>
                    <a:p>
                      <a:pPr marL="0" marR="0" lvl="0" indent="0" algn="l" defTabSz="914400" rtl="0" eaLnBrk="1" fontAlgn="base" latinLnBrk="0" hangingPunct="1">
                        <a:lnSpc>
                          <a:spcPct val="90000"/>
                        </a:lnSpc>
                        <a:spcBef>
                          <a:spcPct val="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ea typeface="MS PGothic" charset="0"/>
                          <a:cs typeface="MS PGothic" charset="0"/>
                        </a:rPr>
                        <a:t>Areas </a:t>
                      </a:r>
                      <a:r>
                        <a:rPr kumimoji="0" lang="en-US" sz="1000" b="1" i="0" u="none" strike="noStrike" cap="none" normalizeH="0" baseline="0" dirty="0">
                          <a:ln>
                            <a:noFill/>
                          </a:ln>
                          <a:solidFill>
                            <a:schemeClr val="bg1"/>
                          </a:solidFill>
                          <a:effectLst/>
                          <a:latin typeface="Arial" charset="0"/>
                          <a:ea typeface="MS PGothic" charset="0"/>
                          <a:cs typeface="MS PGothic" charset="0"/>
                        </a:rPr>
                        <a:t>of passion</a:t>
                      </a:r>
                    </a:p>
                  </a:txBody>
                  <a:tcPr marL="97500" marR="0" marT="46804" marB="46804" anchor="ctr" horzOverflow="overflow">
                    <a:lnL w="9525" cap="flat" cmpd="sng" algn="ctr">
                      <a:solidFill>
                        <a:srgbClr val="40B3D6"/>
                      </a:solidFill>
                      <a:prstDash val="solid"/>
                      <a:round/>
                      <a:headEnd type="none" w="med" len="med"/>
                      <a:tailEnd type="none" w="med" len="med"/>
                    </a:lnL>
                    <a:lnR w="9525" cap="flat" cmpd="sng" algn="ctr">
                      <a:solidFill>
                        <a:srgbClr val="40B3D6"/>
                      </a:solidFill>
                      <a:prstDash val="solid"/>
                      <a:round/>
                      <a:headEnd type="none" w="med" len="med"/>
                      <a:tailEnd type="none" w="med" len="med"/>
                    </a:lnR>
                    <a:lnT w="9525" cap="flat" cmpd="sng" algn="ctr">
                      <a:solidFill>
                        <a:srgbClr val="40B3D6"/>
                      </a:solidFill>
                      <a:prstDash val="solid"/>
                      <a:round/>
                      <a:headEnd type="none" w="med" len="med"/>
                      <a:tailEnd type="none" w="med" len="med"/>
                    </a:lnT>
                    <a:lnB w="9525" cap="flat" cmpd="sng" algn="ctr">
                      <a:solidFill>
                        <a:srgbClr val="40B3D6"/>
                      </a:solidFill>
                      <a:prstDash val="solid"/>
                      <a:round/>
                      <a:headEnd type="none" w="med" len="med"/>
                      <a:tailEnd type="none" w="med" len="med"/>
                    </a:lnB>
                    <a:lnTlToBr>
                      <a:noFill/>
                    </a:lnTlToBr>
                    <a:lnBlToTr>
                      <a:noFill/>
                    </a:lnBlToTr>
                    <a:solidFill>
                      <a:srgbClr val="0085B3"/>
                    </a:solidFill>
                  </a:tcPr>
                </a:tc>
                <a:tc>
                  <a:txBody>
                    <a:bodyPr/>
                    <a:lstStyle/>
                    <a:p>
                      <a:pPr marL="133350" marR="0" lvl="0" indent="-133350" algn="l" defTabSz="914400" rtl="0" eaLnBrk="1" fontAlgn="base" latinLnBrk="0" hangingPunct="1">
                        <a:lnSpc>
                          <a:spcPct val="90000"/>
                        </a:lnSpc>
                        <a:spcBef>
                          <a:spcPct val="0"/>
                        </a:spcBef>
                        <a:spcAft>
                          <a:spcPct val="0"/>
                        </a:spcAft>
                        <a:buClr>
                          <a:schemeClr val="tx2"/>
                        </a:buClr>
                        <a:buSzTx/>
                        <a:buFont typeface="Wingdings" charset="0"/>
                        <a:buChar char="§"/>
                        <a:tabLst/>
                      </a:pPr>
                      <a:r>
                        <a:rPr kumimoji="0" lang="en-US" sz="900" b="1" i="0" u="none" strike="noStrike" cap="none" normalizeH="0" baseline="0">
                          <a:ln>
                            <a:noFill/>
                          </a:ln>
                          <a:solidFill>
                            <a:schemeClr val="tx1"/>
                          </a:solidFill>
                          <a:effectLst/>
                          <a:latin typeface="Arial" charset="0"/>
                          <a:ea typeface="ＭＳ Ｐゴシック" charset="0"/>
                          <a:cs typeface="Arial" charset="0"/>
                        </a:rPr>
                        <a:t>Performance Differentiation </a:t>
                      </a:r>
                    </a:p>
                    <a:p>
                      <a:pPr marL="133350" marR="0" lvl="0" indent="-133350" algn="l" defTabSz="914400" rtl="0" eaLnBrk="1" fontAlgn="base" latinLnBrk="0" hangingPunct="1">
                        <a:lnSpc>
                          <a:spcPct val="90000"/>
                        </a:lnSpc>
                        <a:spcBef>
                          <a:spcPct val="0"/>
                        </a:spcBef>
                        <a:spcAft>
                          <a:spcPct val="0"/>
                        </a:spcAft>
                        <a:buClr>
                          <a:schemeClr val="tx2"/>
                        </a:buClr>
                        <a:buSzTx/>
                        <a:buFont typeface="Wingdings" charset="0"/>
                        <a:buChar char="§"/>
                        <a:tabLst/>
                      </a:pPr>
                      <a:r>
                        <a:rPr kumimoji="0" lang="en-US" sz="900" b="1" i="0" u="none" strike="noStrike" cap="none" normalizeH="0" baseline="0">
                          <a:ln>
                            <a:noFill/>
                          </a:ln>
                          <a:solidFill>
                            <a:schemeClr val="tx1"/>
                          </a:solidFill>
                          <a:effectLst/>
                          <a:latin typeface="Arial" charset="0"/>
                          <a:ea typeface="ＭＳ Ｐゴシック" charset="0"/>
                          <a:cs typeface="Arial" charset="0"/>
                        </a:rPr>
                        <a:t>Talent Review Strategy </a:t>
                      </a:r>
                    </a:p>
                  </a:txBody>
                  <a:tcPr marL="97500" marR="97500" marT="46804" marB="46804" anchor="ctr" horzOverflow="overflow">
                    <a:lnL w="9525" cap="flat" cmpd="sng" algn="ctr">
                      <a:solidFill>
                        <a:srgbClr val="40B3D6"/>
                      </a:solidFill>
                      <a:prstDash val="solid"/>
                      <a:round/>
                      <a:headEnd type="none" w="med" len="med"/>
                      <a:tailEnd type="none" w="med" len="med"/>
                    </a:lnL>
                    <a:lnR w="9525" cap="flat" cmpd="sng" algn="ctr">
                      <a:solidFill>
                        <a:srgbClr val="40B3D6"/>
                      </a:solidFill>
                      <a:prstDash val="solid"/>
                      <a:round/>
                      <a:headEnd type="none" w="med" len="med"/>
                      <a:tailEnd type="none" w="med" len="med"/>
                    </a:lnR>
                    <a:lnT w="9525" cap="flat" cmpd="sng" algn="ctr">
                      <a:solidFill>
                        <a:srgbClr val="40B3D6"/>
                      </a:solidFill>
                      <a:prstDash val="solid"/>
                      <a:round/>
                      <a:headEnd type="none" w="med" len="med"/>
                      <a:tailEnd type="none" w="med" len="med"/>
                    </a:lnT>
                    <a:lnB w="9525" cap="flat" cmpd="sng" algn="ctr">
                      <a:solidFill>
                        <a:srgbClr val="40B3D6"/>
                      </a:solidFill>
                      <a:prstDash val="solid"/>
                      <a:round/>
                      <a:headEnd type="none" w="med" len="med"/>
                      <a:tailEnd type="none" w="med" len="med"/>
                    </a:lnB>
                    <a:lnTlToBr>
                      <a:noFill/>
                    </a:lnTlToBr>
                    <a:lnBlToTr>
                      <a:noFill/>
                    </a:lnBlToTr>
                    <a:solidFill>
                      <a:srgbClr val="FFFFFF"/>
                    </a:solidFill>
                  </a:tcPr>
                </a:tc>
              </a:tr>
              <a:tr h="368300">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000" b="1" i="0" u="none" strike="noStrike" cap="none" normalizeH="0" baseline="0" dirty="0">
                          <a:ln>
                            <a:noFill/>
                          </a:ln>
                          <a:solidFill>
                            <a:schemeClr val="bg1"/>
                          </a:solidFill>
                          <a:effectLst/>
                          <a:latin typeface="Arial" charset="0"/>
                          <a:ea typeface="MS PGothic" charset="0"/>
                          <a:cs typeface="MS PGothic" charset="0"/>
                        </a:rPr>
                        <a:t>Relevant Orgs/ Affiliations</a:t>
                      </a:r>
                    </a:p>
                  </a:txBody>
                  <a:tcPr marL="97500" marR="0" marT="46804" marB="46804" anchor="ctr" horzOverflow="overflow">
                    <a:lnL w="9525" cap="flat" cmpd="sng" algn="ctr">
                      <a:solidFill>
                        <a:srgbClr val="40B3D6"/>
                      </a:solidFill>
                      <a:prstDash val="solid"/>
                      <a:round/>
                      <a:headEnd type="none" w="med" len="med"/>
                      <a:tailEnd type="none" w="med" len="med"/>
                    </a:lnL>
                    <a:lnR w="9525" cap="flat" cmpd="sng" algn="ctr">
                      <a:solidFill>
                        <a:srgbClr val="40B3D6"/>
                      </a:solidFill>
                      <a:prstDash val="solid"/>
                      <a:round/>
                      <a:headEnd type="none" w="med" len="med"/>
                      <a:tailEnd type="none" w="med" len="med"/>
                    </a:lnR>
                    <a:lnT w="9525" cap="flat" cmpd="sng" algn="ctr">
                      <a:solidFill>
                        <a:srgbClr val="40B3D6"/>
                      </a:solidFill>
                      <a:prstDash val="solid"/>
                      <a:round/>
                      <a:headEnd type="none" w="med" len="med"/>
                      <a:tailEnd type="none" w="med" len="med"/>
                    </a:lnT>
                    <a:lnB w="9525" cap="flat" cmpd="sng" algn="ctr">
                      <a:solidFill>
                        <a:srgbClr val="40B3D6"/>
                      </a:solidFill>
                      <a:prstDash val="solid"/>
                      <a:round/>
                      <a:headEnd type="none" w="med" len="med"/>
                      <a:tailEnd type="none" w="med" len="med"/>
                    </a:lnB>
                    <a:lnTlToBr>
                      <a:noFill/>
                    </a:lnTlToBr>
                    <a:lnBlToTr>
                      <a:noFill/>
                    </a:lnBlToTr>
                    <a:solidFill>
                      <a:srgbClr val="0085B3"/>
                    </a:solidFill>
                  </a:tcPr>
                </a:tc>
                <a:tc>
                  <a:txBody>
                    <a:bodyPr/>
                    <a:lstStyle/>
                    <a:p>
                      <a:pPr marL="133350" marR="0" lvl="0" indent="-133350" algn="l" defTabSz="914400" rtl="0" eaLnBrk="1" fontAlgn="base" latinLnBrk="0" hangingPunct="1">
                        <a:lnSpc>
                          <a:spcPct val="90000"/>
                        </a:lnSpc>
                        <a:spcBef>
                          <a:spcPct val="0"/>
                        </a:spcBef>
                        <a:spcAft>
                          <a:spcPct val="0"/>
                        </a:spcAft>
                        <a:buClr>
                          <a:schemeClr val="tx2"/>
                        </a:buClr>
                        <a:buSzTx/>
                        <a:buFont typeface="Wingdings" charset="0"/>
                        <a:buChar char="§"/>
                        <a:tabLst/>
                      </a:pPr>
                      <a:r>
                        <a:rPr kumimoji="0" lang="en-US" sz="900" b="1" i="0" u="none" strike="noStrike" cap="none" normalizeH="0" baseline="0">
                          <a:ln>
                            <a:noFill/>
                          </a:ln>
                          <a:solidFill>
                            <a:schemeClr val="tx1"/>
                          </a:solidFill>
                          <a:effectLst/>
                          <a:latin typeface="Arial" charset="0"/>
                          <a:ea typeface="ＭＳ Ｐゴシック" charset="0"/>
                          <a:cs typeface="Arial" charset="0"/>
                        </a:rPr>
                        <a:t>NHRD, CII, NASSCOM</a:t>
                      </a:r>
                    </a:p>
                  </a:txBody>
                  <a:tcPr marL="97500" marR="97500" marT="46804" marB="46804" anchor="ctr" horzOverflow="overflow">
                    <a:lnL w="9525" cap="flat" cmpd="sng" algn="ctr">
                      <a:solidFill>
                        <a:srgbClr val="40B3D6"/>
                      </a:solidFill>
                      <a:prstDash val="solid"/>
                      <a:round/>
                      <a:headEnd type="none" w="med" len="med"/>
                      <a:tailEnd type="none" w="med" len="med"/>
                    </a:lnL>
                    <a:lnR w="9525" cap="flat" cmpd="sng" algn="ctr">
                      <a:solidFill>
                        <a:srgbClr val="40B3D6"/>
                      </a:solidFill>
                      <a:prstDash val="solid"/>
                      <a:round/>
                      <a:headEnd type="none" w="med" len="med"/>
                      <a:tailEnd type="none" w="med" len="med"/>
                    </a:lnR>
                    <a:lnT w="9525" cap="flat" cmpd="sng" algn="ctr">
                      <a:solidFill>
                        <a:srgbClr val="40B3D6"/>
                      </a:solidFill>
                      <a:prstDash val="solid"/>
                      <a:round/>
                      <a:headEnd type="none" w="med" len="med"/>
                      <a:tailEnd type="none" w="med" len="med"/>
                    </a:lnT>
                    <a:lnB w="9525" cap="flat" cmpd="sng" algn="ctr">
                      <a:solidFill>
                        <a:srgbClr val="40B3D6"/>
                      </a:solidFill>
                      <a:prstDash val="solid"/>
                      <a:round/>
                      <a:headEnd type="none" w="med" len="med"/>
                      <a:tailEnd type="none" w="med" len="med"/>
                    </a:lnB>
                    <a:lnTlToBr>
                      <a:noFill/>
                    </a:lnTlToBr>
                    <a:lnBlToTr>
                      <a:noFill/>
                    </a:lnBlToTr>
                    <a:solidFill>
                      <a:srgbClr val="FFFFFF"/>
                    </a:solidFill>
                  </a:tcPr>
                </a:tc>
              </a:tr>
              <a:tr h="587375">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000" b="1" i="0" u="none" strike="noStrike" cap="none" normalizeH="0" baseline="0" dirty="0">
                          <a:ln>
                            <a:noFill/>
                          </a:ln>
                          <a:solidFill>
                            <a:schemeClr val="bg1"/>
                          </a:solidFill>
                          <a:effectLst/>
                          <a:latin typeface="Arial" charset="0"/>
                          <a:ea typeface="MS PGothic" charset="0"/>
                          <a:cs typeface="MS PGothic" charset="0"/>
                        </a:rPr>
                        <a:t>Areas of Expertise</a:t>
                      </a:r>
                    </a:p>
                  </a:txBody>
                  <a:tcPr marL="97500" marR="0" marT="46804" marB="46804" anchor="ctr" horzOverflow="overflow">
                    <a:lnL w="9525" cap="flat" cmpd="sng" algn="ctr">
                      <a:solidFill>
                        <a:srgbClr val="40B3D6"/>
                      </a:solidFill>
                      <a:prstDash val="solid"/>
                      <a:round/>
                      <a:headEnd type="none" w="med" len="med"/>
                      <a:tailEnd type="none" w="med" len="med"/>
                    </a:lnL>
                    <a:lnR w="9525" cap="flat" cmpd="sng" algn="ctr">
                      <a:solidFill>
                        <a:srgbClr val="40B3D6"/>
                      </a:solidFill>
                      <a:prstDash val="solid"/>
                      <a:round/>
                      <a:headEnd type="none" w="med" len="med"/>
                      <a:tailEnd type="none" w="med" len="med"/>
                    </a:lnR>
                    <a:lnT w="9525" cap="flat" cmpd="sng" algn="ctr">
                      <a:solidFill>
                        <a:srgbClr val="40B3D6"/>
                      </a:solidFill>
                      <a:prstDash val="solid"/>
                      <a:round/>
                      <a:headEnd type="none" w="med" len="med"/>
                      <a:tailEnd type="none" w="med" len="med"/>
                    </a:lnT>
                    <a:lnB w="9525" cap="flat" cmpd="sng" algn="ctr">
                      <a:solidFill>
                        <a:srgbClr val="40B3D6"/>
                      </a:solidFill>
                      <a:prstDash val="solid"/>
                      <a:round/>
                      <a:headEnd type="none" w="med" len="med"/>
                      <a:tailEnd type="none" w="med" len="med"/>
                    </a:lnB>
                    <a:lnTlToBr>
                      <a:noFill/>
                    </a:lnTlToBr>
                    <a:lnBlToTr>
                      <a:noFill/>
                    </a:lnBlToTr>
                    <a:solidFill>
                      <a:srgbClr val="0085B3"/>
                    </a:solidFill>
                  </a:tcPr>
                </a:tc>
                <a:tc>
                  <a:txBody>
                    <a:bodyPr/>
                    <a:lstStyle/>
                    <a:p>
                      <a:pPr marL="133350" marR="0" lvl="0" indent="-133350" algn="l" defTabSz="914400" rtl="0" eaLnBrk="1" fontAlgn="base" latinLnBrk="0" hangingPunct="1">
                        <a:lnSpc>
                          <a:spcPct val="90000"/>
                        </a:lnSpc>
                        <a:spcBef>
                          <a:spcPct val="0"/>
                        </a:spcBef>
                        <a:spcAft>
                          <a:spcPct val="0"/>
                        </a:spcAft>
                        <a:buClr>
                          <a:schemeClr val="tx2"/>
                        </a:buClr>
                        <a:buSzTx/>
                        <a:buFont typeface="Wingdings" charset="0"/>
                        <a:buChar char="§"/>
                        <a:tabLst/>
                      </a:pPr>
                      <a:r>
                        <a:rPr kumimoji="0" lang="en-US" sz="900" b="1" i="0" u="none" strike="noStrike" cap="none" normalizeH="0" baseline="0">
                          <a:ln>
                            <a:noFill/>
                          </a:ln>
                          <a:solidFill>
                            <a:schemeClr val="tx1"/>
                          </a:solidFill>
                          <a:effectLst/>
                          <a:latin typeface="Arial" charset="0"/>
                          <a:ea typeface="ＭＳ Ｐゴシック" charset="0"/>
                          <a:cs typeface="Arial" charset="0"/>
                        </a:rPr>
                        <a:t>HR Strategy </a:t>
                      </a:r>
                    </a:p>
                    <a:p>
                      <a:pPr marL="133350" marR="0" lvl="0" indent="-133350" algn="l" defTabSz="914400" rtl="0" eaLnBrk="1" fontAlgn="base" latinLnBrk="0" hangingPunct="1">
                        <a:lnSpc>
                          <a:spcPct val="90000"/>
                        </a:lnSpc>
                        <a:spcBef>
                          <a:spcPct val="0"/>
                        </a:spcBef>
                        <a:spcAft>
                          <a:spcPct val="0"/>
                        </a:spcAft>
                        <a:buClr>
                          <a:schemeClr val="tx2"/>
                        </a:buClr>
                        <a:buSzTx/>
                        <a:buFont typeface="Wingdings" charset="0"/>
                        <a:buChar char="§"/>
                        <a:tabLst/>
                      </a:pPr>
                      <a:r>
                        <a:rPr kumimoji="0" lang="en-US" sz="900" b="1" i="0" u="none" strike="noStrike" cap="none" normalizeH="0" baseline="0">
                          <a:ln>
                            <a:noFill/>
                          </a:ln>
                          <a:solidFill>
                            <a:schemeClr val="tx1"/>
                          </a:solidFill>
                          <a:effectLst/>
                          <a:latin typeface="Arial" charset="0"/>
                          <a:ea typeface="ＭＳ Ｐゴシック" charset="0"/>
                          <a:cs typeface="Arial" charset="0"/>
                        </a:rPr>
                        <a:t>Team Building </a:t>
                      </a:r>
                    </a:p>
                    <a:p>
                      <a:pPr marL="133350" marR="0" lvl="0" indent="-133350" algn="l" defTabSz="914400" rtl="0" eaLnBrk="1" fontAlgn="base" latinLnBrk="0" hangingPunct="1">
                        <a:lnSpc>
                          <a:spcPct val="90000"/>
                        </a:lnSpc>
                        <a:spcBef>
                          <a:spcPct val="0"/>
                        </a:spcBef>
                        <a:spcAft>
                          <a:spcPct val="0"/>
                        </a:spcAft>
                        <a:buClr>
                          <a:schemeClr val="tx2"/>
                        </a:buClr>
                        <a:buSzTx/>
                        <a:buFont typeface="Wingdings" charset="0"/>
                        <a:buChar char="§"/>
                        <a:tabLst/>
                      </a:pPr>
                      <a:r>
                        <a:rPr kumimoji="0" lang="en-US" sz="900" b="1" i="0" u="none" strike="noStrike" cap="none" normalizeH="0" baseline="0">
                          <a:ln>
                            <a:noFill/>
                          </a:ln>
                          <a:solidFill>
                            <a:schemeClr val="tx1"/>
                          </a:solidFill>
                          <a:effectLst/>
                          <a:latin typeface="Arial" charset="0"/>
                          <a:ea typeface="ＭＳ Ｐゴシック" charset="0"/>
                          <a:cs typeface="Arial" charset="0"/>
                        </a:rPr>
                        <a:t>Performance/Talent  Management </a:t>
                      </a:r>
                    </a:p>
                    <a:p>
                      <a:pPr marL="133350" marR="0" lvl="0" indent="-133350" algn="l" defTabSz="914400" rtl="0" eaLnBrk="1" fontAlgn="base" latinLnBrk="0" hangingPunct="1">
                        <a:lnSpc>
                          <a:spcPct val="90000"/>
                        </a:lnSpc>
                        <a:spcBef>
                          <a:spcPct val="0"/>
                        </a:spcBef>
                        <a:spcAft>
                          <a:spcPct val="0"/>
                        </a:spcAft>
                        <a:buClr>
                          <a:schemeClr val="tx2"/>
                        </a:buClr>
                        <a:buSzTx/>
                        <a:buFont typeface="Wingdings" charset="0"/>
                        <a:buChar char="§"/>
                        <a:tabLst/>
                      </a:pPr>
                      <a:r>
                        <a:rPr kumimoji="0" lang="en-US" sz="900" b="1" i="0" u="none" strike="noStrike" cap="none" normalizeH="0" baseline="0">
                          <a:ln>
                            <a:noFill/>
                          </a:ln>
                          <a:solidFill>
                            <a:schemeClr val="tx1"/>
                          </a:solidFill>
                          <a:effectLst/>
                          <a:latin typeface="Arial" charset="0"/>
                          <a:ea typeface="ＭＳ Ｐゴシック" charset="0"/>
                          <a:cs typeface="Arial" charset="0"/>
                        </a:rPr>
                        <a:t>Employee Engagement &amp; Relations </a:t>
                      </a:r>
                    </a:p>
                  </a:txBody>
                  <a:tcPr marL="97500" marR="97500" marT="46804" marB="46804" anchor="ctr" horzOverflow="overflow">
                    <a:lnL w="9525" cap="flat" cmpd="sng" algn="ctr">
                      <a:solidFill>
                        <a:srgbClr val="40B3D6"/>
                      </a:solidFill>
                      <a:prstDash val="solid"/>
                      <a:round/>
                      <a:headEnd type="none" w="med" len="med"/>
                      <a:tailEnd type="none" w="med" len="med"/>
                    </a:lnL>
                    <a:lnR w="9525" cap="flat" cmpd="sng" algn="ctr">
                      <a:solidFill>
                        <a:srgbClr val="40B3D6"/>
                      </a:solidFill>
                      <a:prstDash val="solid"/>
                      <a:round/>
                      <a:headEnd type="none" w="med" len="med"/>
                      <a:tailEnd type="none" w="med" len="med"/>
                    </a:lnR>
                    <a:lnT w="9525" cap="flat" cmpd="sng" algn="ctr">
                      <a:solidFill>
                        <a:srgbClr val="40B3D6"/>
                      </a:solidFill>
                      <a:prstDash val="solid"/>
                      <a:round/>
                      <a:headEnd type="none" w="med" len="med"/>
                      <a:tailEnd type="none" w="med" len="med"/>
                    </a:lnT>
                    <a:lnB w="9525" cap="flat" cmpd="sng" algn="ctr">
                      <a:solidFill>
                        <a:srgbClr val="40B3D6"/>
                      </a:solidFill>
                      <a:prstDash val="solid"/>
                      <a:round/>
                      <a:headEnd type="none" w="med" len="med"/>
                      <a:tailEnd type="none" w="med" len="med"/>
                    </a:lnB>
                    <a:lnTlToBr>
                      <a:noFill/>
                    </a:lnTlToBr>
                    <a:lnBlToTr>
                      <a:noFill/>
                    </a:lnBlToTr>
                    <a:solidFill>
                      <a:srgbClr val="FFFFFF"/>
                    </a:solidFill>
                  </a:tcPr>
                </a:tc>
              </a:tr>
              <a:tr h="593725">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000" b="1" i="0" u="none" strike="noStrike" cap="none" normalizeH="0" baseline="0" dirty="0">
                          <a:ln>
                            <a:noFill/>
                          </a:ln>
                          <a:solidFill>
                            <a:schemeClr val="bg1"/>
                          </a:solidFill>
                          <a:effectLst/>
                          <a:latin typeface="Arial" charset="0"/>
                          <a:ea typeface="MS PGothic" charset="0"/>
                          <a:cs typeface="MS PGothic" charset="0"/>
                        </a:rPr>
                        <a:t>What qualities powered my success</a:t>
                      </a:r>
                    </a:p>
                  </a:txBody>
                  <a:tcPr marL="97500" marR="0" marT="46804" marB="46804" anchor="ctr" horzOverflow="overflow">
                    <a:lnL w="9525" cap="flat" cmpd="sng" algn="ctr">
                      <a:solidFill>
                        <a:srgbClr val="40B3D6"/>
                      </a:solidFill>
                      <a:prstDash val="solid"/>
                      <a:round/>
                      <a:headEnd type="none" w="med" len="med"/>
                      <a:tailEnd type="none" w="med" len="med"/>
                    </a:lnL>
                    <a:lnR w="9525" cap="flat" cmpd="sng" algn="ctr">
                      <a:solidFill>
                        <a:srgbClr val="40B3D6"/>
                      </a:solidFill>
                      <a:prstDash val="solid"/>
                      <a:round/>
                      <a:headEnd type="none" w="med" len="med"/>
                      <a:tailEnd type="none" w="med" len="med"/>
                    </a:lnR>
                    <a:lnT w="9525" cap="flat" cmpd="sng" algn="ctr">
                      <a:solidFill>
                        <a:srgbClr val="40B3D6"/>
                      </a:solidFill>
                      <a:prstDash val="solid"/>
                      <a:round/>
                      <a:headEnd type="none" w="med" len="med"/>
                      <a:tailEnd type="none" w="med" len="med"/>
                    </a:lnT>
                    <a:lnB w="9525" cap="flat" cmpd="sng" algn="ctr">
                      <a:solidFill>
                        <a:srgbClr val="40B3D6"/>
                      </a:solidFill>
                      <a:prstDash val="solid"/>
                      <a:round/>
                      <a:headEnd type="none" w="med" len="med"/>
                      <a:tailEnd type="none" w="med" len="med"/>
                    </a:lnB>
                    <a:lnTlToBr>
                      <a:noFill/>
                    </a:lnTlToBr>
                    <a:lnBlToTr>
                      <a:noFill/>
                    </a:lnBlToTr>
                    <a:solidFill>
                      <a:srgbClr val="0085B3"/>
                    </a:solidFill>
                  </a:tcPr>
                </a:tc>
                <a:tc>
                  <a:txBody>
                    <a:bodyPr/>
                    <a:lstStyle/>
                    <a:p>
                      <a:pPr marL="0" marR="0" lvl="0" indent="0" algn="l" defTabSz="914400" rtl="0" eaLnBrk="1" fontAlgn="base" latinLnBrk="0" hangingPunct="1">
                        <a:lnSpc>
                          <a:spcPct val="90000"/>
                        </a:lnSpc>
                        <a:spcBef>
                          <a:spcPct val="0"/>
                        </a:spcBef>
                        <a:spcAft>
                          <a:spcPct val="0"/>
                        </a:spcAft>
                        <a:buClr>
                          <a:schemeClr val="tx2"/>
                        </a:buClr>
                        <a:buSzTx/>
                        <a:buFont typeface="Wingdings" charset="0"/>
                        <a:buNone/>
                        <a:tabLst/>
                      </a:pPr>
                      <a:r>
                        <a:rPr kumimoji="0" lang="en-US" sz="900" b="0" i="0" u="none" strike="noStrike" cap="none" normalizeH="0" baseline="0">
                          <a:ln>
                            <a:noFill/>
                          </a:ln>
                          <a:solidFill>
                            <a:schemeClr val="tx1"/>
                          </a:solidFill>
                          <a:effectLst/>
                          <a:latin typeface="Arial" charset="0"/>
                          <a:ea typeface="MS PGothic" charset="0"/>
                          <a:cs typeface="MS PGothic" charset="0"/>
                        </a:rPr>
                        <a:t>- 4Ps : Passion, Positive, Purpose, People .</a:t>
                      </a:r>
                    </a:p>
                  </a:txBody>
                  <a:tcPr marL="97500" marR="97500" marT="46804" marB="46804" anchor="ctr" horzOverflow="overflow">
                    <a:lnL w="9525" cap="flat" cmpd="sng" algn="ctr">
                      <a:solidFill>
                        <a:srgbClr val="40B3D6"/>
                      </a:solidFill>
                      <a:prstDash val="solid"/>
                      <a:round/>
                      <a:headEnd type="none" w="med" len="med"/>
                      <a:tailEnd type="none" w="med" len="med"/>
                    </a:lnL>
                    <a:lnR w="9525" cap="flat" cmpd="sng" algn="ctr">
                      <a:solidFill>
                        <a:srgbClr val="40B3D6"/>
                      </a:solidFill>
                      <a:prstDash val="solid"/>
                      <a:round/>
                      <a:headEnd type="none" w="med" len="med"/>
                      <a:tailEnd type="none" w="med" len="med"/>
                    </a:lnR>
                    <a:lnT w="9525" cap="flat" cmpd="sng" algn="ctr">
                      <a:solidFill>
                        <a:srgbClr val="40B3D6"/>
                      </a:solidFill>
                      <a:prstDash val="solid"/>
                      <a:round/>
                      <a:headEnd type="none" w="med" len="med"/>
                      <a:tailEnd type="none" w="med" len="med"/>
                    </a:lnT>
                    <a:lnB w="9525" cap="flat" cmpd="sng" algn="ctr">
                      <a:solidFill>
                        <a:srgbClr val="40B3D6"/>
                      </a:solidFill>
                      <a:prstDash val="solid"/>
                      <a:round/>
                      <a:headEnd type="none" w="med" len="med"/>
                      <a:tailEnd type="none" w="med" len="med"/>
                    </a:lnB>
                    <a:lnTlToBr>
                      <a:noFill/>
                    </a:lnTlToBr>
                    <a:lnBlToTr>
                      <a:noFill/>
                    </a:lnBlToTr>
                    <a:solidFill>
                      <a:srgbClr val="FFFFFF"/>
                    </a:solidFill>
                  </a:tcPr>
                </a:tc>
              </a:tr>
              <a:tr h="368300">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000" b="1" i="0" u="none" strike="noStrike" cap="none" normalizeH="0" baseline="0" dirty="0">
                          <a:ln>
                            <a:noFill/>
                          </a:ln>
                          <a:solidFill>
                            <a:schemeClr val="bg1"/>
                          </a:solidFill>
                          <a:effectLst/>
                          <a:latin typeface="Arial" charset="0"/>
                          <a:ea typeface="MS PGothic" charset="0"/>
                          <a:cs typeface="MS PGothic" charset="0"/>
                        </a:rPr>
                        <a:t>Challenges on the way up</a:t>
                      </a:r>
                    </a:p>
                  </a:txBody>
                  <a:tcPr marL="97500" marR="0" marT="46804" marB="46804" anchor="ctr" horzOverflow="overflow">
                    <a:lnL w="9525" cap="flat" cmpd="sng" algn="ctr">
                      <a:solidFill>
                        <a:srgbClr val="40B3D6"/>
                      </a:solidFill>
                      <a:prstDash val="solid"/>
                      <a:round/>
                      <a:headEnd type="none" w="med" len="med"/>
                      <a:tailEnd type="none" w="med" len="med"/>
                    </a:lnL>
                    <a:lnR w="9525" cap="flat" cmpd="sng" algn="ctr">
                      <a:solidFill>
                        <a:srgbClr val="40B3D6"/>
                      </a:solidFill>
                      <a:prstDash val="solid"/>
                      <a:round/>
                      <a:headEnd type="none" w="med" len="med"/>
                      <a:tailEnd type="none" w="med" len="med"/>
                    </a:lnR>
                    <a:lnT w="9525" cap="flat" cmpd="sng" algn="ctr">
                      <a:solidFill>
                        <a:srgbClr val="40B3D6"/>
                      </a:solidFill>
                      <a:prstDash val="solid"/>
                      <a:round/>
                      <a:headEnd type="none" w="med" len="med"/>
                      <a:tailEnd type="none" w="med" len="med"/>
                    </a:lnT>
                    <a:lnB w="9525" cap="flat" cmpd="sng" algn="ctr">
                      <a:solidFill>
                        <a:srgbClr val="40B3D6"/>
                      </a:solidFill>
                      <a:prstDash val="solid"/>
                      <a:round/>
                      <a:headEnd type="none" w="med" len="med"/>
                      <a:tailEnd type="none" w="med" len="med"/>
                    </a:lnB>
                    <a:lnTlToBr>
                      <a:noFill/>
                    </a:lnTlToBr>
                    <a:lnBlToTr>
                      <a:noFill/>
                    </a:lnBlToTr>
                    <a:solidFill>
                      <a:srgbClr val="0085B3"/>
                    </a:solidFill>
                  </a:tcPr>
                </a:tc>
                <a:tc>
                  <a:txBody>
                    <a:bodyPr/>
                    <a:lstStyle/>
                    <a:p>
                      <a:pPr marL="0" marR="0" lvl="0" indent="0" algn="l" defTabSz="914400" rtl="0" eaLnBrk="1" fontAlgn="base" latinLnBrk="0" hangingPunct="1">
                        <a:lnSpc>
                          <a:spcPct val="90000"/>
                        </a:lnSpc>
                        <a:spcBef>
                          <a:spcPct val="0"/>
                        </a:spcBef>
                        <a:spcAft>
                          <a:spcPct val="0"/>
                        </a:spcAft>
                        <a:buClr>
                          <a:schemeClr val="tx2"/>
                        </a:buClr>
                        <a:buSzTx/>
                        <a:buFont typeface="Wingdings" charset="0"/>
                        <a:buNone/>
                        <a:tabLst/>
                      </a:pPr>
                      <a:r>
                        <a:rPr kumimoji="0" lang="en-US" sz="900" b="1" i="0" u="none" strike="noStrike" cap="none" normalizeH="0" baseline="0">
                          <a:ln>
                            <a:noFill/>
                          </a:ln>
                          <a:solidFill>
                            <a:schemeClr val="tx1"/>
                          </a:solidFill>
                          <a:effectLst/>
                          <a:latin typeface="Arial" charset="0"/>
                          <a:ea typeface="ＭＳ Ｐゴシック" charset="0"/>
                          <a:cs typeface="Arial" charset="0"/>
                        </a:rPr>
                        <a:t>Silo Working  </a:t>
                      </a:r>
                    </a:p>
                    <a:p>
                      <a:pPr marL="0" marR="0" lvl="0" indent="0" algn="l" defTabSz="914400" rtl="0" eaLnBrk="1" fontAlgn="base" latinLnBrk="0" hangingPunct="1">
                        <a:lnSpc>
                          <a:spcPct val="90000"/>
                        </a:lnSpc>
                        <a:spcBef>
                          <a:spcPct val="0"/>
                        </a:spcBef>
                        <a:spcAft>
                          <a:spcPct val="0"/>
                        </a:spcAft>
                        <a:buClr>
                          <a:schemeClr val="tx2"/>
                        </a:buClr>
                        <a:buSzTx/>
                        <a:buFont typeface="Wingdings" charset="0"/>
                        <a:buNone/>
                        <a:tabLst/>
                      </a:pPr>
                      <a:r>
                        <a:rPr kumimoji="0" lang="en-US" sz="900" b="1" i="0" u="none" strike="noStrike" cap="none" normalizeH="0" baseline="0">
                          <a:ln>
                            <a:noFill/>
                          </a:ln>
                          <a:solidFill>
                            <a:schemeClr val="tx1"/>
                          </a:solidFill>
                          <a:effectLst/>
                          <a:latin typeface="Arial" charset="0"/>
                          <a:ea typeface="ＭＳ Ｐゴシック" charset="0"/>
                          <a:cs typeface="Arial" charset="0"/>
                        </a:rPr>
                        <a:t>Lack of end to end ownership </a:t>
                      </a:r>
                    </a:p>
                  </a:txBody>
                  <a:tcPr marL="97500" marR="97500" marT="46804" marB="46804" anchor="ctr" horzOverflow="overflow">
                    <a:lnL w="9525" cap="flat" cmpd="sng" algn="ctr">
                      <a:solidFill>
                        <a:srgbClr val="40B3D6"/>
                      </a:solidFill>
                      <a:prstDash val="solid"/>
                      <a:round/>
                      <a:headEnd type="none" w="med" len="med"/>
                      <a:tailEnd type="none" w="med" len="med"/>
                    </a:lnL>
                    <a:lnR w="9525" cap="flat" cmpd="sng" algn="ctr">
                      <a:solidFill>
                        <a:srgbClr val="40B3D6"/>
                      </a:solidFill>
                      <a:prstDash val="solid"/>
                      <a:round/>
                      <a:headEnd type="none" w="med" len="med"/>
                      <a:tailEnd type="none" w="med" len="med"/>
                    </a:lnR>
                    <a:lnT w="9525" cap="flat" cmpd="sng" algn="ctr">
                      <a:solidFill>
                        <a:srgbClr val="40B3D6"/>
                      </a:solidFill>
                      <a:prstDash val="solid"/>
                      <a:round/>
                      <a:headEnd type="none" w="med" len="med"/>
                      <a:tailEnd type="none" w="med" len="med"/>
                    </a:lnT>
                    <a:lnB w="9525" cap="flat" cmpd="sng" algn="ctr">
                      <a:solidFill>
                        <a:srgbClr val="40B3D6"/>
                      </a:solidFill>
                      <a:prstDash val="solid"/>
                      <a:round/>
                      <a:headEnd type="none" w="med" len="med"/>
                      <a:tailEnd type="none" w="med" len="med"/>
                    </a:lnB>
                    <a:lnTlToBr>
                      <a:noFill/>
                    </a:lnTlToBr>
                    <a:lnBlToTr>
                      <a:noFill/>
                    </a:lnBlToTr>
                    <a:solidFill>
                      <a:srgbClr val="FFFFFF"/>
                    </a:solidFill>
                  </a:tcPr>
                </a:tc>
              </a:tr>
              <a:tr h="368300">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000" b="1" i="0" u="none" strike="noStrike" cap="none" normalizeH="0" baseline="0">
                          <a:ln>
                            <a:noFill/>
                          </a:ln>
                          <a:solidFill>
                            <a:schemeClr val="bg1"/>
                          </a:solidFill>
                          <a:effectLst/>
                          <a:latin typeface="Arial" charset="0"/>
                          <a:ea typeface="MS PGothic" charset="0"/>
                          <a:cs typeface="MS PGothic" charset="0"/>
                        </a:rPr>
                        <a:t>Years with Capgemini</a:t>
                      </a:r>
                    </a:p>
                  </a:txBody>
                  <a:tcPr marL="97500" marR="0" marT="46804" marB="46804" anchor="ctr" horzOverflow="overflow">
                    <a:lnL w="9525" cap="flat" cmpd="sng" algn="ctr">
                      <a:solidFill>
                        <a:srgbClr val="40B3D6"/>
                      </a:solidFill>
                      <a:prstDash val="solid"/>
                      <a:round/>
                      <a:headEnd type="none" w="med" len="med"/>
                      <a:tailEnd type="none" w="med" len="med"/>
                    </a:lnL>
                    <a:lnR w="9525" cap="flat" cmpd="sng" algn="ctr">
                      <a:solidFill>
                        <a:srgbClr val="40B3D6"/>
                      </a:solidFill>
                      <a:prstDash val="solid"/>
                      <a:round/>
                      <a:headEnd type="none" w="med" len="med"/>
                      <a:tailEnd type="none" w="med" len="med"/>
                    </a:lnR>
                    <a:lnT w="9525" cap="flat" cmpd="sng" algn="ctr">
                      <a:solidFill>
                        <a:srgbClr val="40B3D6"/>
                      </a:solidFill>
                      <a:prstDash val="solid"/>
                      <a:round/>
                      <a:headEnd type="none" w="med" len="med"/>
                      <a:tailEnd type="none" w="med" len="med"/>
                    </a:lnT>
                    <a:lnB w="9525" cap="flat" cmpd="sng" algn="ctr">
                      <a:solidFill>
                        <a:srgbClr val="40B3D6"/>
                      </a:solidFill>
                      <a:prstDash val="solid"/>
                      <a:round/>
                      <a:headEnd type="none" w="med" len="med"/>
                      <a:tailEnd type="none" w="med" len="med"/>
                    </a:lnB>
                    <a:lnTlToBr>
                      <a:noFill/>
                    </a:lnTlToBr>
                    <a:lnBlToTr>
                      <a:noFill/>
                    </a:lnBlToTr>
                    <a:solidFill>
                      <a:srgbClr val="0085B3"/>
                    </a:solidFill>
                  </a:tcPr>
                </a:tc>
                <a:tc>
                  <a:txBody>
                    <a:bodyPr/>
                    <a:lstStyle/>
                    <a:p>
                      <a:pPr marL="133350" marR="0" lvl="0" indent="-133350" algn="l" defTabSz="914400" rtl="0" eaLnBrk="1" fontAlgn="base" latinLnBrk="0" hangingPunct="1">
                        <a:lnSpc>
                          <a:spcPct val="90000"/>
                        </a:lnSpc>
                        <a:spcBef>
                          <a:spcPct val="0"/>
                        </a:spcBef>
                        <a:spcAft>
                          <a:spcPct val="0"/>
                        </a:spcAft>
                        <a:buClr>
                          <a:schemeClr val="tx2"/>
                        </a:buClr>
                        <a:buSzTx/>
                        <a:buFont typeface="Wingdings" charset="0"/>
                        <a:buChar char="§"/>
                        <a:tabLst/>
                      </a:pPr>
                      <a:r>
                        <a:rPr kumimoji="0" lang="en-US" sz="900" b="1" i="0" u="none" strike="noStrike" cap="none" normalizeH="0" baseline="0">
                          <a:ln>
                            <a:noFill/>
                          </a:ln>
                          <a:solidFill>
                            <a:schemeClr val="tx1"/>
                          </a:solidFill>
                          <a:effectLst/>
                          <a:latin typeface="Arial" charset="0"/>
                          <a:ea typeface="ＭＳ Ｐゴシック" charset="0"/>
                          <a:cs typeface="Arial" charset="0"/>
                        </a:rPr>
                        <a:t>&lt; Two</a:t>
                      </a:r>
                    </a:p>
                  </a:txBody>
                  <a:tcPr marL="97500" marR="97500" marT="46804" marB="46804" anchor="ctr" horzOverflow="overflow">
                    <a:lnL w="9525" cap="flat" cmpd="sng" algn="ctr">
                      <a:solidFill>
                        <a:srgbClr val="40B3D6"/>
                      </a:solidFill>
                      <a:prstDash val="solid"/>
                      <a:round/>
                      <a:headEnd type="none" w="med" len="med"/>
                      <a:tailEnd type="none" w="med" len="med"/>
                    </a:lnL>
                    <a:lnR w="9525" cap="flat" cmpd="sng" algn="ctr">
                      <a:solidFill>
                        <a:srgbClr val="40B3D6"/>
                      </a:solidFill>
                      <a:prstDash val="solid"/>
                      <a:round/>
                      <a:headEnd type="none" w="med" len="med"/>
                      <a:tailEnd type="none" w="med" len="med"/>
                    </a:lnR>
                    <a:lnT w="9525" cap="flat" cmpd="sng" algn="ctr">
                      <a:solidFill>
                        <a:srgbClr val="40B3D6"/>
                      </a:solidFill>
                      <a:prstDash val="solid"/>
                      <a:round/>
                      <a:headEnd type="none" w="med" len="med"/>
                      <a:tailEnd type="none" w="med" len="med"/>
                    </a:lnT>
                    <a:lnB w="9525" cap="flat" cmpd="sng" algn="ctr">
                      <a:solidFill>
                        <a:srgbClr val="40B3D6"/>
                      </a:solidFill>
                      <a:prstDash val="solid"/>
                      <a:round/>
                      <a:headEnd type="none" w="med" len="med"/>
                      <a:tailEnd type="none" w="med" len="med"/>
                    </a:lnB>
                    <a:lnTlToBr>
                      <a:noFill/>
                    </a:lnTlToBr>
                    <a:lnBlToTr>
                      <a:noFill/>
                    </a:lnBlToTr>
                    <a:solidFill>
                      <a:srgbClr val="FFFFFF"/>
                    </a:solidFill>
                  </a:tcPr>
                </a:tc>
              </a:tr>
              <a:tr h="466725">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000" b="1" i="0" u="none" strike="noStrike" cap="none" normalizeH="0" baseline="0">
                          <a:ln>
                            <a:noFill/>
                          </a:ln>
                          <a:solidFill>
                            <a:schemeClr val="bg1"/>
                          </a:solidFill>
                          <a:effectLst/>
                          <a:latin typeface="Arial" charset="0"/>
                          <a:ea typeface="MS PGothic" charset="0"/>
                          <a:cs typeface="MS PGothic" charset="0"/>
                        </a:rPr>
                        <a:t>Before Capgemini </a:t>
                      </a:r>
                    </a:p>
                  </a:txBody>
                  <a:tcPr marL="97500" marR="0" marT="46804" marB="46804" anchor="ctr" horzOverflow="overflow">
                    <a:lnL w="9525" cap="flat" cmpd="sng" algn="ctr">
                      <a:solidFill>
                        <a:srgbClr val="40B3D6"/>
                      </a:solidFill>
                      <a:prstDash val="solid"/>
                      <a:round/>
                      <a:headEnd type="none" w="med" len="med"/>
                      <a:tailEnd type="none" w="med" len="med"/>
                    </a:lnL>
                    <a:lnR w="9525" cap="flat" cmpd="sng" algn="ctr">
                      <a:solidFill>
                        <a:srgbClr val="40B3D6"/>
                      </a:solidFill>
                      <a:prstDash val="solid"/>
                      <a:round/>
                      <a:headEnd type="none" w="med" len="med"/>
                      <a:tailEnd type="none" w="med" len="med"/>
                    </a:lnR>
                    <a:lnT w="9525" cap="flat" cmpd="sng" algn="ctr">
                      <a:solidFill>
                        <a:srgbClr val="40B3D6"/>
                      </a:solidFill>
                      <a:prstDash val="solid"/>
                      <a:round/>
                      <a:headEnd type="none" w="med" len="med"/>
                      <a:tailEnd type="none" w="med" len="med"/>
                    </a:lnT>
                    <a:lnB w="9525" cap="flat" cmpd="sng" algn="ctr">
                      <a:solidFill>
                        <a:srgbClr val="40B3D6"/>
                      </a:solidFill>
                      <a:prstDash val="solid"/>
                      <a:round/>
                      <a:headEnd type="none" w="med" len="med"/>
                      <a:tailEnd type="none" w="med" len="med"/>
                    </a:lnB>
                    <a:lnTlToBr>
                      <a:noFill/>
                    </a:lnTlToBr>
                    <a:lnBlToTr>
                      <a:noFill/>
                    </a:lnBlToTr>
                    <a:solidFill>
                      <a:srgbClr val="0085B3"/>
                    </a:solidFill>
                  </a:tcPr>
                </a:tc>
                <a:tc>
                  <a:txBody>
                    <a:bodyPr/>
                    <a:lstStyle/>
                    <a:p>
                      <a:pPr marL="133350" marR="0" lvl="0" indent="-133350" algn="l" defTabSz="914400" rtl="0" eaLnBrk="1" fontAlgn="base" latinLnBrk="0" hangingPunct="1">
                        <a:lnSpc>
                          <a:spcPct val="90000"/>
                        </a:lnSpc>
                        <a:spcBef>
                          <a:spcPct val="0"/>
                        </a:spcBef>
                        <a:spcAft>
                          <a:spcPct val="0"/>
                        </a:spcAft>
                        <a:buClr>
                          <a:schemeClr val="tx2"/>
                        </a:buClr>
                        <a:buSzTx/>
                        <a:buFont typeface="Wingdings" charset="0"/>
                        <a:buChar char="§"/>
                        <a:tabLst/>
                      </a:pPr>
                      <a:r>
                        <a:rPr kumimoji="0" lang="en-US" sz="900" b="1" i="0" u="none" strike="noStrike" cap="none" normalizeH="0" baseline="0">
                          <a:ln>
                            <a:noFill/>
                          </a:ln>
                          <a:solidFill>
                            <a:schemeClr val="tx1"/>
                          </a:solidFill>
                          <a:effectLst/>
                          <a:latin typeface="Arial" charset="0"/>
                          <a:ea typeface="ＭＳ Ｐゴシック" charset="0"/>
                          <a:cs typeface="Arial" charset="0"/>
                        </a:rPr>
                        <a:t>Reliance Industries Limited </a:t>
                      </a:r>
                    </a:p>
                  </a:txBody>
                  <a:tcPr marL="97500" marR="97500" marT="46804" marB="46804" anchor="ctr" horzOverflow="overflow">
                    <a:lnL w="9525" cap="flat" cmpd="sng" algn="ctr">
                      <a:solidFill>
                        <a:srgbClr val="40B3D6"/>
                      </a:solidFill>
                      <a:prstDash val="solid"/>
                      <a:round/>
                      <a:headEnd type="none" w="med" len="med"/>
                      <a:tailEnd type="none" w="med" len="med"/>
                    </a:lnL>
                    <a:lnR w="9525" cap="flat" cmpd="sng" algn="ctr">
                      <a:solidFill>
                        <a:srgbClr val="40B3D6"/>
                      </a:solidFill>
                      <a:prstDash val="solid"/>
                      <a:round/>
                      <a:headEnd type="none" w="med" len="med"/>
                      <a:tailEnd type="none" w="med" len="med"/>
                    </a:lnR>
                    <a:lnT w="9525" cap="flat" cmpd="sng" algn="ctr">
                      <a:solidFill>
                        <a:srgbClr val="40B3D6"/>
                      </a:solidFill>
                      <a:prstDash val="solid"/>
                      <a:round/>
                      <a:headEnd type="none" w="med" len="med"/>
                      <a:tailEnd type="none" w="med" len="med"/>
                    </a:lnT>
                    <a:lnB w="9525" cap="flat" cmpd="sng" algn="ctr">
                      <a:solidFill>
                        <a:srgbClr val="40B3D6"/>
                      </a:solidFill>
                      <a:prstDash val="solid"/>
                      <a:round/>
                      <a:headEnd type="none" w="med" len="med"/>
                      <a:tailEnd type="none" w="med" len="med"/>
                    </a:lnB>
                    <a:lnTlToBr>
                      <a:noFill/>
                    </a:lnTlToBr>
                    <a:lnBlToTr>
                      <a:noFill/>
                    </a:lnBlToTr>
                    <a:solidFill>
                      <a:srgbClr val="FFFFFF"/>
                    </a:solidFill>
                  </a:tcPr>
                </a:tc>
              </a:tr>
            </a:tbl>
          </a:graphicData>
        </a:graphic>
      </p:graphicFrame>
      <p:graphicFrame>
        <p:nvGraphicFramePr>
          <p:cNvPr id="21" name="Group 98"/>
          <p:cNvGraphicFramePr>
            <a:graphicFrameLocks noGrp="1"/>
          </p:cNvGraphicFramePr>
          <p:nvPr>
            <p:custDataLst>
              <p:tags r:id="rId8"/>
            </p:custDataLst>
          </p:nvPr>
        </p:nvGraphicFramePr>
        <p:xfrm>
          <a:off x="4800600" y="2209800"/>
          <a:ext cx="2928938" cy="3976938"/>
        </p:xfrm>
        <a:graphic>
          <a:graphicData uri="http://schemas.openxmlformats.org/drawingml/2006/table">
            <a:tbl>
              <a:tblPr/>
              <a:tblGrid>
                <a:gridCol w="976313"/>
                <a:gridCol w="1952625"/>
              </a:tblGrid>
              <a:tr h="290513">
                <a:tc gridSpan="2">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charset="0"/>
                          <a:ea typeface="MS PGothic" charset="0"/>
                          <a:cs typeface="MS PGothic" charset="0"/>
                        </a:rPr>
                        <a:t>… at Play</a:t>
                      </a:r>
                    </a:p>
                  </a:txBody>
                  <a:tcPr marL="97500" marR="97500" marT="46797" marB="46797" anchor="ctr" horzOverflow="overflow">
                    <a:lnL w="9525" cap="flat" cmpd="sng" algn="ctr">
                      <a:solidFill>
                        <a:srgbClr val="40B3D6"/>
                      </a:solidFill>
                      <a:prstDash val="solid"/>
                      <a:round/>
                      <a:headEnd type="none" w="med" len="med"/>
                      <a:tailEnd type="none" w="med" len="med"/>
                    </a:lnL>
                    <a:lnR w="9525" cap="flat" cmpd="sng" algn="ctr">
                      <a:solidFill>
                        <a:srgbClr val="40B3D6"/>
                      </a:solidFill>
                      <a:prstDash val="solid"/>
                      <a:round/>
                      <a:headEnd type="none" w="med" len="med"/>
                      <a:tailEnd type="none" w="med" len="med"/>
                    </a:lnR>
                    <a:lnT w="9525" cap="flat" cmpd="sng" algn="ctr">
                      <a:solidFill>
                        <a:srgbClr val="40B3D6"/>
                      </a:solidFill>
                      <a:prstDash val="solid"/>
                      <a:round/>
                      <a:headEnd type="none" w="med" len="med"/>
                      <a:tailEnd type="none" w="med" len="med"/>
                    </a:lnT>
                    <a:lnB w="9525" cap="flat" cmpd="sng" algn="ctr">
                      <a:solidFill>
                        <a:srgbClr val="40B3D6"/>
                      </a:solidFill>
                      <a:prstDash val="solid"/>
                      <a:round/>
                      <a:headEnd type="none" w="med" len="med"/>
                      <a:tailEnd type="none" w="med" len="med"/>
                    </a:lnB>
                    <a:lnTlToBr>
                      <a:noFill/>
                    </a:lnTlToBr>
                    <a:lnBlToTr>
                      <a:noFill/>
                    </a:lnBlToTr>
                    <a:solidFill>
                      <a:schemeClr val="tx2"/>
                    </a:solidFill>
                  </a:tcPr>
                </a:tc>
                <a:tc hMerge="1">
                  <a:txBody>
                    <a:bodyPr/>
                    <a:lstStyle/>
                    <a:p>
                      <a:endParaRPr lang="en-US"/>
                    </a:p>
                  </a:txBody>
                  <a:tcPr/>
                </a:tc>
              </a:tr>
              <a:tr h="30956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000" b="1" i="0" u="none" strike="noStrike" cap="none" normalizeH="0" baseline="0">
                          <a:ln>
                            <a:noFill/>
                          </a:ln>
                          <a:solidFill>
                            <a:schemeClr val="bg1"/>
                          </a:solidFill>
                          <a:effectLst/>
                          <a:latin typeface="Arial" charset="0"/>
                          <a:ea typeface="MS PGothic" charset="0"/>
                          <a:cs typeface="MS PGothic" charset="0"/>
                        </a:rPr>
                        <a:t>Hometown</a:t>
                      </a:r>
                    </a:p>
                  </a:txBody>
                  <a:tcPr marL="97500" marR="0" marT="46797" marB="46797" anchor="ctr" horzOverflow="overflow">
                    <a:lnL w="9525" cap="flat" cmpd="sng" algn="ctr">
                      <a:solidFill>
                        <a:srgbClr val="40B3D6"/>
                      </a:solidFill>
                      <a:prstDash val="solid"/>
                      <a:round/>
                      <a:headEnd type="none" w="med" len="med"/>
                      <a:tailEnd type="none" w="med" len="med"/>
                    </a:lnL>
                    <a:lnR w="9525" cap="flat" cmpd="sng" algn="ctr">
                      <a:solidFill>
                        <a:srgbClr val="40B3D6"/>
                      </a:solidFill>
                      <a:prstDash val="solid"/>
                      <a:round/>
                      <a:headEnd type="none" w="med" len="med"/>
                      <a:tailEnd type="none" w="med" len="med"/>
                    </a:lnR>
                    <a:lnT w="9525" cap="flat" cmpd="sng" algn="ctr">
                      <a:solidFill>
                        <a:srgbClr val="40B3D6"/>
                      </a:solidFill>
                      <a:prstDash val="solid"/>
                      <a:round/>
                      <a:headEnd type="none" w="med" len="med"/>
                      <a:tailEnd type="none" w="med" len="med"/>
                    </a:lnT>
                    <a:lnB w="9525" cap="flat" cmpd="sng" algn="ctr">
                      <a:solidFill>
                        <a:srgbClr val="40B3D6"/>
                      </a:solidFill>
                      <a:prstDash val="solid"/>
                      <a:round/>
                      <a:headEnd type="none" w="med" len="med"/>
                      <a:tailEnd type="none" w="med" len="med"/>
                    </a:lnB>
                    <a:lnTlToBr>
                      <a:noFill/>
                    </a:lnTlToBr>
                    <a:lnBlToTr>
                      <a:noFill/>
                    </a:lnBlToTr>
                    <a:solidFill>
                      <a:srgbClr val="0085B3"/>
                    </a:solidFill>
                  </a:tcPr>
                </a:tc>
                <a:tc>
                  <a:txBody>
                    <a:bodyPr/>
                    <a:lstStyle/>
                    <a:p>
                      <a:pPr marL="133350" marR="0" lvl="0" indent="-133350" algn="l" defTabSz="914400" rtl="0" eaLnBrk="1" fontAlgn="base" latinLnBrk="0" hangingPunct="1">
                        <a:lnSpc>
                          <a:spcPct val="90000"/>
                        </a:lnSpc>
                        <a:spcBef>
                          <a:spcPct val="0"/>
                        </a:spcBef>
                        <a:spcAft>
                          <a:spcPct val="0"/>
                        </a:spcAft>
                        <a:buClr>
                          <a:schemeClr val="tx2"/>
                        </a:buClr>
                        <a:buSzTx/>
                        <a:buFont typeface="Wingdings" charset="0"/>
                        <a:buChar char="§"/>
                        <a:tabLst/>
                      </a:pPr>
                      <a:r>
                        <a:rPr kumimoji="0" lang="en-US" sz="1000" b="0" i="0" u="none" strike="noStrike" cap="none" normalizeH="0" baseline="0">
                          <a:ln>
                            <a:noFill/>
                          </a:ln>
                          <a:solidFill>
                            <a:schemeClr val="tx1"/>
                          </a:solidFill>
                          <a:effectLst/>
                          <a:latin typeface="Arial" charset="0"/>
                          <a:ea typeface="MS PGothic" charset="0"/>
                          <a:cs typeface="MS PGothic" charset="0"/>
                        </a:rPr>
                        <a:t>Bangalore </a:t>
                      </a:r>
                    </a:p>
                  </a:txBody>
                  <a:tcPr marL="97500" marR="97500" marT="46797" marB="46797" anchor="ctr" horzOverflow="overflow">
                    <a:lnL w="9525" cap="flat" cmpd="sng" algn="ctr">
                      <a:solidFill>
                        <a:srgbClr val="40B3D6"/>
                      </a:solidFill>
                      <a:prstDash val="solid"/>
                      <a:round/>
                      <a:headEnd type="none" w="med" len="med"/>
                      <a:tailEnd type="none" w="med" len="med"/>
                    </a:lnL>
                    <a:lnR w="9525" cap="flat" cmpd="sng" algn="ctr">
                      <a:solidFill>
                        <a:srgbClr val="40B3D6"/>
                      </a:solidFill>
                      <a:prstDash val="solid"/>
                      <a:round/>
                      <a:headEnd type="none" w="med" len="med"/>
                      <a:tailEnd type="none" w="med" len="med"/>
                    </a:lnR>
                    <a:lnT w="9525" cap="flat" cmpd="sng" algn="ctr">
                      <a:solidFill>
                        <a:srgbClr val="40B3D6"/>
                      </a:solidFill>
                      <a:prstDash val="solid"/>
                      <a:round/>
                      <a:headEnd type="none" w="med" len="med"/>
                      <a:tailEnd type="none" w="med" len="med"/>
                    </a:lnT>
                    <a:lnB w="9525" cap="flat" cmpd="sng" algn="ctr">
                      <a:solidFill>
                        <a:srgbClr val="40B3D6"/>
                      </a:solidFill>
                      <a:prstDash val="solid"/>
                      <a:round/>
                      <a:headEnd type="none" w="med" len="med"/>
                      <a:tailEnd type="none" w="med" len="med"/>
                    </a:lnB>
                    <a:lnTlToBr>
                      <a:noFill/>
                    </a:lnTlToBr>
                    <a:lnBlToTr>
                      <a:noFill/>
                    </a:lnBlToTr>
                    <a:solidFill>
                      <a:srgbClr val="FFFFFF"/>
                    </a:solidFill>
                  </a:tcPr>
                </a:tc>
              </a:tr>
              <a:tr h="542925">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000" b="1" i="0" u="none" strike="noStrike" cap="none" normalizeH="0" baseline="0">
                          <a:ln>
                            <a:noFill/>
                          </a:ln>
                          <a:solidFill>
                            <a:schemeClr val="bg1"/>
                          </a:solidFill>
                          <a:effectLst/>
                          <a:latin typeface="Arial" charset="0"/>
                          <a:ea typeface="MS PGothic" charset="0"/>
                          <a:cs typeface="MS PGothic" charset="0"/>
                        </a:rPr>
                        <a:t>Hobbies</a:t>
                      </a:r>
                    </a:p>
                  </a:txBody>
                  <a:tcPr marL="97500" marR="0" marT="46797" marB="46797" anchor="ctr" horzOverflow="overflow">
                    <a:lnL w="9525" cap="flat" cmpd="sng" algn="ctr">
                      <a:solidFill>
                        <a:srgbClr val="40B3D6"/>
                      </a:solidFill>
                      <a:prstDash val="solid"/>
                      <a:round/>
                      <a:headEnd type="none" w="med" len="med"/>
                      <a:tailEnd type="none" w="med" len="med"/>
                    </a:lnL>
                    <a:lnR w="9525" cap="flat" cmpd="sng" algn="ctr">
                      <a:solidFill>
                        <a:srgbClr val="40B3D6"/>
                      </a:solidFill>
                      <a:prstDash val="solid"/>
                      <a:round/>
                      <a:headEnd type="none" w="med" len="med"/>
                      <a:tailEnd type="none" w="med" len="med"/>
                    </a:lnR>
                    <a:lnT w="9525" cap="flat" cmpd="sng" algn="ctr">
                      <a:solidFill>
                        <a:srgbClr val="40B3D6"/>
                      </a:solidFill>
                      <a:prstDash val="solid"/>
                      <a:round/>
                      <a:headEnd type="none" w="med" len="med"/>
                      <a:tailEnd type="none" w="med" len="med"/>
                    </a:lnT>
                    <a:lnB w="9525" cap="flat" cmpd="sng" algn="ctr">
                      <a:solidFill>
                        <a:srgbClr val="40B3D6"/>
                      </a:solidFill>
                      <a:prstDash val="solid"/>
                      <a:round/>
                      <a:headEnd type="none" w="med" len="med"/>
                      <a:tailEnd type="none" w="med" len="med"/>
                    </a:lnB>
                    <a:lnTlToBr>
                      <a:noFill/>
                    </a:lnTlToBr>
                    <a:lnBlToTr>
                      <a:noFill/>
                    </a:lnBlToTr>
                    <a:solidFill>
                      <a:srgbClr val="0085B3"/>
                    </a:solidFill>
                  </a:tcPr>
                </a:tc>
                <a:tc>
                  <a:txBody>
                    <a:bodyPr/>
                    <a:lstStyle/>
                    <a:p>
                      <a:pPr marL="133350" marR="0" lvl="0" indent="-133350" algn="l" defTabSz="914400" rtl="0" eaLnBrk="1" fontAlgn="base" latinLnBrk="0" hangingPunct="1">
                        <a:lnSpc>
                          <a:spcPct val="90000"/>
                        </a:lnSpc>
                        <a:spcBef>
                          <a:spcPct val="0"/>
                        </a:spcBef>
                        <a:spcAft>
                          <a:spcPct val="0"/>
                        </a:spcAft>
                        <a:buClr>
                          <a:schemeClr val="tx2"/>
                        </a:buClr>
                        <a:buSzTx/>
                        <a:buFont typeface="Wingdings" charset="0"/>
                        <a:buChar char="§"/>
                        <a:tabLst/>
                      </a:pPr>
                      <a:r>
                        <a:rPr kumimoji="0" lang="en-US" sz="1000" b="0" i="0" u="none" strike="noStrike" cap="none" normalizeH="0" baseline="0">
                          <a:ln>
                            <a:noFill/>
                          </a:ln>
                          <a:solidFill>
                            <a:schemeClr val="tx1"/>
                          </a:solidFill>
                          <a:effectLst/>
                          <a:latin typeface="Arial" charset="0"/>
                          <a:ea typeface="MS PGothic" charset="0"/>
                          <a:cs typeface="MS PGothic" charset="0"/>
                        </a:rPr>
                        <a:t>Badminton</a:t>
                      </a:r>
                    </a:p>
                    <a:p>
                      <a:pPr marL="133350" marR="0" lvl="0" indent="-133350" algn="l" defTabSz="914400" rtl="0" eaLnBrk="1" fontAlgn="base" latinLnBrk="0" hangingPunct="1">
                        <a:lnSpc>
                          <a:spcPct val="90000"/>
                        </a:lnSpc>
                        <a:spcBef>
                          <a:spcPct val="0"/>
                        </a:spcBef>
                        <a:spcAft>
                          <a:spcPct val="0"/>
                        </a:spcAft>
                        <a:buClr>
                          <a:schemeClr val="tx2"/>
                        </a:buClr>
                        <a:buSzTx/>
                        <a:buFont typeface="Wingdings" charset="0"/>
                        <a:buChar char="§"/>
                        <a:tabLst/>
                      </a:pPr>
                      <a:r>
                        <a:rPr kumimoji="0" lang="en-US" sz="1000" b="0" i="0" u="none" strike="noStrike" cap="none" normalizeH="0" baseline="0">
                          <a:ln>
                            <a:noFill/>
                          </a:ln>
                          <a:solidFill>
                            <a:schemeClr val="tx1"/>
                          </a:solidFill>
                          <a:effectLst/>
                          <a:latin typeface="Arial" charset="0"/>
                          <a:ea typeface="MS PGothic" charset="0"/>
                          <a:cs typeface="MS PGothic" charset="0"/>
                        </a:rPr>
                        <a:t>Adventure travel </a:t>
                      </a:r>
                    </a:p>
                  </a:txBody>
                  <a:tcPr marL="97500" marR="97500" marT="46797" marB="46797" anchor="ctr" horzOverflow="overflow">
                    <a:lnL w="9525" cap="flat" cmpd="sng" algn="ctr">
                      <a:solidFill>
                        <a:srgbClr val="40B3D6"/>
                      </a:solidFill>
                      <a:prstDash val="solid"/>
                      <a:round/>
                      <a:headEnd type="none" w="med" len="med"/>
                      <a:tailEnd type="none" w="med" len="med"/>
                    </a:lnL>
                    <a:lnR w="9525" cap="flat" cmpd="sng" algn="ctr">
                      <a:solidFill>
                        <a:srgbClr val="40B3D6"/>
                      </a:solidFill>
                      <a:prstDash val="solid"/>
                      <a:round/>
                      <a:headEnd type="none" w="med" len="med"/>
                      <a:tailEnd type="none" w="med" len="med"/>
                    </a:lnR>
                    <a:lnT w="9525" cap="flat" cmpd="sng" algn="ctr">
                      <a:solidFill>
                        <a:srgbClr val="40B3D6"/>
                      </a:solidFill>
                      <a:prstDash val="solid"/>
                      <a:round/>
                      <a:headEnd type="none" w="med" len="med"/>
                      <a:tailEnd type="none" w="med" len="med"/>
                    </a:lnT>
                    <a:lnB w="9525" cap="flat" cmpd="sng" algn="ctr">
                      <a:solidFill>
                        <a:srgbClr val="40B3D6"/>
                      </a:solidFill>
                      <a:prstDash val="solid"/>
                      <a:round/>
                      <a:headEnd type="none" w="med" len="med"/>
                      <a:tailEnd type="none" w="med" len="med"/>
                    </a:lnB>
                    <a:lnTlToBr>
                      <a:noFill/>
                    </a:lnTlToBr>
                    <a:lnBlToTr>
                      <a:noFill/>
                    </a:lnBlToTr>
                    <a:solidFill>
                      <a:srgbClr val="FFFFFF"/>
                    </a:solidFill>
                  </a:tcPr>
                </a:tc>
              </a:tr>
              <a:tr h="542925">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000" b="1" i="0" u="none" strike="noStrike" cap="none" normalizeH="0" baseline="0">
                          <a:ln>
                            <a:noFill/>
                          </a:ln>
                          <a:solidFill>
                            <a:schemeClr val="bg1"/>
                          </a:solidFill>
                          <a:effectLst/>
                          <a:latin typeface="Arial" charset="0"/>
                          <a:ea typeface="MS PGothic" charset="0"/>
                          <a:cs typeface="MS PGothic" charset="0"/>
                        </a:rPr>
                        <a:t>Dream Travel Destination</a:t>
                      </a:r>
                    </a:p>
                  </a:txBody>
                  <a:tcPr marL="97500" marR="0" marT="46797" marB="46797" anchor="ctr" horzOverflow="overflow">
                    <a:lnL w="9525" cap="flat" cmpd="sng" algn="ctr">
                      <a:solidFill>
                        <a:srgbClr val="40B3D6"/>
                      </a:solidFill>
                      <a:prstDash val="solid"/>
                      <a:round/>
                      <a:headEnd type="none" w="med" len="med"/>
                      <a:tailEnd type="none" w="med" len="med"/>
                    </a:lnL>
                    <a:lnR w="9525" cap="flat" cmpd="sng" algn="ctr">
                      <a:solidFill>
                        <a:srgbClr val="40B3D6"/>
                      </a:solidFill>
                      <a:prstDash val="solid"/>
                      <a:round/>
                      <a:headEnd type="none" w="med" len="med"/>
                      <a:tailEnd type="none" w="med" len="med"/>
                    </a:lnR>
                    <a:lnT w="9525" cap="flat" cmpd="sng" algn="ctr">
                      <a:solidFill>
                        <a:srgbClr val="40B3D6"/>
                      </a:solidFill>
                      <a:prstDash val="solid"/>
                      <a:round/>
                      <a:headEnd type="none" w="med" len="med"/>
                      <a:tailEnd type="none" w="med" len="med"/>
                    </a:lnT>
                    <a:lnB w="9525" cap="flat" cmpd="sng" algn="ctr">
                      <a:solidFill>
                        <a:srgbClr val="40B3D6"/>
                      </a:solidFill>
                      <a:prstDash val="solid"/>
                      <a:round/>
                      <a:headEnd type="none" w="med" len="med"/>
                      <a:tailEnd type="none" w="med" len="med"/>
                    </a:lnB>
                    <a:lnTlToBr>
                      <a:noFill/>
                    </a:lnTlToBr>
                    <a:lnBlToTr>
                      <a:noFill/>
                    </a:lnBlToTr>
                    <a:solidFill>
                      <a:srgbClr val="0085B3"/>
                    </a:solidFill>
                  </a:tcPr>
                </a:tc>
                <a:tc>
                  <a:txBody>
                    <a:bodyPr/>
                    <a:lstStyle/>
                    <a:p>
                      <a:pPr marL="133350" marR="0" lvl="0" indent="-133350" algn="l" defTabSz="914400" rtl="0" eaLnBrk="1" fontAlgn="base" latinLnBrk="0" hangingPunct="1">
                        <a:lnSpc>
                          <a:spcPct val="90000"/>
                        </a:lnSpc>
                        <a:spcBef>
                          <a:spcPct val="0"/>
                        </a:spcBef>
                        <a:spcAft>
                          <a:spcPct val="0"/>
                        </a:spcAft>
                        <a:buClr>
                          <a:schemeClr val="tx2"/>
                        </a:buClr>
                        <a:buSzTx/>
                        <a:buFont typeface="Wingdings" charset="0"/>
                        <a:buChar char="§"/>
                        <a:tabLst/>
                      </a:pPr>
                      <a:r>
                        <a:rPr kumimoji="0" lang="en-US" sz="1000" b="0" i="0" u="none" strike="noStrike" cap="none" normalizeH="0" baseline="0">
                          <a:ln>
                            <a:noFill/>
                          </a:ln>
                          <a:solidFill>
                            <a:schemeClr val="tx1"/>
                          </a:solidFill>
                          <a:effectLst/>
                          <a:latin typeface="Arial" charset="0"/>
                          <a:ea typeface="MS PGothic" charset="0"/>
                          <a:cs typeface="MS PGothic" charset="0"/>
                        </a:rPr>
                        <a:t>New Zealand -  Adventure Travel </a:t>
                      </a:r>
                    </a:p>
                  </a:txBody>
                  <a:tcPr marL="97500" marR="97500" marT="46797" marB="46797" anchor="ctr" horzOverflow="overflow">
                    <a:lnL w="9525" cap="flat" cmpd="sng" algn="ctr">
                      <a:solidFill>
                        <a:srgbClr val="40B3D6"/>
                      </a:solidFill>
                      <a:prstDash val="solid"/>
                      <a:round/>
                      <a:headEnd type="none" w="med" len="med"/>
                      <a:tailEnd type="none" w="med" len="med"/>
                    </a:lnL>
                    <a:lnR w="9525" cap="flat" cmpd="sng" algn="ctr">
                      <a:solidFill>
                        <a:srgbClr val="40B3D6"/>
                      </a:solidFill>
                      <a:prstDash val="solid"/>
                      <a:round/>
                      <a:headEnd type="none" w="med" len="med"/>
                      <a:tailEnd type="none" w="med" len="med"/>
                    </a:lnR>
                    <a:lnT w="9525" cap="flat" cmpd="sng" algn="ctr">
                      <a:solidFill>
                        <a:srgbClr val="40B3D6"/>
                      </a:solidFill>
                      <a:prstDash val="solid"/>
                      <a:round/>
                      <a:headEnd type="none" w="med" len="med"/>
                      <a:tailEnd type="none" w="med" len="med"/>
                    </a:lnT>
                    <a:lnB w="9525" cap="flat" cmpd="sng" algn="ctr">
                      <a:solidFill>
                        <a:srgbClr val="40B3D6"/>
                      </a:solidFill>
                      <a:prstDash val="solid"/>
                      <a:round/>
                      <a:headEnd type="none" w="med" len="med"/>
                      <a:tailEnd type="none" w="med" len="med"/>
                    </a:lnB>
                    <a:lnTlToBr>
                      <a:noFill/>
                    </a:lnTlToBr>
                    <a:lnBlToTr>
                      <a:noFill/>
                    </a:lnBlToTr>
                    <a:solidFill>
                      <a:srgbClr val="FFFFFF"/>
                    </a:solidFill>
                  </a:tcPr>
                </a:tc>
              </a:tr>
              <a:tr h="647700">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000" b="1" i="0" u="none" strike="noStrike" cap="none" normalizeH="0" baseline="0">
                          <a:ln>
                            <a:noFill/>
                          </a:ln>
                          <a:solidFill>
                            <a:schemeClr val="bg1"/>
                          </a:solidFill>
                          <a:effectLst/>
                          <a:latin typeface="Arial" charset="0"/>
                          <a:ea typeface="MS PGothic" charset="0"/>
                          <a:cs typeface="MS PGothic" charset="0"/>
                        </a:rPr>
                        <a:t>A few favorites…</a:t>
                      </a:r>
                    </a:p>
                  </a:txBody>
                  <a:tcPr marL="97500" marR="0" marT="46797" marB="46797" anchor="ctr" horzOverflow="overflow">
                    <a:lnL w="9525" cap="flat" cmpd="sng" algn="ctr">
                      <a:solidFill>
                        <a:srgbClr val="40B3D6"/>
                      </a:solidFill>
                      <a:prstDash val="solid"/>
                      <a:round/>
                      <a:headEnd type="none" w="med" len="med"/>
                      <a:tailEnd type="none" w="med" len="med"/>
                    </a:lnL>
                    <a:lnR w="9525" cap="flat" cmpd="sng" algn="ctr">
                      <a:solidFill>
                        <a:srgbClr val="40B3D6"/>
                      </a:solidFill>
                      <a:prstDash val="solid"/>
                      <a:round/>
                      <a:headEnd type="none" w="med" len="med"/>
                      <a:tailEnd type="none" w="med" len="med"/>
                    </a:lnR>
                    <a:lnT w="9525" cap="flat" cmpd="sng" algn="ctr">
                      <a:solidFill>
                        <a:srgbClr val="40B3D6"/>
                      </a:solidFill>
                      <a:prstDash val="solid"/>
                      <a:round/>
                      <a:headEnd type="none" w="med" len="med"/>
                      <a:tailEnd type="none" w="med" len="med"/>
                    </a:lnT>
                    <a:lnB w="9525" cap="flat" cmpd="sng" algn="ctr">
                      <a:solidFill>
                        <a:srgbClr val="40B3D6"/>
                      </a:solidFill>
                      <a:prstDash val="solid"/>
                      <a:round/>
                      <a:headEnd type="none" w="med" len="med"/>
                      <a:tailEnd type="none" w="med" len="med"/>
                    </a:lnB>
                    <a:lnTlToBr>
                      <a:noFill/>
                    </a:lnTlToBr>
                    <a:lnBlToTr>
                      <a:noFill/>
                    </a:lnBlToTr>
                    <a:solidFill>
                      <a:srgbClr val="0085B3"/>
                    </a:solidFill>
                  </a:tcPr>
                </a:tc>
                <a:tc>
                  <a:txBody>
                    <a:bodyPr/>
                    <a:lstStyle/>
                    <a:p>
                      <a:pPr marL="133350" marR="0" lvl="0" indent="-133350" algn="l" defTabSz="914400" rtl="0" eaLnBrk="1" fontAlgn="base" latinLnBrk="0" hangingPunct="1">
                        <a:lnSpc>
                          <a:spcPct val="90000"/>
                        </a:lnSpc>
                        <a:spcBef>
                          <a:spcPct val="0"/>
                        </a:spcBef>
                        <a:spcAft>
                          <a:spcPct val="0"/>
                        </a:spcAft>
                        <a:buClr>
                          <a:schemeClr val="tx2"/>
                        </a:buClr>
                        <a:buSzTx/>
                        <a:buFont typeface="Wingdings" charset="0"/>
                        <a:buChar char="§"/>
                        <a:tabLst/>
                      </a:pPr>
                      <a:r>
                        <a:rPr kumimoji="0" lang="en-US" sz="1000" b="0" i="0" u="none" strike="noStrike" cap="none" normalizeH="0" baseline="0">
                          <a:ln>
                            <a:noFill/>
                          </a:ln>
                          <a:solidFill>
                            <a:schemeClr val="tx1"/>
                          </a:solidFill>
                          <a:effectLst/>
                          <a:latin typeface="Arial" charset="0"/>
                          <a:ea typeface="MS PGothic" charset="0"/>
                          <a:cs typeface="MS PGothic" charset="0"/>
                        </a:rPr>
                        <a:t>My family</a:t>
                      </a:r>
                    </a:p>
                    <a:p>
                      <a:pPr marL="133350" marR="0" lvl="0" indent="-133350" algn="l" defTabSz="914400" rtl="0" eaLnBrk="1" fontAlgn="base" latinLnBrk="0" hangingPunct="1">
                        <a:lnSpc>
                          <a:spcPct val="90000"/>
                        </a:lnSpc>
                        <a:spcBef>
                          <a:spcPct val="0"/>
                        </a:spcBef>
                        <a:spcAft>
                          <a:spcPct val="0"/>
                        </a:spcAft>
                        <a:buClr>
                          <a:schemeClr val="tx2"/>
                        </a:buClr>
                        <a:buSzTx/>
                        <a:buFont typeface="Wingdings" charset="0"/>
                        <a:buChar char="§"/>
                        <a:tabLst/>
                      </a:pPr>
                      <a:r>
                        <a:rPr kumimoji="0" lang="en-US" sz="1000" b="0" i="0" u="none" strike="noStrike" cap="none" normalizeH="0" baseline="0">
                          <a:ln>
                            <a:noFill/>
                          </a:ln>
                          <a:solidFill>
                            <a:schemeClr val="tx1"/>
                          </a:solidFill>
                          <a:effectLst/>
                          <a:latin typeface="Arial" charset="0"/>
                          <a:ea typeface="MS PGothic" charset="0"/>
                          <a:cs typeface="MS PGothic" charset="0"/>
                        </a:rPr>
                        <a:t>My Mentor </a:t>
                      </a:r>
                    </a:p>
                    <a:p>
                      <a:pPr marL="133350" marR="0" lvl="0" indent="-133350" algn="l" defTabSz="914400" rtl="0" eaLnBrk="1" fontAlgn="base" latinLnBrk="0" hangingPunct="1">
                        <a:lnSpc>
                          <a:spcPct val="90000"/>
                        </a:lnSpc>
                        <a:spcBef>
                          <a:spcPct val="0"/>
                        </a:spcBef>
                        <a:spcAft>
                          <a:spcPct val="0"/>
                        </a:spcAft>
                        <a:buClr>
                          <a:schemeClr val="tx2"/>
                        </a:buClr>
                        <a:buSzTx/>
                        <a:buFont typeface="Wingdings" charset="0"/>
                        <a:buChar char="§"/>
                        <a:tabLst/>
                      </a:pPr>
                      <a:r>
                        <a:rPr kumimoji="0" lang="en-US" sz="1000" b="0" i="0" u="none" strike="noStrike" cap="none" normalizeH="0" baseline="0">
                          <a:ln>
                            <a:noFill/>
                          </a:ln>
                          <a:solidFill>
                            <a:schemeClr val="tx1"/>
                          </a:solidFill>
                          <a:effectLst/>
                          <a:latin typeface="Arial" charset="0"/>
                          <a:ea typeface="MS PGothic" charset="0"/>
                          <a:cs typeface="MS PGothic" charset="0"/>
                        </a:rPr>
                        <a:t>Einstein</a:t>
                      </a:r>
                    </a:p>
                    <a:p>
                      <a:pPr marL="133350" marR="0" lvl="0" indent="-133350" algn="l" defTabSz="914400" rtl="0" eaLnBrk="1" fontAlgn="base" latinLnBrk="0" hangingPunct="1">
                        <a:lnSpc>
                          <a:spcPct val="90000"/>
                        </a:lnSpc>
                        <a:spcBef>
                          <a:spcPct val="0"/>
                        </a:spcBef>
                        <a:spcAft>
                          <a:spcPct val="0"/>
                        </a:spcAft>
                        <a:buClr>
                          <a:schemeClr val="tx2"/>
                        </a:buClr>
                        <a:buSzTx/>
                        <a:buFont typeface="Wingdings" charset="0"/>
                        <a:buChar char="§"/>
                        <a:tabLst/>
                      </a:pPr>
                      <a:r>
                        <a:rPr kumimoji="0" lang="en-US" sz="1000" b="0" i="0" u="none" strike="noStrike" cap="none" normalizeH="0" baseline="0">
                          <a:ln>
                            <a:noFill/>
                          </a:ln>
                          <a:solidFill>
                            <a:schemeClr val="tx1"/>
                          </a:solidFill>
                          <a:effectLst/>
                          <a:latin typeface="Arial" charset="0"/>
                          <a:ea typeface="MS PGothic" charset="0"/>
                          <a:cs typeface="MS PGothic" charset="0"/>
                        </a:rPr>
                        <a:t>Any woman with a difference</a:t>
                      </a:r>
                    </a:p>
                  </a:txBody>
                  <a:tcPr marL="97500" marR="97500" marT="46797" marB="46797" anchor="ctr" horzOverflow="overflow">
                    <a:lnL w="9525" cap="flat" cmpd="sng" algn="ctr">
                      <a:solidFill>
                        <a:srgbClr val="40B3D6"/>
                      </a:solidFill>
                      <a:prstDash val="solid"/>
                      <a:round/>
                      <a:headEnd type="none" w="med" len="med"/>
                      <a:tailEnd type="none" w="med" len="med"/>
                    </a:lnL>
                    <a:lnR w="9525" cap="flat" cmpd="sng" algn="ctr">
                      <a:solidFill>
                        <a:srgbClr val="40B3D6"/>
                      </a:solidFill>
                      <a:prstDash val="solid"/>
                      <a:round/>
                      <a:headEnd type="none" w="med" len="med"/>
                      <a:tailEnd type="none" w="med" len="med"/>
                    </a:lnR>
                    <a:lnT w="9525" cap="flat" cmpd="sng" algn="ctr">
                      <a:solidFill>
                        <a:srgbClr val="40B3D6"/>
                      </a:solidFill>
                      <a:prstDash val="solid"/>
                      <a:round/>
                      <a:headEnd type="none" w="med" len="med"/>
                      <a:tailEnd type="none" w="med" len="med"/>
                    </a:lnT>
                    <a:lnB w="9525" cap="flat" cmpd="sng" algn="ctr">
                      <a:solidFill>
                        <a:srgbClr val="40B3D6"/>
                      </a:solidFill>
                      <a:prstDash val="solid"/>
                      <a:round/>
                      <a:headEnd type="none" w="med" len="med"/>
                      <a:tailEnd type="none" w="med" len="med"/>
                    </a:lnB>
                    <a:lnTlToBr>
                      <a:noFill/>
                    </a:lnTlToBr>
                    <a:lnBlToTr>
                      <a:noFill/>
                    </a:lnBlToTr>
                    <a:solidFill>
                      <a:srgbClr val="FFFFFF"/>
                    </a:solidFill>
                  </a:tcPr>
                </a:tc>
              </a:tr>
              <a:tr h="488950">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000" b="1" i="0" u="none" strike="noStrike" cap="none" normalizeH="0" baseline="0">
                          <a:ln>
                            <a:noFill/>
                          </a:ln>
                          <a:solidFill>
                            <a:schemeClr val="bg1"/>
                          </a:solidFill>
                          <a:effectLst/>
                          <a:latin typeface="Arial" charset="0"/>
                          <a:ea typeface="MS PGothic" charset="0"/>
                          <a:cs typeface="MS PGothic" charset="0"/>
                        </a:rPr>
                        <a:t>Quote I live by</a:t>
                      </a:r>
                    </a:p>
                  </a:txBody>
                  <a:tcPr marL="97500" marR="0" marT="46797" marB="46797" anchor="ctr" horzOverflow="overflow">
                    <a:lnL w="9525" cap="flat" cmpd="sng" algn="ctr">
                      <a:solidFill>
                        <a:srgbClr val="40B3D6"/>
                      </a:solidFill>
                      <a:prstDash val="solid"/>
                      <a:round/>
                      <a:headEnd type="none" w="med" len="med"/>
                      <a:tailEnd type="none" w="med" len="med"/>
                    </a:lnL>
                    <a:lnR w="9525" cap="flat" cmpd="sng" algn="ctr">
                      <a:solidFill>
                        <a:srgbClr val="40B3D6"/>
                      </a:solidFill>
                      <a:prstDash val="solid"/>
                      <a:round/>
                      <a:headEnd type="none" w="med" len="med"/>
                      <a:tailEnd type="none" w="med" len="med"/>
                    </a:lnR>
                    <a:lnT w="9525" cap="flat" cmpd="sng" algn="ctr">
                      <a:solidFill>
                        <a:srgbClr val="40B3D6"/>
                      </a:solidFill>
                      <a:prstDash val="solid"/>
                      <a:round/>
                      <a:headEnd type="none" w="med" len="med"/>
                      <a:tailEnd type="none" w="med" len="med"/>
                    </a:lnT>
                    <a:lnB w="9525" cap="flat" cmpd="sng" algn="ctr">
                      <a:solidFill>
                        <a:srgbClr val="40B3D6"/>
                      </a:solidFill>
                      <a:prstDash val="solid"/>
                      <a:round/>
                      <a:headEnd type="none" w="med" len="med"/>
                      <a:tailEnd type="none" w="med" len="med"/>
                    </a:lnB>
                    <a:lnTlToBr>
                      <a:noFill/>
                    </a:lnTlToBr>
                    <a:lnBlToTr>
                      <a:noFill/>
                    </a:lnBlToTr>
                    <a:solidFill>
                      <a:srgbClr val="0085B3"/>
                    </a:solidFill>
                  </a:tcPr>
                </a:tc>
                <a:tc>
                  <a:txBody>
                    <a:bodyPr/>
                    <a:lstStyle/>
                    <a:p>
                      <a:pPr marL="0" marR="0" lvl="0" indent="0" algn="l" defTabSz="914400" rtl="0" eaLnBrk="1" fontAlgn="base" latinLnBrk="0" hangingPunct="1">
                        <a:lnSpc>
                          <a:spcPct val="90000"/>
                        </a:lnSpc>
                        <a:spcBef>
                          <a:spcPct val="0"/>
                        </a:spcBef>
                        <a:spcAft>
                          <a:spcPct val="0"/>
                        </a:spcAft>
                        <a:buClr>
                          <a:schemeClr val="tx2"/>
                        </a:buClr>
                        <a:buSzTx/>
                        <a:buFont typeface="Wingdings" charset="0"/>
                        <a:buNone/>
                        <a:tabLst/>
                      </a:pPr>
                      <a:r>
                        <a:rPr kumimoji="0" lang="en-US" sz="1000" b="0" i="0" u="none" strike="noStrike" cap="none" normalizeH="0" baseline="0">
                          <a:ln>
                            <a:noFill/>
                          </a:ln>
                          <a:solidFill>
                            <a:schemeClr val="tx1"/>
                          </a:solidFill>
                          <a:effectLst/>
                          <a:latin typeface="Arial" charset="0"/>
                          <a:ea typeface="MS PGothic" charset="0"/>
                          <a:cs typeface="MS PGothic" charset="0"/>
                        </a:rPr>
                        <a:t>-  Life is 10% what you make and 90% what you take</a:t>
                      </a:r>
                    </a:p>
                  </a:txBody>
                  <a:tcPr marL="97500" marR="97500" marT="46797" marB="46797" anchor="ctr" horzOverflow="overflow">
                    <a:lnL w="9525" cap="flat" cmpd="sng" algn="ctr">
                      <a:solidFill>
                        <a:srgbClr val="40B3D6"/>
                      </a:solidFill>
                      <a:prstDash val="solid"/>
                      <a:round/>
                      <a:headEnd type="none" w="med" len="med"/>
                      <a:tailEnd type="none" w="med" len="med"/>
                    </a:lnL>
                    <a:lnR w="9525" cap="flat" cmpd="sng" algn="ctr">
                      <a:solidFill>
                        <a:srgbClr val="40B3D6"/>
                      </a:solidFill>
                      <a:prstDash val="solid"/>
                      <a:round/>
                      <a:headEnd type="none" w="med" len="med"/>
                      <a:tailEnd type="none" w="med" len="med"/>
                    </a:lnR>
                    <a:lnT w="9525" cap="flat" cmpd="sng" algn="ctr">
                      <a:solidFill>
                        <a:srgbClr val="40B3D6"/>
                      </a:solidFill>
                      <a:prstDash val="solid"/>
                      <a:round/>
                      <a:headEnd type="none" w="med" len="med"/>
                      <a:tailEnd type="none" w="med" len="med"/>
                    </a:lnT>
                    <a:lnB w="9525" cap="flat" cmpd="sng" algn="ctr">
                      <a:solidFill>
                        <a:srgbClr val="40B3D6"/>
                      </a:solidFill>
                      <a:prstDash val="solid"/>
                      <a:round/>
                      <a:headEnd type="none" w="med" len="med"/>
                      <a:tailEnd type="none" w="med" len="med"/>
                    </a:lnB>
                    <a:lnTlToBr>
                      <a:noFill/>
                    </a:lnTlToBr>
                    <a:lnBlToTr>
                      <a:noFill/>
                    </a:lnBlToTr>
                    <a:solidFill>
                      <a:srgbClr val="FFFFFF"/>
                    </a:solidFill>
                  </a:tcPr>
                </a:tc>
              </a:tr>
              <a:tr h="504825">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000" b="1" i="0" u="none" strike="noStrike" cap="none" normalizeH="0" baseline="0">
                          <a:ln>
                            <a:noFill/>
                          </a:ln>
                          <a:solidFill>
                            <a:schemeClr val="bg1"/>
                          </a:solidFill>
                          <a:effectLst/>
                          <a:latin typeface="Arial" charset="0"/>
                          <a:ea typeface="MS PGothic" charset="0"/>
                          <a:cs typeface="MS PGothic" charset="0"/>
                        </a:rPr>
                        <a:t>Little Known Fact</a:t>
                      </a:r>
                    </a:p>
                  </a:txBody>
                  <a:tcPr marL="97500" marR="0" marT="46797" marB="46797" anchor="ctr" horzOverflow="overflow">
                    <a:lnL w="9525" cap="flat" cmpd="sng" algn="ctr">
                      <a:solidFill>
                        <a:srgbClr val="40B3D6"/>
                      </a:solidFill>
                      <a:prstDash val="solid"/>
                      <a:round/>
                      <a:headEnd type="none" w="med" len="med"/>
                      <a:tailEnd type="none" w="med" len="med"/>
                    </a:lnL>
                    <a:lnR w="9525" cap="flat" cmpd="sng" algn="ctr">
                      <a:solidFill>
                        <a:srgbClr val="40B3D6"/>
                      </a:solidFill>
                      <a:prstDash val="solid"/>
                      <a:round/>
                      <a:headEnd type="none" w="med" len="med"/>
                      <a:tailEnd type="none" w="med" len="med"/>
                    </a:lnR>
                    <a:lnT w="9525" cap="flat" cmpd="sng" algn="ctr">
                      <a:solidFill>
                        <a:srgbClr val="40B3D6"/>
                      </a:solidFill>
                      <a:prstDash val="solid"/>
                      <a:round/>
                      <a:headEnd type="none" w="med" len="med"/>
                      <a:tailEnd type="none" w="med" len="med"/>
                    </a:lnT>
                    <a:lnB w="9525" cap="flat" cmpd="sng" algn="ctr">
                      <a:solidFill>
                        <a:srgbClr val="40B3D6"/>
                      </a:solidFill>
                      <a:prstDash val="solid"/>
                      <a:round/>
                      <a:headEnd type="none" w="med" len="med"/>
                      <a:tailEnd type="none" w="med" len="med"/>
                    </a:lnB>
                    <a:lnTlToBr>
                      <a:noFill/>
                    </a:lnTlToBr>
                    <a:lnBlToTr>
                      <a:noFill/>
                    </a:lnBlToTr>
                    <a:solidFill>
                      <a:srgbClr val="0085B3"/>
                    </a:solidFill>
                  </a:tcPr>
                </a:tc>
                <a:tc>
                  <a:txBody>
                    <a:bodyPr/>
                    <a:lstStyle/>
                    <a:p>
                      <a:pPr marL="133350" marR="0" lvl="0" indent="-133350" algn="l" defTabSz="914400" rtl="0" eaLnBrk="1" fontAlgn="base" latinLnBrk="0" hangingPunct="1">
                        <a:lnSpc>
                          <a:spcPct val="90000"/>
                        </a:lnSpc>
                        <a:spcBef>
                          <a:spcPct val="0"/>
                        </a:spcBef>
                        <a:spcAft>
                          <a:spcPct val="0"/>
                        </a:spcAft>
                        <a:buClr>
                          <a:schemeClr val="tx2"/>
                        </a:buClr>
                        <a:buSzTx/>
                        <a:buFont typeface="Wingdings" charset="0"/>
                        <a:buChar char="§"/>
                        <a:tabLst/>
                      </a:pPr>
                      <a:r>
                        <a:rPr kumimoji="0" lang="en-US" sz="1000" b="0" i="0" u="none" strike="noStrike" cap="none" normalizeH="0" baseline="0">
                          <a:ln>
                            <a:noFill/>
                          </a:ln>
                          <a:solidFill>
                            <a:schemeClr val="tx1"/>
                          </a:solidFill>
                          <a:effectLst/>
                          <a:latin typeface="Arial" charset="0"/>
                          <a:ea typeface="MS PGothic" charset="0"/>
                          <a:cs typeface="MS PGothic" charset="0"/>
                        </a:rPr>
                        <a:t>Tears roll down when I see emotional scenes … at times </a:t>
                      </a:r>
                      <a:r>
                        <a:rPr kumimoji="0" lang="en-US" sz="1000" b="0" i="0" u="none" strike="noStrike" cap="none" normalizeH="0" baseline="0">
                          <a:ln>
                            <a:noFill/>
                          </a:ln>
                          <a:solidFill>
                            <a:schemeClr val="tx1"/>
                          </a:solidFill>
                          <a:effectLst/>
                          <a:latin typeface="Arial" charset="0"/>
                          <a:ea typeface="MS PGothic" charset="0"/>
                          <a:cs typeface="MS PGothic" charset="0"/>
                          <a:sym typeface="Wingdings" charset="0"/>
                        </a:rPr>
                        <a:t></a:t>
                      </a:r>
                      <a:endParaRPr kumimoji="0" lang="en-US" sz="1000" b="0" i="0" u="none" strike="noStrike" cap="none" normalizeH="0" baseline="0">
                        <a:ln>
                          <a:noFill/>
                        </a:ln>
                        <a:solidFill>
                          <a:schemeClr val="tx1"/>
                        </a:solidFill>
                        <a:effectLst/>
                        <a:latin typeface="Arial" charset="0"/>
                        <a:ea typeface="MS PGothic" charset="0"/>
                        <a:cs typeface="MS PGothic" charset="0"/>
                      </a:endParaRPr>
                    </a:p>
                  </a:txBody>
                  <a:tcPr marL="97500" marR="97500" marT="46797" marB="46797" anchor="ctr" horzOverflow="overflow">
                    <a:lnL w="9525" cap="flat" cmpd="sng" algn="ctr">
                      <a:solidFill>
                        <a:srgbClr val="40B3D6"/>
                      </a:solidFill>
                      <a:prstDash val="solid"/>
                      <a:round/>
                      <a:headEnd type="none" w="med" len="med"/>
                      <a:tailEnd type="none" w="med" len="med"/>
                    </a:lnL>
                    <a:lnR w="9525" cap="flat" cmpd="sng" algn="ctr">
                      <a:solidFill>
                        <a:srgbClr val="40B3D6"/>
                      </a:solidFill>
                      <a:prstDash val="solid"/>
                      <a:round/>
                      <a:headEnd type="none" w="med" len="med"/>
                      <a:tailEnd type="none" w="med" len="med"/>
                    </a:lnR>
                    <a:lnT w="9525" cap="flat" cmpd="sng" algn="ctr">
                      <a:solidFill>
                        <a:srgbClr val="40B3D6"/>
                      </a:solidFill>
                      <a:prstDash val="solid"/>
                      <a:round/>
                      <a:headEnd type="none" w="med" len="med"/>
                      <a:tailEnd type="none" w="med" len="med"/>
                    </a:lnT>
                    <a:lnB w="9525" cap="flat" cmpd="sng" algn="ctr">
                      <a:solidFill>
                        <a:srgbClr val="40B3D6"/>
                      </a:solidFill>
                      <a:prstDash val="solid"/>
                      <a:round/>
                      <a:headEnd type="none" w="med" len="med"/>
                      <a:tailEnd type="none" w="med" len="med"/>
                    </a:lnB>
                    <a:lnTlToBr>
                      <a:noFill/>
                    </a:lnTlToBr>
                    <a:lnBlToTr>
                      <a:noFill/>
                    </a:lnBlToTr>
                    <a:solidFill>
                      <a:srgbClr val="FFFFFF"/>
                    </a:solidFill>
                  </a:tcPr>
                </a:tc>
              </a:tr>
              <a:tr h="649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bg1"/>
                          </a:solidFill>
                          <a:effectLst/>
                          <a:latin typeface="Arial" charset="0"/>
                          <a:ea typeface="MS PGothic" charset="0"/>
                          <a:cs typeface="MS PGothic" charset="0"/>
                        </a:rPr>
                        <a:t>Preferred</a:t>
                      </a:r>
                      <a:br>
                        <a:rPr kumimoji="0" lang="en-US" sz="1000" b="1" i="0" u="none" strike="noStrike" cap="none" normalizeH="0" baseline="0">
                          <a:ln>
                            <a:noFill/>
                          </a:ln>
                          <a:solidFill>
                            <a:schemeClr val="bg1"/>
                          </a:solidFill>
                          <a:effectLst/>
                          <a:latin typeface="Arial" charset="0"/>
                          <a:ea typeface="MS PGothic" charset="0"/>
                          <a:cs typeface="MS PGothic" charset="0"/>
                        </a:rPr>
                      </a:br>
                      <a:r>
                        <a:rPr kumimoji="0" lang="en-US" sz="1000" b="1" i="0" u="none" strike="noStrike" cap="none" normalizeH="0" baseline="0">
                          <a:ln>
                            <a:noFill/>
                          </a:ln>
                          <a:solidFill>
                            <a:schemeClr val="bg1"/>
                          </a:solidFill>
                          <a:effectLst/>
                          <a:latin typeface="Arial" charset="0"/>
                          <a:ea typeface="MS PGothic" charset="0"/>
                          <a:cs typeface="MS PGothic" charset="0"/>
                        </a:rPr>
                        <a:t>Comms Channels</a:t>
                      </a:r>
                    </a:p>
                  </a:txBody>
                  <a:tcPr marL="97500" marR="0" marT="46797" marB="46797" anchor="ctr" horzOverflow="overflow">
                    <a:lnL w="9525" cap="flat" cmpd="sng" algn="ctr">
                      <a:solidFill>
                        <a:srgbClr val="40B3D6"/>
                      </a:solidFill>
                      <a:prstDash val="solid"/>
                      <a:round/>
                      <a:headEnd type="none" w="med" len="med"/>
                      <a:tailEnd type="none" w="med" len="med"/>
                    </a:lnL>
                    <a:lnR w="9525" cap="flat" cmpd="sng" algn="ctr">
                      <a:solidFill>
                        <a:srgbClr val="40B3D6"/>
                      </a:solidFill>
                      <a:prstDash val="solid"/>
                      <a:round/>
                      <a:headEnd type="none" w="med" len="med"/>
                      <a:tailEnd type="none" w="med" len="med"/>
                    </a:lnR>
                    <a:lnT w="9525" cap="flat" cmpd="sng" algn="ctr">
                      <a:solidFill>
                        <a:srgbClr val="40B3D6"/>
                      </a:solidFill>
                      <a:prstDash val="solid"/>
                      <a:round/>
                      <a:headEnd type="none" w="med" len="med"/>
                      <a:tailEnd type="none" w="med" len="med"/>
                    </a:lnT>
                    <a:lnB w="9525" cap="flat" cmpd="sng" algn="ctr">
                      <a:solidFill>
                        <a:srgbClr val="40B3D6"/>
                      </a:solidFill>
                      <a:prstDash val="solid"/>
                      <a:round/>
                      <a:headEnd type="none" w="med" len="med"/>
                      <a:tailEnd type="none" w="med" len="med"/>
                    </a:lnB>
                    <a:lnTlToBr>
                      <a:noFill/>
                    </a:lnTlToBr>
                    <a:lnBlToTr>
                      <a:noFill/>
                    </a:lnBlToTr>
                    <a:solidFill>
                      <a:srgbClr val="0085B3"/>
                    </a:solidFill>
                  </a:tcPr>
                </a:tc>
                <a:tc>
                  <a:txBody>
                    <a:bodyPr/>
                    <a:lstStyle/>
                    <a:p>
                      <a:pPr marL="133350" marR="0" lvl="0" indent="-133350" algn="l" defTabSz="914400" rtl="0" eaLnBrk="1" fontAlgn="base" latinLnBrk="0" hangingPunct="1">
                        <a:lnSpc>
                          <a:spcPct val="90000"/>
                        </a:lnSpc>
                        <a:spcBef>
                          <a:spcPct val="0"/>
                        </a:spcBef>
                        <a:spcAft>
                          <a:spcPct val="0"/>
                        </a:spcAft>
                        <a:buClr>
                          <a:schemeClr val="tx2"/>
                        </a:buClr>
                        <a:buSzTx/>
                        <a:buFont typeface="Wingdings" charset="0"/>
                        <a:buChar char="§"/>
                        <a:tabLst/>
                      </a:pPr>
                      <a:r>
                        <a:rPr kumimoji="0" lang="en-US" sz="1000" b="0" i="0" u="none" strike="noStrike" cap="none" normalizeH="0" baseline="0" dirty="0">
                          <a:ln>
                            <a:noFill/>
                          </a:ln>
                          <a:solidFill>
                            <a:schemeClr val="tx1"/>
                          </a:solidFill>
                          <a:effectLst/>
                          <a:latin typeface="Arial" charset="0"/>
                          <a:ea typeface="MS PGothic" charset="0"/>
                          <a:cs typeface="MS PGothic" charset="0"/>
                        </a:rPr>
                        <a:t>Vijaya.g@capgemini.com</a:t>
                      </a:r>
                    </a:p>
                  </a:txBody>
                  <a:tcPr marL="97500" marR="97500" marT="46797" marB="46797" anchor="ctr" horzOverflow="overflow">
                    <a:lnL w="9525" cap="flat" cmpd="sng" algn="ctr">
                      <a:solidFill>
                        <a:srgbClr val="40B3D6"/>
                      </a:solidFill>
                      <a:prstDash val="solid"/>
                      <a:round/>
                      <a:headEnd type="none" w="med" len="med"/>
                      <a:tailEnd type="none" w="med" len="med"/>
                    </a:lnL>
                    <a:lnR w="9525" cap="flat" cmpd="sng" algn="ctr">
                      <a:solidFill>
                        <a:srgbClr val="40B3D6"/>
                      </a:solidFill>
                      <a:prstDash val="solid"/>
                      <a:round/>
                      <a:headEnd type="none" w="med" len="med"/>
                      <a:tailEnd type="none" w="med" len="med"/>
                    </a:lnR>
                    <a:lnT w="9525" cap="flat" cmpd="sng" algn="ctr">
                      <a:solidFill>
                        <a:srgbClr val="40B3D6"/>
                      </a:solidFill>
                      <a:prstDash val="solid"/>
                      <a:round/>
                      <a:headEnd type="none" w="med" len="med"/>
                      <a:tailEnd type="none" w="med" len="med"/>
                    </a:lnT>
                    <a:lnB w="9525" cap="flat" cmpd="sng" algn="ctr">
                      <a:solidFill>
                        <a:srgbClr val="40B3D6"/>
                      </a:solidFill>
                      <a:prstDash val="solid"/>
                      <a:round/>
                      <a:headEnd type="none" w="med" len="med"/>
                      <a:tailEnd type="none" w="med" len="med"/>
                    </a:lnB>
                    <a:lnTlToBr>
                      <a:noFill/>
                    </a:lnTlToBr>
                    <a:lnBlToTr>
                      <a:noFill/>
                    </a:lnBlToTr>
                    <a:solidFill>
                      <a:srgbClr val="FFFFFF"/>
                    </a:solidFill>
                  </a:tcPr>
                </a:tc>
              </a:tr>
            </a:tbl>
          </a:graphicData>
        </a:graphic>
      </p:graphicFrame>
      <p:sp>
        <p:nvSpPr>
          <p:cNvPr id="23" name="Rectangle 14"/>
          <p:cNvSpPr>
            <a:spLocks noChangeArrowheads="1"/>
          </p:cNvSpPr>
          <p:nvPr>
            <p:custDataLst>
              <p:tags r:id="rId9"/>
            </p:custDataLst>
          </p:nvPr>
        </p:nvSpPr>
        <p:spPr bwMode="auto">
          <a:xfrm>
            <a:off x="2825750" y="1562100"/>
            <a:ext cx="5448300" cy="285750"/>
          </a:xfrm>
          <a:prstGeom prst="rect">
            <a:avLst/>
          </a:prstGeom>
          <a:solidFill>
            <a:schemeClr val="bg1"/>
          </a:solidFill>
          <a:ln w="9525" cap="flat" cmpd="sng" algn="ctr">
            <a:solidFill>
              <a:schemeClr val="bg1">
                <a:lumMod val="75000"/>
              </a:schemeClr>
            </a:solidFill>
            <a:prstDash val="solid"/>
            <a:miter lim="800000"/>
            <a:headEnd type="none" w="med" len="med"/>
            <a:tailEnd type="none" w="med" len="med"/>
          </a:ln>
          <a:effectLst/>
        </p:spPr>
        <p:txBody>
          <a:bodyPr lIns="90000" tIns="46800" rIns="90000" bIns="46800" anchor="ctr"/>
          <a:lstStyle/>
          <a:p>
            <a:pPr eaLnBrk="0" hangingPunct="0">
              <a:spcBef>
                <a:spcPct val="40000"/>
              </a:spcBef>
              <a:tabLst>
                <a:tab pos="6464300" algn="r"/>
              </a:tabLst>
              <a:defRPr/>
            </a:pPr>
            <a:r>
              <a:rPr lang="en-GB" sz="1200" dirty="0" smtClean="0">
                <a:solidFill>
                  <a:srgbClr val="000000"/>
                </a:solidFill>
                <a:ea typeface="ＭＳ Ｐゴシック" charset="0"/>
                <a:cs typeface="Arial" charset="0"/>
              </a:rPr>
              <a:t>&lt;Enter location&gt; </a:t>
            </a:r>
            <a:endParaRPr lang="en-GB" sz="1200" dirty="0">
              <a:solidFill>
                <a:srgbClr val="000000"/>
              </a:solidFill>
              <a:ea typeface="ＭＳ Ｐゴシック" charset="0"/>
              <a:cs typeface="Arial" charset="0"/>
            </a:endParaRPr>
          </a:p>
        </p:txBody>
      </p:sp>
      <p:sp>
        <p:nvSpPr>
          <p:cNvPr id="24" name="Rectangle 14"/>
          <p:cNvSpPr>
            <a:spLocks noChangeArrowheads="1"/>
          </p:cNvSpPr>
          <p:nvPr>
            <p:custDataLst>
              <p:tags r:id="rId10"/>
            </p:custDataLst>
          </p:nvPr>
        </p:nvSpPr>
        <p:spPr bwMode="auto">
          <a:xfrm>
            <a:off x="2825750" y="1847850"/>
            <a:ext cx="5448300" cy="285750"/>
          </a:xfrm>
          <a:prstGeom prst="rect">
            <a:avLst/>
          </a:prstGeom>
          <a:solidFill>
            <a:schemeClr val="bg1"/>
          </a:solidFill>
          <a:ln w="9525" cap="flat" cmpd="sng" algn="ctr">
            <a:solidFill>
              <a:schemeClr val="bg1">
                <a:lumMod val="75000"/>
              </a:schemeClr>
            </a:solidFill>
            <a:prstDash val="solid"/>
            <a:miter lim="800000"/>
            <a:headEnd type="none" w="med" len="med"/>
            <a:tailEnd type="none" w="med" len="med"/>
          </a:ln>
          <a:effectLst/>
        </p:spPr>
        <p:txBody>
          <a:bodyPr lIns="90000" tIns="46800" rIns="90000" bIns="46800" anchor="ctr"/>
          <a:lstStyle/>
          <a:p>
            <a:pPr eaLnBrk="0" hangingPunct="0">
              <a:spcBef>
                <a:spcPct val="40000"/>
              </a:spcBef>
              <a:tabLst>
                <a:tab pos="6464300" algn="r"/>
              </a:tabLst>
              <a:defRPr/>
            </a:pPr>
            <a:r>
              <a:rPr lang="en-GB" sz="1200" dirty="0">
                <a:solidFill>
                  <a:srgbClr val="000000"/>
                </a:solidFill>
                <a:ea typeface="ＭＳ Ｐゴシック" charset="0"/>
                <a:cs typeface="Arial" charset="0"/>
              </a:rPr>
              <a:t>FS GBU</a:t>
            </a:r>
          </a:p>
        </p:txBody>
      </p:sp>
      <p:sp>
        <p:nvSpPr>
          <p:cNvPr id="3142" name="TextBox 30"/>
          <p:cNvSpPr txBox="1">
            <a:spLocks noChangeArrowheads="1"/>
          </p:cNvSpPr>
          <p:nvPr/>
        </p:nvSpPr>
        <p:spPr bwMode="auto">
          <a:xfrm>
            <a:off x="8307388" y="1350963"/>
            <a:ext cx="1014412"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900">
                <a:solidFill>
                  <a:schemeClr val="tx1"/>
                </a:solidFill>
                <a:latin typeface="Arial" charset="0"/>
                <a:ea typeface="ＭＳ Ｐゴシック" charset="0"/>
                <a:cs typeface="Arial" charset="0"/>
              </a:defRPr>
            </a:lvl1pPr>
            <a:lvl2pPr marL="742950" indent="-285750" eaLnBrk="0" hangingPunct="0">
              <a:defRPr sz="1900">
                <a:solidFill>
                  <a:schemeClr val="tx1"/>
                </a:solidFill>
                <a:latin typeface="Arial" charset="0"/>
                <a:ea typeface="Arial" charset="0"/>
                <a:cs typeface="Arial" charset="0"/>
              </a:defRPr>
            </a:lvl2pPr>
            <a:lvl3pPr marL="1143000" indent="-228600" eaLnBrk="0" hangingPunct="0">
              <a:defRPr sz="1900">
                <a:solidFill>
                  <a:schemeClr val="tx1"/>
                </a:solidFill>
                <a:latin typeface="Arial" charset="0"/>
                <a:ea typeface="Arial" charset="0"/>
                <a:cs typeface="Arial" charset="0"/>
              </a:defRPr>
            </a:lvl3pPr>
            <a:lvl4pPr marL="1600200" indent="-228600" eaLnBrk="0" hangingPunct="0">
              <a:defRPr sz="1900">
                <a:solidFill>
                  <a:schemeClr val="tx1"/>
                </a:solidFill>
                <a:latin typeface="Arial" charset="0"/>
                <a:ea typeface="Arial" charset="0"/>
                <a:cs typeface="Arial" charset="0"/>
              </a:defRPr>
            </a:lvl4pPr>
            <a:lvl5pPr marL="2057400" indent="-228600" eaLnBrk="0" hangingPunct="0">
              <a:defRPr sz="19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9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9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9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900">
                <a:solidFill>
                  <a:schemeClr val="tx1"/>
                </a:solidFill>
                <a:latin typeface="Arial" charset="0"/>
                <a:ea typeface="Arial" charset="0"/>
                <a:cs typeface="Arial" charset="0"/>
              </a:defRPr>
            </a:lvl9pPr>
          </a:lstStyle>
          <a:p>
            <a:pPr algn="ctr" eaLnBrk="1" fontAlgn="base" hangingPunct="1">
              <a:spcBef>
                <a:spcPct val="0"/>
              </a:spcBef>
              <a:spcAft>
                <a:spcPts val="600"/>
              </a:spcAft>
            </a:pPr>
            <a:r>
              <a:rPr lang="en-US" sz="1200">
                <a:solidFill>
                  <a:srgbClr val="000000"/>
                </a:solidFill>
                <a:ea typeface="MS PGothic" charset="0"/>
                <a:cs typeface="MS PGothic" charset="0"/>
              </a:rPr>
              <a:t>Fun Photo</a:t>
            </a:r>
          </a:p>
        </p:txBody>
      </p:sp>
      <p:sp>
        <p:nvSpPr>
          <p:cNvPr id="32" name="Rectangle 31"/>
          <p:cNvSpPr/>
          <p:nvPr/>
        </p:nvSpPr>
        <p:spPr>
          <a:xfrm>
            <a:off x="8307388" y="2286000"/>
            <a:ext cx="1014412" cy="1285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white"/>
              </a:solidFill>
              <a:cs typeface="Arial" pitchFamily="34" charset="0"/>
            </a:endParaRPr>
          </a:p>
        </p:txBody>
      </p:sp>
      <p:sp>
        <p:nvSpPr>
          <p:cNvPr id="3144" name="TextBox 32"/>
          <p:cNvSpPr txBox="1">
            <a:spLocks noChangeArrowheads="1"/>
          </p:cNvSpPr>
          <p:nvPr/>
        </p:nvSpPr>
        <p:spPr bwMode="auto">
          <a:xfrm>
            <a:off x="8307388" y="2636838"/>
            <a:ext cx="1014412" cy="285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900">
                <a:solidFill>
                  <a:schemeClr val="tx1"/>
                </a:solidFill>
                <a:latin typeface="Arial" charset="0"/>
                <a:ea typeface="ＭＳ Ｐゴシック" charset="0"/>
                <a:cs typeface="Arial" charset="0"/>
              </a:defRPr>
            </a:lvl1pPr>
            <a:lvl2pPr marL="742950" indent="-285750" eaLnBrk="0" hangingPunct="0">
              <a:defRPr sz="1900">
                <a:solidFill>
                  <a:schemeClr val="tx1"/>
                </a:solidFill>
                <a:latin typeface="Arial" charset="0"/>
                <a:ea typeface="Arial" charset="0"/>
                <a:cs typeface="Arial" charset="0"/>
              </a:defRPr>
            </a:lvl2pPr>
            <a:lvl3pPr marL="1143000" indent="-228600" eaLnBrk="0" hangingPunct="0">
              <a:defRPr sz="1900">
                <a:solidFill>
                  <a:schemeClr val="tx1"/>
                </a:solidFill>
                <a:latin typeface="Arial" charset="0"/>
                <a:ea typeface="Arial" charset="0"/>
                <a:cs typeface="Arial" charset="0"/>
              </a:defRPr>
            </a:lvl3pPr>
            <a:lvl4pPr marL="1600200" indent="-228600" eaLnBrk="0" hangingPunct="0">
              <a:defRPr sz="1900">
                <a:solidFill>
                  <a:schemeClr val="tx1"/>
                </a:solidFill>
                <a:latin typeface="Arial" charset="0"/>
                <a:ea typeface="Arial" charset="0"/>
                <a:cs typeface="Arial" charset="0"/>
              </a:defRPr>
            </a:lvl4pPr>
            <a:lvl5pPr marL="2057400" indent="-228600" eaLnBrk="0" hangingPunct="0">
              <a:defRPr sz="19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9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9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9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900">
                <a:solidFill>
                  <a:schemeClr val="tx1"/>
                </a:solidFill>
                <a:latin typeface="Arial" charset="0"/>
                <a:ea typeface="Arial" charset="0"/>
                <a:cs typeface="Arial" charset="0"/>
              </a:defRPr>
            </a:lvl9pPr>
          </a:lstStyle>
          <a:p>
            <a:pPr algn="ctr" eaLnBrk="1" fontAlgn="base" hangingPunct="1">
              <a:spcBef>
                <a:spcPct val="0"/>
              </a:spcBef>
              <a:spcAft>
                <a:spcPts val="600"/>
              </a:spcAft>
            </a:pPr>
            <a:r>
              <a:rPr lang="en-US" sz="1200">
                <a:solidFill>
                  <a:srgbClr val="000000"/>
                </a:solidFill>
                <a:ea typeface="MS PGothic" charset="0"/>
                <a:cs typeface="MS PGothic" charset="0"/>
              </a:rPr>
              <a:t>Fun Photo</a:t>
            </a:r>
          </a:p>
        </p:txBody>
      </p:sp>
      <p:sp>
        <p:nvSpPr>
          <p:cNvPr id="34" name="Rectangle 33"/>
          <p:cNvSpPr/>
          <p:nvPr/>
        </p:nvSpPr>
        <p:spPr>
          <a:xfrm>
            <a:off x="8307388" y="3571875"/>
            <a:ext cx="1014412" cy="12842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white"/>
              </a:solidFill>
              <a:cs typeface="Arial" pitchFamily="34" charset="0"/>
            </a:endParaRPr>
          </a:p>
        </p:txBody>
      </p:sp>
      <p:sp>
        <p:nvSpPr>
          <p:cNvPr id="3146" name="TextBox 34"/>
          <p:cNvSpPr txBox="1">
            <a:spLocks noChangeArrowheads="1"/>
          </p:cNvSpPr>
          <p:nvPr/>
        </p:nvSpPr>
        <p:spPr bwMode="auto">
          <a:xfrm>
            <a:off x="8307388" y="3922713"/>
            <a:ext cx="1014412" cy="285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900">
                <a:solidFill>
                  <a:schemeClr val="tx1"/>
                </a:solidFill>
                <a:latin typeface="Arial" charset="0"/>
                <a:ea typeface="ＭＳ Ｐゴシック" charset="0"/>
                <a:cs typeface="Arial" charset="0"/>
              </a:defRPr>
            </a:lvl1pPr>
            <a:lvl2pPr marL="742950" indent="-285750" eaLnBrk="0" hangingPunct="0">
              <a:defRPr sz="1900">
                <a:solidFill>
                  <a:schemeClr val="tx1"/>
                </a:solidFill>
                <a:latin typeface="Arial" charset="0"/>
                <a:ea typeface="Arial" charset="0"/>
                <a:cs typeface="Arial" charset="0"/>
              </a:defRPr>
            </a:lvl2pPr>
            <a:lvl3pPr marL="1143000" indent="-228600" eaLnBrk="0" hangingPunct="0">
              <a:defRPr sz="1900">
                <a:solidFill>
                  <a:schemeClr val="tx1"/>
                </a:solidFill>
                <a:latin typeface="Arial" charset="0"/>
                <a:ea typeface="Arial" charset="0"/>
                <a:cs typeface="Arial" charset="0"/>
              </a:defRPr>
            </a:lvl3pPr>
            <a:lvl4pPr marL="1600200" indent="-228600" eaLnBrk="0" hangingPunct="0">
              <a:defRPr sz="1900">
                <a:solidFill>
                  <a:schemeClr val="tx1"/>
                </a:solidFill>
                <a:latin typeface="Arial" charset="0"/>
                <a:ea typeface="Arial" charset="0"/>
                <a:cs typeface="Arial" charset="0"/>
              </a:defRPr>
            </a:lvl4pPr>
            <a:lvl5pPr marL="2057400" indent="-228600" eaLnBrk="0" hangingPunct="0">
              <a:defRPr sz="19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9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9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9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900">
                <a:solidFill>
                  <a:schemeClr val="tx1"/>
                </a:solidFill>
                <a:latin typeface="Arial" charset="0"/>
                <a:ea typeface="Arial" charset="0"/>
                <a:cs typeface="Arial" charset="0"/>
              </a:defRPr>
            </a:lvl9pPr>
          </a:lstStyle>
          <a:p>
            <a:pPr algn="ctr" eaLnBrk="1" fontAlgn="base" hangingPunct="1">
              <a:spcBef>
                <a:spcPct val="0"/>
              </a:spcBef>
              <a:spcAft>
                <a:spcPts val="600"/>
              </a:spcAft>
            </a:pPr>
            <a:r>
              <a:rPr lang="en-US" sz="1200">
                <a:solidFill>
                  <a:srgbClr val="000000"/>
                </a:solidFill>
                <a:ea typeface="MS PGothic" charset="0"/>
                <a:cs typeface="MS PGothic" charset="0"/>
              </a:rPr>
              <a:t>Fun Photo</a:t>
            </a:r>
          </a:p>
        </p:txBody>
      </p:sp>
      <p:sp>
        <p:nvSpPr>
          <p:cNvPr id="36" name="Rectangle 35"/>
          <p:cNvSpPr/>
          <p:nvPr/>
        </p:nvSpPr>
        <p:spPr>
          <a:xfrm>
            <a:off x="8307388" y="4856163"/>
            <a:ext cx="1014412" cy="1285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white"/>
              </a:solidFill>
              <a:cs typeface="Arial" pitchFamily="34" charset="0"/>
            </a:endParaRPr>
          </a:p>
        </p:txBody>
      </p:sp>
      <p:sp>
        <p:nvSpPr>
          <p:cNvPr id="3148" name="TextBox 36"/>
          <p:cNvSpPr txBox="1">
            <a:spLocks noChangeArrowheads="1"/>
          </p:cNvSpPr>
          <p:nvPr/>
        </p:nvSpPr>
        <p:spPr bwMode="auto">
          <a:xfrm>
            <a:off x="8307388" y="5207000"/>
            <a:ext cx="1014412" cy="285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900">
                <a:solidFill>
                  <a:schemeClr val="tx1"/>
                </a:solidFill>
                <a:latin typeface="Arial" charset="0"/>
                <a:ea typeface="ＭＳ Ｐゴシック" charset="0"/>
                <a:cs typeface="Arial" charset="0"/>
              </a:defRPr>
            </a:lvl1pPr>
            <a:lvl2pPr marL="742950" indent="-285750" eaLnBrk="0" hangingPunct="0">
              <a:defRPr sz="1900">
                <a:solidFill>
                  <a:schemeClr val="tx1"/>
                </a:solidFill>
                <a:latin typeface="Arial" charset="0"/>
                <a:ea typeface="Arial" charset="0"/>
                <a:cs typeface="Arial" charset="0"/>
              </a:defRPr>
            </a:lvl2pPr>
            <a:lvl3pPr marL="1143000" indent="-228600" eaLnBrk="0" hangingPunct="0">
              <a:defRPr sz="1900">
                <a:solidFill>
                  <a:schemeClr val="tx1"/>
                </a:solidFill>
                <a:latin typeface="Arial" charset="0"/>
                <a:ea typeface="Arial" charset="0"/>
                <a:cs typeface="Arial" charset="0"/>
              </a:defRPr>
            </a:lvl3pPr>
            <a:lvl4pPr marL="1600200" indent="-228600" eaLnBrk="0" hangingPunct="0">
              <a:defRPr sz="1900">
                <a:solidFill>
                  <a:schemeClr val="tx1"/>
                </a:solidFill>
                <a:latin typeface="Arial" charset="0"/>
                <a:ea typeface="Arial" charset="0"/>
                <a:cs typeface="Arial" charset="0"/>
              </a:defRPr>
            </a:lvl4pPr>
            <a:lvl5pPr marL="2057400" indent="-228600" eaLnBrk="0" hangingPunct="0">
              <a:defRPr sz="19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9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9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9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900">
                <a:solidFill>
                  <a:schemeClr val="tx1"/>
                </a:solidFill>
                <a:latin typeface="Arial" charset="0"/>
                <a:ea typeface="Arial" charset="0"/>
                <a:cs typeface="Arial" charset="0"/>
              </a:defRPr>
            </a:lvl9pPr>
          </a:lstStyle>
          <a:p>
            <a:pPr algn="ctr" eaLnBrk="1" fontAlgn="base" hangingPunct="1">
              <a:spcBef>
                <a:spcPct val="0"/>
              </a:spcBef>
              <a:spcAft>
                <a:spcPts val="600"/>
              </a:spcAft>
            </a:pPr>
            <a:r>
              <a:rPr lang="en-US" sz="1200">
                <a:solidFill>
                  <a:srgbClr val="000000"/>
                </a:solidFill>
                <a:ea typeface="MS PGothic" charset="0"/>
                <a:cs typeface="MS PGothic" charset="0"/>
              </a:rPr>
              <a:t>Fun Photo</a:t>
            </a:r>
          </a:p>
        </p:txBody>
      </p:sp>
      <p:sp>
        <p:nvSpPr>
          <p:cNvPr id="27" name="Rectangle 26"/>
          <p:cNvSpPr/>
          <p:nvPr/>
        </p:nvSpPr>
        <p:spPr>
          <a:xfrm>
            <a:off x="8305800" y="990600"/>
            <a:ext cx="1014413" cy="1285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white"/>
              </a:solidFill>
              <a:cs typeface="Arial" pitchFamily="34" charset="0"/>
            </a:endParaRPr>
          </a:p>
        </p:txBody>
      </p:sp>
      <p:sp>
        <p:nvSpPr>
          <p:cNvPr id="3150" name="TextBox 30"/>
          <p:cNvSpPr txBox="1">
            <a:spLocks noChangeArrowheads="1"/>
          </p:cNvSpPr>
          <p:nvPr/>
        </p:nvSpPr>
        <p:spPr bwMode="auto">
          <a:xfrm>
            <a:off x="685800" y="1219200"/>
            <a:ext cx="1014413" cy="800219"/>
          </a:xfrm>
          <a:prstGeom prst="rect">
            <a:avLst/>
          </a:prstGeom>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wrap="square">
            <a:spAutoFit/>
          </a:bodyPr>
          <a:lstStyle>
            <a:lvl1pPr eaLnBrk="0" hangingPunct="0">
              <a:defRPr sz="1900">
                <a:solidFill>
                  <a:schemeClr val="tx1"/>
                </a:solidFill>
                <a:latin typeface="Arial" charset="0"/>
                <a:ea typeface="ＭＳ Ｐゴシック" charset="0"/>
                <a:cs typeface="Arial" charset="0"/>
              </a:defRPr>
            </a:lvl1pPr>
            <a:lvl2pPr marL="742950" indent="-285750" eaLnBrk="0" hangingPunct="0">
              <a:defRPr sz="1900">
                <a:solidFill>
                  <a:schemeClr val="tx1"/>
                </a:solidFill>
                <a:latin typeface="Arial" charset="0"/>
                <a:ea typeface="Arial" charset="0"/>
                <a:cs typeface="Arial" charset="0"/>
              </a:defRPr>
            </a:lvl2pPr>
            <a:lvl3pPr marL="1143000" indent="-228600" eaLnBrk="0" hangingPunct="0">
              <a:defRPr sz="1900">
                <a:solidFill>
                  <a:schemeClr val="tx1"/>
                </a:solidFill>
                <a:latin typeface="Arial" charset="0"/>
                <a:ea typeface="Arial" charset="0"/>
                <a:cs typeface="Arial" charset="0"/>
              </a:defRPr>
            </a:lvl3pPr>
            <a:lvl4pPr marL="1600200" indent="-228600" eaLnBrk="0" hangingPunct="0">
              <a:defRPr sz="1900">
                <a:solidFill>
                  <a:schemeClr val="tx1"/>
                </a:solidFill>
                <a:latin typeface="Arial" charset="0"/>
                <a:ea typeface="Arial" charset="0"/>
                <a:cs typeface="Arial" charset="0"/>
              </a:defRPr>
            </a:lvl4pPr>
            <a:lvl5pPr marL="2057400" indent="-228600" eaLnBrk="0" hangingPunct="0">
              <a:defRPr sz="19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9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9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9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900">
                <a:solidFill>
                  <a:schemeClr val="tx1"/>
                </a:solidFill>
                <a:latin typeface="Arial" charset="0"/>
                <a:ea typeface="Arial" charset="0"/>
                <a:cs typeface="Arial" charset="0"/>
              </a:defRPr>
            </a:lvl9pPr>
          </a:lstStyle>
          <a:p>
            <a:pPr algn="ctr" eaLnBrk="1" fontAlgn="base" hangingPunct="1">
              <a:spcBef>
                <a:spcPct val="0"/>
              </a:spcBef>
              <a:spcAft>
                <a:spcPts val="600"/>
              </a:spcAft>
            </a:pPr>
            <a:endParaRPr lang="en-US" sz="1200" dirty="0" smtClean="0">
              <a:solidFill>
                <a:srgbClr val="000000"/>
              </a:solidFill>
              <a:ea typeface="MS PGothic" charset="0"/>
              <a:cs typeface="MS PGothic" charset="0"/>
            </a:endParaRPr>
          </a:p>
          <a:p>
            <a:pPr algn="ctr" eaLnBrk="1" fontAlgn="base" hangingPunct="1">
              <a:spcBef>
                <a:spcPct val="0"/>
              </a:spcBef>
              <a:spcAft>
                <a:spcPts val="600"/>
              </a:spcAft>
            </a:pPr>
            <a:endParaRPr lang="en-US" sz="1200" dirty="0" smtClean="0">
              <a:solidFill>
                <a:srgbClr val="000000"/>
              </a:solidFill>
              <a:ea typeface="MS PGothic" charset="0"/>
              <a:cs typeface="MS PGothic" charset="0"/>
            </a:endParaRPr>
          </a:p>
          <a:p>
            <a:pPr algn="ctr" eaLnBrk="1" fontAlgn="base" hangingPunct="1">
              <a:spcBef>
                <a:spcPct val="0"/>
              </a:spcBef>
              <a:spcAft>
                <a:spcPts val="600"/>
              </a:spcAft>
            </a:pPr>
            <a:r>
              <a:rPr lang="en-US" sz="1200" dirty="0" smtClean="0">
                <a:solidFill>
                  <a:srgbClr val="000000"/>
                </a:solidFill>
                <a:ea typeface="MS PGothic" charset="0"/>
                <a:cs typeface="MS PGothic" charset="0"/>
              </a:rPr>
              <a:t>Profile </a:t>
            </a:r>
            <a:r>
              <a:rPr lang="en-US" sz="1200" dirty="0" err="1">
                <a:solidFill>
                  <a:srgbClr val="000000"/>
                </a:solidFill>
                <a:ea typeface="MS PGothic" charset="0"/>
                <a:cs typeface="MS PGothic" charset="0"/>
              </a:rPr>
              <a:t>Pic</a:t>
            </a:r>
            <a:endParaRPr lang="en-US" sz="1200" dirty="0">
              <a:solidFill>
                <a:srgbClr val="000000"/>
              </a:solidFill>
              <a:ea typeface="MS PGothic" charset="0"/>
              <a:cs typeface="MS PGothic" charset="0"/>
            </a:endParaRPr>
          </a:p>
        </p:txBody>
      </p:sp>
    </p:spTree>
    <p:extLst>
      <p:ext uri="{BB962C8B-B14F-4D97-AF65-F5344CB8AC3E}">
        <p14:creationId xmlns="" xmlns:p14="http://schemas.microsoft.com/office/powerpoint/2010/main" val="228719230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US" sz="3200" b="1" dirty="0" smtClean="0">
                <a:solidFill>
                  <a:srgbClr val="263147"/>
                </a:solidFill>
                <a:latin typeface="Arial"/>
              </a:rPr>
              <a:t>Update</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BD594D05-77B0-41BE-A117-EDA8A3360FF9}" type="datetime1">
              <a:rPr lang="en-US" smtClean="0"/>
              <a:pPr>
                <a:defRPr/>
              </a:pPr>
              <a:t>3/30/2016</a:t>
            </a:fld>
            <a:endParaRPr lang="en-US" dirty="0"/>
          </a:p>
        </p:txBody>
      </p:sp>
      <p:pic>
        <p:nvPicPr>
          <p:cNvPr id="30723" name="Picture 3"/>
          <p:cNvPicPr>
            <a:picLocks noChangeAspect="1" noChangeArrowheads="1"/>
          </p:cNvPicPr>
          <p:nvPr/>
        </p:nvPicPr>
        <p:blipFill>
          <a:blip r:embed="rId2" cstate="email"/>
          <a:srcRect/>
          <a:stretch>
            <a:fillRect/>
          </a:stretch>
        </p:blipFill>
        <p:spPr bwMode="auto">
          <a:xfrm>
            <a:off x="76200" y="4038600"/>
            <a:ext cx="4648199" cy="2209800"/>
          </a:xfrm>
          <a:prstGeom prst="rect">
            <a:avLst/>
          </a:prstGeom>
          <a:ln>
            <a:noFill/>
          </a:ln>
          <a:effectLst>
            <a:outerShdw blurRad="190500" algn="tl" rotWithShape="0">
              <a:srgbClr val="000000">
                <a:alpha val="70000"/>
              </a:srgbClr>
            </a:outerShdw>
          </a:effectLst>
        </p:spPr>
      </p:pic>
      <p:sp>
        <p:nvSpPr>
          <p:cNvPr id="12" name="Rectangle 11"/>
          <p:cNvSpPr/>
          <p:nvPr/>
        </p:nvSpPr>
        <p:spPr>
          <a:xfrm>
            <a:off x="4800600" y="4038600"/>
            <a:ext cx="4953000" cy="2246769"/>
          </a:xfrm>
          <a:prstGeom prst="rect">
            <a:avLst/>
          </a:prstGeom>
          <a:solidFill>
            <a:schemeClr val="bg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bodyPr>
          <a:lstStyle/>
          <a:p>
            <a:r>
              <a:rPr lang="en-GB" sz="1400" dirty="0" smtClean="0"/>
              <a:t>The update operation returns a </a:t>
            </a:r>
            <a:r>
              <a:rPr lang="en-GB" sz="1400" dirty="0" err="1" smtClean="0"/>
              <a:t>WriteResult</a:t>
            </a:r>
            <a:r>
              <a:rPr lang="en-GB" sz="1400" dirty="0" smtClean="0"/>
              <a:t> object which contains the status of the operation. A successful update</a:t>
            </a:r>
          </a:p>
          <a:p>
            <a:r>
              <a:rPr lang="en-GB" sz="1400" dirty="0" smtClean="0"/>
              <a:t>of the document returns the following object:</a:t>
            </a:r>
          </a:p>
          <a:p>
            <a:endParaRPr lang="en-GB" sz="1400" dirty="0" smtClean="0"/>
          </a:p>
          <a:p>
            <a:r>
              <a:rPr lang="en-GB" sz="1400" b="1" dirty="0" err="1" smtClean="0"/>
              <a:t>WriteResult</a:t>
            </a:r>
            <a:r>
              <a:rPr lang="en-GB" sz="1400" b="1" dirty="0" smtClean="0"/>
              <a:t>({ "</a:t>
            </a:r>
            <a:r>
              <a:rPr lang="en-GB" sz="1400" b="1" dirty="0" err="1" smtClean="0"/>
              <a:t>nMatched</a:t>
            </a:r>
            <a:r>
              <a:rPr lang="en-GB" sz="1400" b="1" dirty="0" smtClean="0"/>
              <a:t>" : 1, "</a:t>
            </a:r>
            <a:r>
              <a:rPr lang="en-GB" sz="1400" b="1" dirty="0" err="1" smtClean="0"/>
              <a:t>nUpserted</a:t>
            </a:r>
            <a:r>
              <a:rPr lang="en-GB" sz="1400" b="1" dirty="0" smtClean="0"/>
              <a:t>" : 0, "</a:t>
            </a:r>
            <a:r>
              <a:rPr lang="en-GB" sz="1400" b="1" dirty="0" err="1" smtClean="0"/>
              <a:t>nModified</a:t>
            </a:r>
            <a:r>
              <a:rPr lang="en-GB" sz="1400" b="1" dirty="0" smtClean="0"/>
              <a:t>" : 1 })</a:t>
            </a:r>
          </a:p>
          <a:p>
            <a:endParaRPr lang="en-GB" sz="1400" dirty="0" smtClean="0"/>
          </a:p>
          <a:p>
            <a:r>
              <a:rPr lang="en-GB" sz="1400" dirty="0" smtClean="0"/>
              <a:t>The </a:t>
            </a:r>
            <a:r>
              <a:rPr lang="en-GB" sz="1400" dirty="0" err="1" smtClean="0"/>
              <a:t>nMatched</a:t>
            </a:r>
            <a:r>
              <a:rPr lang="en-GB" sz="1400" dirty="0" smtClean="0"/>
              <a:t> field specifies the number of existing documents matched for the update, and </a:t>
            </a:r>
            <a:r>
              <a:rPr lang="en-GB" sz="1400" dirty="0" err="1" smtClean="0"/>
              <a:t>nModified</a:t>
            </a:r>
            <a:r>
              <a:rPr lang="en-GB" sz="1400" dirty="0" smtClean="0"/>
              <a:t> specifies the number of existing documents modified.</a:t>
            </a:r>
            <a:endParaRPr lang="en-GB" sz="1400" dirty="0"/>
          </a:p>
        </p:txBody>
      </p:sp>
      <p:sp>
        <p:nvSpPr>
          <p:cNvPr id="9" name="Content Placeholder 3"/>
          <p:cNvSpPr>
            <a:spLocks noGrp="1"/>
          </p:cNvSpPr>
          <p:nvPr>
            <p:ph idx="1"/>
          </p:nvPr>
        </p:nvSpPr>
        <p:spPr>
          <a:xfrm>
            <a:off x="304800" y="1066800"/>
            <a:ext cx="9296400" cy="2895600"/>
          </a:xfrm>
          <a:prstGeom prst="rect">
            <a:avLst/>
          </a:prstGeom>
          <a:solidFill>
            <a:schemeClr val="bg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chorCtr="0">
            <a:noAutofit/>
          </a:bodyPr>
          <a:lstStyle/>
          <a:p>
            <a:pPr marL="228600" lvl="1" indent="0" defTabSz="914400">
              <a:spcAft>
                <a:spcPts val="0"/>
              </a:spcAft>
              <a:buClrTx/>
              <a:buNone/>
            </a:pPr>
            <a:r>
              <a:rPr lang="en-US" sz="1800" dirty="0" err="1" smtClean="0">
                <a:solidFill>
                  <a:srgbClr val="263147"/>
                </a:solidFill>
              </a:rPr>
              <a:t>MongoDB</a:t>
            </a:r>
            <a:r>
              <a:rPr lang="en-US" sz="1800" dirty="0" smtClean="0">
                <a:solidFill>
                  <a:srgbClr val="263147"/>
                </a:solidFill>
              </a:rPr>
              <a:t> provides the update() method to update the documents of a collection. The method accepts as its parameters:</a:t>
            </a:r>
          </a:p>
          <a:p>
            <a:pPr marL="228600" lvl="1" indent="0" defTabSz="914400">
              <a:spcAft>
                <a:spcPts val="0"/>
              </a:spcAft>
              <a:buClr>
                <a:srgbClr val="05C3FF"/>
              </a:buClr>
            </a:pPr>
            <a:r>
              <a:rPr lang="en-US" sz="1800" dirty="0" smtClean="0">
                <a:solidFill>
                  <a:srgbClr val="263147"/>
                </a:solidFill>
              </a:rPr>
              <a:t>An update conditions document to match the documents to update,</a:t>
            </a:r>
          </a:p>
          <a:p>
            <a:pPr marL="228600" lvl="1" indent="0" defTabSz="914400">
              <a:spcAft>
                <a:spcPts val="0"/>
              </a:spcAft>
              <a:buClr>
                <a:srgbClr val="05C3FF"/>
              </a:buClr>
            </a:pPr>
            <a:r>
              <a:rPr lang="en-US" sz="1800" dirty="0" smtClean="0">
                <a:solidFill>
                  <a:srgbClr val="263147"/>
                </a:solidFill>
              </a:rPr>
              <a:t>An update operations document to specify the modification to perform, and</a:t>
            </a:r>
          </a:p>
          <a:p>
            <a:pPr marL="228600" lvl="1" indent="0" defTabSz="914400">
              <a:spcAft>
                <a:spcPts val="0"/>
              </a:spcAft>
              <a:buClr>
                <a:srgbClr val="05C3FF"/>
              </a:buClr>
            </a:pPr>
            <a:r>
              <a:rPr lang="en-US" sz="1800" dirty="0" smtClean="0">
                <a:solidFill>
                  <a:srgbClr val="263147"/>
                </a:solidFill>
              </a:rPr>
              <a:t>An options document.</a:t>
            </a:r>
          </a:p>
          <a:p>
            <a:pPr marL="228600" lvl="1" indent="0" defTabSz="914400">
              <a:spcAft>
                <a:spcPts val="0"/>
              </a:spcAft>
              <a:buClr>
                <a:srgbClr val="05C3FF"/>
              </a:buClr>
            </a:pPr>
            <a:r>
              <a:rPr lang="en-US" sz="1800" dirty="0" smtClean="0">
                <a:solidFill>
                  <a:srgbClr val="263147"/>
                </a:solidFill>
              </a:rPr>
              <a:t>To change a field value, </a:t>
            </a:r>
            <a:r>
              <a:rPr lang="en-US" sz="1800" dirty="0" err="1" smtClean="0">
                <a:solidFill>
                  <a:srgbClr val="263147"/>
                </a:solidFill>
              </a:rPr>
              <a:t>MongoDB</a:t>
            </a:r>
            <a:r>
              <a:rPr lang="en-US" sz="1800" dirty="0" smtClean="0">
                <a:solidFill>
                  <a:srgbClr val="263147"/>
                </a:solidFill>
              </a:rPr>
              <a:t> provides update operator $set to modify values.</a:t>
            </a:r>
          </a:p>
          <a:p>
            <a:pPr marL="228600" lvl="1" indent="0" defTabSz="914400">
              <a:spcAft>
                <a:spcPts val="0"/>
              </a:spcAft>
              <a:buClrTx/>
              <a:buNone/>
            </a:pPr>
            <a:r>
              <a:rPr lang="en-US" sz="1800" dirty="0" smtClean="0">
                <a:solidFill>
                  <a:srgbClr val="263147"/>
                </a:solidFill>
              </a:rPr>
              <a:t>To specify the update condition, use the same structure and syntax as the query conditions. </a:t>
            </a:r>
          </a:p>
          <a:p>
            <a:pPr marL="228600" lvl="1" indent="0" defTabSz="914400">
              <a:spcAft>
                <a:spcPts val="0"/>
              </a:spcAft>
              <a:buClrTx/>
              <a:buNone/>
            </a:pPr>
            <a:r>
              <a:rPr lang="en-US" sz="1800" dirty="0" smtClean="0">
                <a:solidFill>
                  <a:srgbClr val="263147"/>
                </a:solidFill>
              </a:rPr>
              <a:t>By default, update() updates a single document. To update multiple documents, use the multi option.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US" sz="3200" b="1" dirty="0" smtClean="0">
                <a:solidFill>
                  <a:srgbClr val="263147"/>
                </a:solidFill>
                <a:latin typeface="Arial"/>
              </a:rPr>
              <a:t>Update (contd.)</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CBFD4019-11C2-44C8-BC0C-07116F19CD1A}" type="datetime1">
              <a:rPr lang="en-US" smtClean="0"/>
              <a:pPr>
                <a:defRPr/>
              </a:pPr>
              <a:t>3/30/2016</a:t>
            </a:fld>
            <a:endParaRPr lang="en-US" dirty="0"/>
          </a:p>
        </p:txBody>
      </p:sp>
      <p:pic>
        <p:nvPicPr>
          <p:cNvPr id="25602" name="Picture 2"/>
          <p:cNvPicPr>
            <a:picLocks noChangeAspect="1" noChangeArrowheads="1"/>
          </p:cNvPicPr>
          <p:nvPr/>
        </p:nvPicPr>
        <p:blipFill>
          <a:blip r:embed="rId2" cstate="email"/>
          <a:srcRect/>
          <a:stretch>
            <a:fillRect/>
          </a:stretch>
        </p:blipFill>
        <p:spPr bwMode="auto">
          <a:xfrm>
            <a:off x="762000" y="1171575"/>
            <a:ext cx="8915400" cy="5076825"/>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US" sz="3200" b="1" dirty="0" smtClean="0">
                <a:solidFill>
                  <a:srgbClr val="263147"/>
                </a:solidFill>
                <a:latin typeface="Arial"/>
              </a:rPr>
              <a:t>Update </a:t>
            </a:r>
            <a:r>
              <a:rPr lang="en-US" sz="3200" b="1" dirty="0" smtClean="0">
                <a:solidFill>
                  <a:srgbClr val="263147"/>
                </a:solidFill>
              </a:rPr>
              <a:t>(contd.)</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117B5BF6-8722-45C9-8B70-9DD3E9DF4BE1}" type="datetime1">
              <a:rPr lang="en-US" smtClean="0"/>
              <a:pPr>
                <a:defRPr/>
              </a:pPr>
              <a:t>3/30/2016</a:t>
            </a:fld>
            <a:endParaRPr lang="en-US" dirty="0"/>
          </a:p>
        </p:txBody>
      </p:sp>
      <p:pic>
        <p:nvPicPr>
          <p:cNvPr id="31746" name="Picture 2"/>
          <p:cNvPicPr>
            <a:picLocks noChangeAspect="1" noChangeArrowheads="1"/>
          </p:cNvPicPr>
          <p:nvPr/>
        </p:nvPicPr>
        <p:blipFill>
          <a:blip r:embed="rId2" cstate="email"/>
          <a:srcRect/>
          <a:stretch>
            <a:fillRect/>
          </a:stretch>
        </p:blipFill>
        <p:spPr bwMode="auto">
          <a:xfrm>
            <a:off x="1676400" y="2133600"/>
            <a:ext cx="6248400" cy="1219200"/>
          </a:xfrm>
          <a:prstGeom prst="rect">
            <a:avLst/>
          </a:prstGeom>
          <a:ln>
            <a:noFill/>
          </a:ln>
          <a:effectLst>
            <a:outerShdw blurRad="190500" algn="tl" rotWithShape="0">
              <a:srgbClr val="000000">
                <a:alpha val="70000"/>
              </a:srgbClr>
            </a:outerShdw>
          </a:effectLst>
        </p:spPr>
      </p:pic>
      <p:pic>
        <p:nvPicPr>
          <p:cNvPr id="31747" name="Picture 3"/>
          <p:cNvPicPr>
            <a:picLocks noChangeAspect="1" noChangeArrowheads="1"/>
          </p:cNvPicPr>
          <p:nvPr/>
        </p:nvPicPr>
        <p:blipFill>
          <a:blip r:embed="rId3" cstate="email"/>
          <a:srcRect/>
          <a:stretch>
            <a:fillRect/>
          </a:stretch>
        </p:blipFill>
        <p:spPr bwMode="auto">
          <a:xfrm>
            <a:off x="1676399" y="4495800"/>
            <a:ext cx="6755027" cy="1828800"/>
          </a:xfrm>
          <a:prstGeom prst="rect">
            <a:avLst/>
          </a:prstGeom>
          <a:ln>
            <a:noFill/>
          </a:ln>
          <a:effectLst>
            <a:outerShdw blurRad="190500" algn="tl" rotWithShape="0">
              <a:srgbClr val="000000">
                <a:alpha val="70000"/>
              </a:srgbClr>
            </a:outerShdw>
          </a:effectLst>
        </p:spPr>
      </p:pic>
      <p:sp>
        <p:nvSpPr>
          <p:cNvPr id="9" name="Content Placeholder 3"/>
          <p:cNvSpPr>
            <a:spLocks noGrp="1"/>
          </p:cNvSpPr>
          <p:nvPr>
            <p:ph idx="1"/>
          </p:nvPr>
        </p:nvSpPr>
        <p:spPr>
          <a:xfrm>
            <a:off x="762000" y="1066800"/>
            <a:ext cx="8915400" cy="990600"/>
          </a:xfrm>
          <a:prstGeom prst="rect">
            <a:avLst/>
          </a:prstGeom>
          <a:solidFill>
            <a:schemeClr val="bg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chorCtr="0">
            <a:noAutofit/>
          </a:bodyPr>
          <a:lstStyle/>
          <a:p>
            <a:pPr>
              <a:buNone/>
            </a:pPr>
            <a:r>
              <a:rPr lang="en-US" sz="1800" dirty="0" smtClean="0">
                <a:solidFill>
                  <a:schemeClr val="tx1"/>
                </a:solidFill>
              </a:rPr>
              <a:t>	</a:t>
            </a:r>
            <a:r>
              <a:rPr lang="en-US" sz="1800" b="1" dirty="0" smtClean="0">
                <a:solidFill>
                  <a:schemeClr val="tx1"/>
                </a:solidFill>
              </a:rPr>
              <a:t>Update an embedded field</a:t>
            </a:r>
          </a:p>
          <a:p>
            <a:r>
              <a:rPr lang="en-US" sz="1800" dirty="0" smtClean="0">
                <a:solidFill>
                  <a:schemeClr val="tx1"/>
                </a:solidFill>
              </a:rPr>
              <a:t>To update a field within an embedded document, use the dot notation. When using the dot notation, enclose the whole dotted field name in quotes.</a:t>
            </a:r>
          </a:p>
        </p:txBody>
      </p:sp>
      <p:sp>
        <p:nvSpPr>
          <p:cNvPr id="10" name="Content Placeholder 3"/>
          <p:cNvSpPr txBox="1">
            <a:spLocks/>
          </p:cNvSpPr>
          <p:nvPr/>
        </p:nvSpPr>
        <p:spPr>
          <a:xfrm>
            <a:off x="762000" y="3429000"/>
            <a:ext cx="8915400" cy="990600"/>
          </a:xfrm>
          <a:prstGeom prst="rect">
            <a:avLst/>
          </a:prstGeom>
          <a:solidFill>
            <a:schemeClr val="bg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0" tIns="72000" rIns="72000" bIns="72000" rtlCol="0" anchor="ctr" anchorCtr="0">
            <a:noAutofit/>
          </a:bodyPr>
          <a:lstStyle/>
          <a:p>
            <a:pPr marL="228600" lvl="0" indent="-228600" defTabSz="914342">
              <a:spcAft>
                <a:spcPts val="600"/>
              </a:spcAft>
              <a:buClr>
                <a:schemeClr val="accent5"/>
              </a:buCl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r>
              <a:rPr lang="en-GB" b="1" dirty="0" smtClean="0"/>
              <a:t>Update multiple documents</a:t>
            </a:r>
            <a:endParaRPr kumimoji="0" lang="en-US" sz="1800" b="1" i="0" u="none" strike="noStrike" kern="1200" cap="none" spc="0" normalizeH="0" baseline="0" noProof="0" dirty="0" smtClean="0">
              <a:ln>
                <a:noFill/>
              </a:ln>
              <a:solidFill>
                <a:schemeClr val="tx1"/>
              </a:solidFill>
              <a:effectLst/>
              <a:uLnTx/>
              <a:uFillTx/>
              <a:latin typeface="+mn-lt"/>
              <a:ea typeface="+mn-ea"/>
              <a:cs typeface="+mn-cs"/>
            </a:endParaRPr>
          </a:p>
          <a:p>
            <a:pPr marL="228600" lvl="0" indent="-228600" defTabSz="914342">
              <a:spcAft>
                <a:spcPts val="600"/>
              </a:spcAft>
              <a:buClr>
                <a:schemeClr val="accent5"/>
              </a:buClr>
              <a:buFont typeface="Wingdings" pitchFamily="2" charset="2"/>
              <a:buChar char="§"/>
            </a:pPr>
            <a:r>
              <a:rPr lang="en-US" dirty="0" smtClean="0"/>
              <a:t>By default, the update() method updates a single document. To update multiple documents, use the multi option in the update()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US" sz="3200" b="1" dirty="0" smtClean="0">
                <a:solidFill>
                  <a:srgbClr val="263147"/>
                </a:solidFill>
                <a:latin typeface="Arial"/>
              </a:rPr>
              <a:t>Update </a:t>
            </a:r>
            <a:r>
              <a:rPr lang="en-US" sz="3200" b="1" dirty="0" smtClean="0">
                <a:solidFill>
                  <a:srgbClr val="263147"/>
                </a:solidFill>
              </a:rPr>
              <a:t>(contd.)</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B69E0352-338D-4588-BF91-3A779114511B}" type="datetime1">
              <a:rPr lang="en-US" smtClean="0"/>
              <a:pPr>
                <a:defRPr/>
              </a:pPr>
              <a:t>3/30/2016</a:t>
            </a:fld>
            <a:endParaRPr lang="en-US" dirty="0"/>
          </a:p>
        </p:txBody>
      </p:sp>
      <p:pic>
        <p:nvPicPr>
          <p:cNvPr id="32770" name="Picture 2"/>
          <p:cNvPicPr>
            <a:picLocks noChangeAspect="1" noChangeArrowheads="1"/>
          </p:cNvPicPr>
          <p:nvPr/>
        </p:nvPicPr>
        <p:blipFill>
          <a:blip r:embed="rId2" cstate="email"/>
          <a:srcRect/>
          <a:stretch>
            <a:fillRect/>
          </a:stretch>
        </p:blipFill>
        <p:spPr bwMode="auto">
          <a:xfrm>
            <a:off x="838200" y="2819400"/>
            <a:ext cx="8001000" cy="1752600"/>
          </a:xfrm>
          <a:prstGeom prst="rect">
            <a:avLst/>
          </a:prstGeom>
          <a:ln>
            <a:noFill/>
          </a:ln>
          <a:effectLst>
            <a:outerShdw blurRad="190500" algn="tl" rotWithShape="0">
              <a:srgbClr val="000000">
                <a:alpha val="70000"/>
              </a:srgbClr>
            </a:outerShdw>
          </a:effectLst>
        </p:spPr>
      </p:pic>
      <p:sp>
        <p:nvSpPr>
          <p:cNvPr id="9" name="Content Placeholder 3"/>
          <p:cNvSpPr>
            <a:spLocks noGrp="1"/>
          </p:cNvSpPr>
          <p:nvPr>
            <p:ph idx="1"/>
          </p:nvPr>
        </p:nvSpPr>
        <p:spPr>
          <a:xfrm>
            <a:off x="533400" y="1066800"/>
            <a:ext cx="9144000" cy="1676400"/>
          </a:xfrm>
          <a:prstGeom prst="rect">
            <a:avLst/>
          </a:prstGeom>
          <a:solidFill>
            <a:schemeClr val="bg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chorCtr="0">
            <a:noAutofit/>
          </a:bodyPr>
          <a:lstStyle/>
          <a:p>
            <a:pPr>
              <a:buNone/>
            </a:pPr>
            <a:r>
              <a:rPr lang="en-US" sz="1800" dirty="0" smtClean="0">
                <a:solidFill>
                  <a:schemeClr val="tx1"/>
                </a:solidFill>
              </a:rPr>
              <a:t>	</a:t>
            </a:r>
            <a:r>
              <a:rPr lang="en-GB" sz="1800" b="1" dirty="0" smtClean="0">
                <a:solidFill>
                  <a:schemeClr val="tx1"/>
                </a:solidFill>
              </a:rPr>
              <a:t>Replace a document</a:t>
            </a:r>
            <a:endParaRPr lang="en-US" sz="1800" b="1" dirty="0" smtClean="0">
              <a:solidFill>
                <a:schemeClr val="tx1"/>
              </a:solidFill>
            </a:endParaRPr>
          </a:p>
          <a:p>
            <a:r>
              <a:rPr lang="en-US" sz="1800" dirty="0" smtClean="0">
                <a:solidFill>
                  <a:schemeClr val="tx1"/>
                </a:solidFill>
              </a:rPr>
              <a:t>To replace the entire content of a document except for the _id field, pass an entirely new document as the second argument to update(). The replacement document can have different fields from the original document. In the replacement document, you can omit the _id field since the _id field is immutable. Here we don't use $set operator.</a:t>
            </a:r>
          </a:p>
        </p:txBody>
      </p:sp>
      <p:sp>
        <p:nvSpPr>
          <p:cNvPr id="10" name="Content Placeholder 3"/>
          <p:cNvSpPr txBox="1">
            <a:spLocks/>
          </p:cNvSpPr>
          <p:nvPr/>
        </p:nvSpPr>
        <p:spPr>
          <a:xfrm>
            <a:off x="533400" y="4648200"/>
            <a:ext cx="9144000" cy="1676400"/>
          </a:xfrm>
          <a:prstGeom prst="rect">
            <a:avLst/>
          </a:prstGeom>
          <a:solidFill>
            <a:schemeClr val="bg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0" tIns="72000" rIns="72000" bIns="72000" rtlCol="0" anchor="ctr" anchorCtr="0">
            <a:noAutofit/>
          </a:bodyPr>
          <a:lstStyle/>
          <a:p>
            <a:pPr marL="228600" lvl="0" indent="-228600" defTabSz="914342">
              <a:spcAft>
                <a:spcPts val="600"/>
              </a:spcAft>
              <a:buClr>
                <a:schemeClr val="accent5"/>
              </a:buCl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r>
              <a:rPr lang="en-GB" b="1" dirty="0" err="1" smtClean="0"/>
              <a:t>upsert</a:t>
            </a:r>
            <a:r>
              <a:rPr lang="en-GB" b="1" dirty="0" smtClean="0"/>
              <a:t> Option</a:t>
            </a:r>
            <a:endParaRPr kumimoji="0" lang="en-US" sz="1800" b="1" i="0" u="none" strike="noStrike" kern="1200" cap="none" spc="0" normalizeH="0" baseline="0" noProof="0" dirty="0" smtClean="0">
              <a:ln>
                <a:noFill/>
              </a:ln>
              <a:solidFill>
                <a:schemeClr val="tx1"/>
              </a:solidFill>
              <a:effectLst/>
              <a:uLnTx/>
              <a:uFillTx/>
              <a:latin typeface="+mn-lt"/>
              <a:ea typeface="+mn-ea"/>
              <a:cs typeface="+mn-cs"/>
            </a:endParaRPr>
          </a:p>
          <a:p>
            <a:pPr marL="228600" lvl="0" indent="-228600" defTabSz="914342">
              <a:spcAft>
                <a:spcPts val="600"/>
              </a:spcAft>
              <a:buClr>
                <a:schemeClr val="accent5"/>
              </a:buClr>
              <a:buFont typeface="Wingdings" pitchFamily="2" charset="2"/>
              <a:buChar char="§"/>
            </a:pPr>
            <a:r>
              <a:rPr lang="en-US" dirty="0" smtClean="0"/>
              <a:t>By default, if no document matches the update query, the update() method does nothing. However, by specifying </a:t>
            </a:r>
            <a:r>
              <a:rPr lang="en-US" b="1" dirty="0" err="1" smtClean="0"/>
              <a:t>upsert</a:t>
            </a:r>
            <a:r>
              <a:rPr lang="en-US" b="1" dirty="0" smtClean="0"/>
              <a:t>: true</a:t>
            </a:r>
            <a:r>
              <a:rPr lang="en-US" dirty="0" smtClean="0"/>
              <a:t>, the update() method either updates matching document or documents, or inserts a new document using the update specification if no matching document exists.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US" sz="3200" b="1" dirty="0" smtClean="0">
                <a:solidFill>
                  <a:srgbClr val="263147"/>
                </a:solidFill>
                <a:latin typeface="Arial"/>
              </a:rPr>
              <a:t>Update Examples …..</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FAA35A08-3A41-4DF2-85F5-208BEF224836}" type="datetime1">
              <a:rPr lang="en-US" smtClean="0"/>
              <a:pPr>
                <a:defRPr/>
              </a:pPr>
              <a:t>3/30/2016</a:t>
            </a:fld>
            <a:endParaRPr lang="en-US" dirty="0"/>
          </a:p>
        </p:txBody>
      </p:sp>
      <p:sp>
        <p:nvSpPr>
          <p:cNvPr id="5" name="Content Placeholder 3"/>
          <p:cNvSpPr>
            <a:spLocks noGrp="1"/>
          </p:cNvSpPr>
          <p:nvPr>
            <p:ph idx="1"/>
          </p:nvPr>
        </p:nvSpPr>
        <p:spPr>
          <a:xfrm>
            <a:off x="152400" y="1066800"/>
            <a:ext cx="9601200" cy="5257800"/>
          </a:xfrm>
          <a:prstGeom prst="rect">
            <a:avLst/>
          </a:prstGeom>
          <a:solidFill>
            <a:schemeClr val="bg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chorCtr="0">
            <a:noAutofit/>
          </a:bodyPr>
          <a:lstStyle/>
          <a:p>
            <a:pPr marL="228600" lvl="1" indent="0" defTabSz="914400">
              <a:spcAft>
                <a:spcPts val="0"/>
              </a:spcAft>
              <a:buClrTx/>
              <a:buNone/>
            </a:pPr>
            <a:r>
              <a:rPr lang="en-GB" sz="1600" dirty="0" err="1" smtClean="0">
                <a:solidFill>
                  <a:schemeClr val="tx1"/>
                </a:solidFill>
              </a:rPr>
              <a:t>db.users.update</a:t>
            </a:r>
            <a:r>
              <a:rPr lang="en-GB" sz="1600" dirty="0" smtClean="0">
                <a:solidFill>
                  <a:schemeClr val="tx1"/>
                </a:solidFill>
              </a:rPr>
              <a:t>({name:”Rajesh"},{$set:{name:”</a:t>
            </a:r>
            <a:r>
              <a:rPr lang="en-GB" sz="1600" dirty="0" err="1" smtClean="0">
                <a:solidFill>
                  <a:schemeClr val="tx1"/>
                </a:solidFill>
              </a:rPr>
              <a:t>Rupesh</a:t>
            </a:r>
            <a:r>
              <a:rPr lang="en-GB" sz="1600" dirty="0" smtClean="0">
                <a:solidFill>
                  <a:schemeClr val="tx1"/>
                </a:solidFill>
              </a:rPr>
              <a:t>"}}) </a:t>
            </a:r>
            <a:r>
              <a:rPr lang="en-GB" sz="1600" b="1" dirty="0" smtClean="0">
                <a:solidFill>
                  <a:schemeClr val="tx1"/>
                </a:solidFill>
              </a:rPr>
              <a:t>$set is used to update only specific field</a:t>
            </a:r>
          </a:p>
          <a:p>
            <a:pPr marL="228600" lvl="1" indent="0" defTabSz="914400">
              <a:spcAft>
                <a:spcPts val="0"/>
              </a:spcAft>
              <a:buClrTx/>
              <a:buNone/>
            </a:pPr>
            <a:r>
              <a:rPr lang="en-GB" sz="1600" dirty="0" err="1" smtClean="0">
                <a:solidFill>
                  <a:schemeClr val="tx1"/>
                </a:solidFill>
              </a:rPr>
              <a:t>db.users.update</a:t>
            </a:r>
            <a:r>
              <a:rPr lang="en-GB" sz="1600" dirty="0" smtClean="0">
                <a:solidFill>
                  <a:schemeClr val="tx1"/>
                </a:solidFill>
              </a:rPr>
              <a:t>({name:”Rajesh"},{name:”Rajesh"}) </a:t>
            </a:r>
            <a:r>
              <a:rPr lang="en-GB" sz="1600" b="1" dirty="0" smtClean="0">
                <a:solidFill>
                  <a:schemeClr val="tx1"/>
                </a:solidFill>
              </a:rPr>
              <a:t>If $set is not used then it replace whole document with update condition</a:t>
            </a:r>
          </a:p>
          <a:p>
            <a:pPr marL="228600" lvl="1" indent="0" defTabSz="914400">
              <a:spcAft>
                <a:spcPts val="0"/>
              </a:spcAft>
              <a:buClrTx/>
              <a:buNone/>
            </a:pPr>
            <a:r>
              <a:rPr lang="en-GB" sz="1600" dirty="0" err="1" smtClean="0">
                <a:solidFill>
                  <a:schemeClr val="tx1"/>
                </a:solidFill>
              </a:rPr>
              <a:t>db.users.update</a:t>
            </a:r>
            <a:r>
              <a:rPr lang="en-GB" sz="1600" dirty="0" smtClean="0">
                <a:solidFill>
                  <a:schemeClr val="tx1"/>
                </a:solidFill>
              </a:rPr>
              <a:t>({name:”Kumar"},{$inc:{age:2}}) </a:t>
            </a:r>
            <a:r>
              <a:rPr lang="en-GB" sz="1600" b="1" dirty="0" smtClean="0">
                <a:solidFill>
                  <a:schemeClr val="tx1"/>
                </a:solidFill>
              </a:rPr>
              <a:t>to increment any numeric value of field</a:t>
            </a:r>
          </a:p>
          <a:p>
            <a:pPr marL="228600" lvl="1" indent="0" defTabSz="914400">
              <a:spcAft>
                <a:spcPts val="0"/>
              </a:spcAft>
              <a:buClrTx/>
              <a:buNone/>
            </a:pPr>
            <a:r>
              <a:rPr lang="en-GB" sz="1600" dirty="0" err="1" smtClean="0">
                <a:solidFill>
                  <a:schemeClr val="tx1"/>
                </a:solidFill>
              </a:rPr>
              <a:t>db.users.update</a:t>
            </a:r>
            <a:r>
              <a:rPr lang="en-GB" sz="1600" dirty="0" smtClean="0">
                <a:solidFill>
                  <a:schemeClr val="tx1"/>
                </a:solidFill>
              </a:rPr>
              <a:t>({name:"</a:t>
            </a:r>
            <a:r>
              <a:rPr lang="en-GB" sz="1600" dirty="0" err="1" smtClean="0">
                <a:solidFill>
                  <a:schemeClr val="tx1"/>
                </a:solidFill>
              </a:rPr>
              <a:t>Raju</a:t>
            </a:r>
            <a:r>
              <a:rPr lang="en-GB" sz="1600" dirty="0" smtClean="0">
                <a:solidFill>
                  <a:schemeClr val="tx1"/>
                </a:solidFill>
              </a:rPr>
              <a:t>"},{$unset:{name:1}}) </a:t>
            </a:r>
            <a:r>
              <a:rPr lang="en-GB" sz="1600" b="1" dirty="0" smtClean="0">
                <a:solidFill>
                  <a:schemeClr val="tx1"/>
                </a:solidFill>
              </a:rPr>
              <a:t>remove field from document</a:t>
            </a:r>
          </a:p>
          <a:p>
            <a:pPr marL="228600" lvl="1" indent="0" defTabSz="914400">
              <a:spcAft>
                <a:spcPts val="0"/>
              </a:spcAft>
              <a:buClrTx/>
              <a:buNone/>
            </a:pPr>
            <a:r>
              <a:rPr lang="en-GB" sz="1600" dirty="0" err="1" smtClean="0">
                <a:solidFill>
                  <a:schemeClr val="tx1"/>
                </a:solidFill>
              </a:rPr>
              <a:t>db.users.update</a:t>
            </a:r>
            <a:r>
              <a:rPr lang="en-GB" sz="1600" dirty="0" smtClean="0">
                <a:solidFill>
                  <a:schemeClr val="tx1"/>
                </a:solidFill>
              </a:rPr>
              <a:t>({name:“</a:t>
            </a:r>
            <a:r>
              <a:rPr lang="en-GB" sz="1600" dirty="0" err="1" smtClean="0">
                <a:solidFill>
                  <a:schemeClr val="tx1"/>
                </a:solidFill>
              </a:rPr>
              <a:t>Raju</a:t>
            </a:r>
            <a:r>
              <a:rPr lang="en-GB" sz="1600" dirty="0" smtClean="0">
                <a:solidFill>
                  <a:schemeClr val="tx1"/>
                </a:solidFill>
              </a:rPr>
              <a:t>"},{$rename:{"age":"salary"}}) </a:t>
            </a:r>
            <a:r>
              <a:rPr lang="en-GB" sz="1600" b="1" dirty="0" smtClean="0">
                <a:solidFill>
                  <a:schemeClr val="tx1"/>
                </a:solidFill>
              </a:rPr>
              <a:t>to rename any field</a:t>
            </a:r>
          </a:p>
          <a:p>
            <a:pPr marL="228600" lvl="1" indent="0" defTabSz="914400">
              <a:spcAft>
                <a:spcPts val="0"/>
              </a:spcAft>
              <a:buClrTx/>
              <a:buNone/>
            </a:pPr>
            <a:endParaRPr lang="en-GB" sz="1600" dirty="0" smtClean="0">
              <a:solidFill>
                <a:schemeClr val="tx1"/>
              </a:solidFill>
            </a:endParaRPr>
          </a:p>
          <a:p>
            <a:pPr marL="228600" lvl="1" indent="0" defTabSz="914400">
              <a:spcAft>
                <a:spcPts val="0"/>
              </a:spcAft>
              <a:buClrTx/>
              <a:buNone/>
            </a:pPr>
            <a:r>
              <a:rPr lang="en-GB" sz="1600" b="1" dirty="0" smtClean="0">
                <a:solidFill>
                  <a:schemeClr val="tx1"/>
                </a:solidFill>
              </a:rPr>
              <a:t>Update array value</a:t>
            </a:r>
          </a:p>
          <a:p>
            <a:pPr marL="228600" lvl="1" indent="0" defTabSz="914400">
              <a:spcAft>
                <a:spcPts val="0"/>
              </a:spcAft>
              <a:buClrTx/>
              <a:buNone/>
            </a:pPr>
            <a:endParaRPr lang="en-GB" sz="1600" dirty="0" smtClean="0">
              <a:solidFill>
                <a:schemeClr val="tx1"/>
              </a:solidFill>
            </a:endParaRPr>
          </a:p>
          <a:p>
            <a:pPr marL="228600" lvl="1" indent="0" defTabSz="914400">
              <a:spcAft>
                <a:spcPts val="0"/>
              </a:spcAft>
              <a:buClrTx/>
              <a:buNone/>
            </a:pPr>
            <a:r>
              <a:rPr lang="en-GB" sz="1600" dirty="0" err="1" smtClean="0">
                <a:solidFill>
                  <a:schemeClr val="tx1"/>
                </a:solidFill>
              </a:rPr>
              <a:t>db.emp.update</a:t>
            </a:r>
            <a:r>
              <a:rPr lang="en-GB" sz="1600" dirty="0" smtClean="0">
                <a:solidFill>
                  <a:schemeClr val="tx1"/>
                </a:solidFill>
              </a:rPr>
              <a:t>({</a:t>
            </a:r>
            <a:r>
              <a:rPr lang="en-GB" sz="1600" dirty="0" err="1" smtClean="0">
                <a:solidFill>
                  <a:schemeClr val="tx1"/>
                </a:solidFill>
              </a:rPr>
              <a:t>ename</a:t>
            </a:r>
            <a:r>
              <a:rPr lang="en-GB" sz="1600" dirty="0" smtClean="0">
                <a:solidFill>
                  <a:schemeClr val="tx1"/>
                </a:solidFill>
              </a:rPr>
              <a:t>:”</a:t>
            </a:r>
            <a:r>
              <a:rPr lang="en-GB" sz="1600" dirty="0" err="1" smtClean="0">
                <a:solidFill>
                  <a:schemeClr val="tx1"/>
                </a:solidFill>
              </a:rPr>
              <a:t>Raju</a:t>
            </a:r>
            <a:r>
              <a:rPr lang="en-GB" sz="1600" dirty="0" smtClean="0">
                <a:solidFill>
                  <a:schemeClr val="tx1"/>
                </a:solidFill>
              </a:rPr>
              <a:t>"},{$</a:t>
            </a:r>
            <a:r>
              <a:rPr lang="en-GB" sz="1600" dirty="0" err="1" smtClean="0">
                <a:solidFill>
                  <a:schemeClr val="tx1"/>
                </a:solidFill>
              </a:rPr>
              <a:t>addToSet</a:t>
            </a:r>
            <a:r>
              <a:rPr lang="en-GB" sz="1600" dirty="0" smtClean="0">
                <a:solidFill>
                  <a:schemeClr val="tx1"/>
                </a:solidFill>
              </a:rPr>
              <a:t>:{Location:"Raipur"}}) </a:t>
            </a:r>
            <a:r>
              <a:rPr lang="en-GB" sz="1600" b="1" dirty="0" smtClean="0">
                <a:solidFill>
                  <a:schemeClr val="tx1"/>
                </a:solidFill>
              </a:rPr>
              <a:t>will not add duplicate values</a:t>
            </a:r>
          </a:p>
          <a:p>
            <a:pPr marL="228600" lvl="1" indent="0" defTabSz="914400">
              <a:spcAft>
                <a:spcPts val="0"/>
              </a:spcAft>
              <a:buClrTx/>
              <a:buNone/>
            </a:pPr>
            <a:r>
              <a:rPr lang="en-GB" sz="1600" dirty="0" err="1" smtClean="0">
                <a:solidFill>
                  <a:schemeClr val="tx1"/>
                </a:solidFill>
              </a:rPr>
              <a:t>db.emp.update</a:t>
            </a:r>
            <a:r>
              <a:rPr lang="en-GB" sz="1600" dirty="0" smtClean="0">
                <a:solidFill>
                  <a:schemeClr val="tx1"/>
                </a:solidFill>
              </a:rPr>
              <a:t>({</a:t>
            </a:r>
            <a:r>
              <a:rPr lang="en-GB" sz="1600" dirty="0" err="1" smtClean="0">
                <a:solidFill>
                  <a:schemeClr val="tx1"/>
                </a:solidFill>
              </a:rPr>
              <a:t>ename</a:t>
            </a:r>
            <a:r>
              <a:rPr lang="en-GB" sz="1600" dirty="0" smtClean="0">
                <a:solidFill>
                  <a:schemeClr val="tx1"/>
                </a:solidFill>
              </a:rPr>
              <a:t>:”</a:t>
            </a:r>
            <a:r>
              <a:rPr lang="en-GB" sz="1600" dirty="0" err="1" smtClean="0">
                <a:solidFill>
                  <a:schemeClr val="tx1"/>
                </a:solidFill>
              </a:rPr>
              <a:t>Raju</a:t>
            </a:r>
            <a:r>
              <a:rPr lang="en-GB" sz="1600" dirty="0" smtClean="0">
                <a:solidFill>
                  <a:schemeClr val="tx1"/>
                </a:solidFill>
              </a:rPr>
              <a:t>"},{$</a:t>
            </a:r>
            <a:r>
              <a:rPr lang="en-GB" sz="1600" dirty="0" err="1" smtClean="0">
                <a:solidFill>
                  <a:schemeClr val="tx1"/>
                </a:solidFill>
              </a:rPr>
              <a:t>addToSet</a:t>
            </a:r>
            <a:r>
              <a:rPr lang="en-GB" sz="1600" dirty="0" smtClean="0">
                <a:solidFill>
                  <a:schemeClr val="tx1"/>
                </a:solidFill>
              </a:rPr>
              <a:t>:{Location:{$each : ["</a:t>
            </a:r>
            <a:r>
              <a:rPr lang="en-GB" sz="1600" dirty="0" err="1" smtClean="0">
                <a:solidFill>
                  <a:schemeClr val="tx1"/>
                </a:solidFill>
              </a:rPr>
              <a:t>Jaipur","Raipur</a:t>
            </a:r>
            <a:r>
              <a:rPr lang="en-GB" sz="1600" dirty="0" smtClean="0">
                <a:solidFill>
                  <a:schemeClr val="tx1"/>
                </a:solidFill>
              </a:rPr>
              <a:t>"]}}}) </a:t>
            </a:r>
            <a:r>
              <a:rPr lang="en-GB" sz="1600" b="1" dirty="0" smtClean="0">
                <a:solidFill>
                  <a:schemeClr val="tx1"/>
                </a:solidFill>
              </a:rPr>
              <a:t>add multiple values but no duplicates</a:t>
            </a:r>
          </a:p>
          <a:p>
            <a:pPr marL="228600" lvl="1" indent="0" defTabSz="914400">
              <a:spcAft>
                <a:spcPts val="0"/>
              </a:spcAft>
              <a:buClrTx/>
              <a:buNone/>
            </a:pPr>
            <a:r>
              <a:rPr lang="en-GB" sz="1600" dirty="0" err="1" smtClean="0">
                <a:solidFill>
                  <a:schemeClr val="tx1"/>
                </a:solidFill>
              </a:rPr>
              <a:t>db.emp.update</a:t>
            </a:r>
            <a:r>
              <a:rPr lang="en-GB" sz="1600" dirty="0" smtClean="0">
                <a:solidFill>
                  <a:schemeClr val="tx1"/>
                </a:solidFill>
              </a:rPr>
              <a:t>({</a:t>
            </a:r>
            <a:r>
              <a:rPr lang="en-GB" sz="1600" dirty="0" err="1" smtClean="0">
                <a:solidFill>
                  <a:schemeClr val="tx1"/>
                </a:solidFill>
              </a:rPr>
              <a:t>ename</a:t>
            </a:r>
            <a:r>
              <a:rPr lang="en-GB" sz="1600" dirty="0" smtClean="0">
                <a:solidFill>
                  <a:schemeClr val="tx1"/>
                </a:solidFill>
              </a:rPr>
              <a:t>:”</a:t>
            </a:r>
            <a:r>
              <a:rPr lang="en-GB" sz="1600" dirty="0" err="1" smtClean="0">
                <a:solidFill>
                  <a:schemeClr val="tx1"/>
                </a:solidFill>
              </a:rPr>
              <a:t>Raju</a:t>
            </a:r>
            <a:r>
              <a:rPr lang="en-GB" sz="1600" dirty="0" smtClean="0">
                <a:solidFill>
                  <a:schemeClr val="tx1"/>
                </a:solidFill>
              </a:rPr>
              <a:t>"},{$pop: {Location:1}}) </a:t>
            </a:r>
            <a:r>
              <a:rPr lang="en-GB" sz="1600" b="1" dirty="0" smtClean="0">
                <a:solidFill>
                  <a:schemeClr val="tx1"/>
                </a:solidFill>
              </a:rPr>
              <a:t>remove right value of array</a:t>
            </a:r>
          </a:p>
          <a:p>
            <a:pPr marL="228600" lvl="1" indent="0" defTabSz="914400">
              <a:spcAft>
                <a:spcPts val="0"/>
              </a:spcAft>
              <a:buClrTx/>
              <a:buNone/>
            </a:pPr>
            <a:r>
              <a:rPr lang="en-GB" sz="1600" dirty="0" err="1" smtClean="0">
                <a:solidFill>
                  <a:schemeClr val="tx1"/>
                </a:solidFill>
              </a:rPr>
              <a:t>db.emp.update</a:t>
            </a:r>
            <a:r>
              <a:rPr lang="en-GB" sz="1600" dirty="0" smtClean="0">
                <a:solidFill>
                  <a:schemeClr val="tx1"/>
                </a:solidFill>
              </a:rPr>
              <a:t>({</a:t>
            </a:r>
            <a:r>
              <a:rPr lang="en-GB" sz="1600" dirty="0" err="1" smtClean="0">
                <a:solidFill>
                  <a:schemeClr val="tx1"/>
                </a:solidFill>
              </a:rPr>
              <a:t>ename</a:t>
            </a:r>
            <a:r>
              <a:rPr lang="en-GB" sz="1600" dirty="0" smtClean="0">
                <a:solidFill>
                  <a:schemeClr val="tx1"/>
                </a:solidFill>
              </a:rPr>
              <a:t>:”</a:t>
            </a:r>
            <a:r>
              <a:rPr lang="en-GB" sz="1600" dirty="0" err="1" smtClean="0">
                <a:solidFill>
                  <a:schemeClr val="tx1"/>
                </a:solidFill>
              </a:rPr>
              <a:t>Raju</a:t>
            </a:r>
            <a:r>
              <a:rPr lang="en-GB" sz="1600" dirty="0" smtClean="0">
                <a:solidFill>
                  <a:schemeClr val="tx1"/>
                </a:solidFill>
              </a:rPr>
              <a:t>"},{$pop: {Location:-1}}) </a:t>
            </a:r>
            <a:r>
              <a:rPr lang="en-GB" sz="1600" b="1" dirty="0" smtClean="0">
                <a:solidFill>
                  <a:schemeClr val="tx1"/>
                </a:solidFill>
              </a:rPr>
              <a:t>remove left value of array</a:t>
            </a:r>
          </a:p>
          <a:p>
            <a:pPr marL="228600" lvl="1" indent="0" defTabSz="914400">
              <a:spcAft>
                <a:spcPts val="0"/>
              </a:spcAft>
              <a:buClrTx/>
              <a:buNone/>
            </a:pPr>
            <a:r>
              <a:rPr lang="en-GB" sz="1600" dirty="0" err="1" smtClean="0">
                <a:solidFill>
                  <a:schemeClr val="tx1"/>
                </a:solidFill>
              </a:rPr>
              <a:t>db.emp.update</a:t>
            </a:r>
            <a:r>
              <a:rPr lang="en-GB" sz="1600" dirty="0" smtClean="0">
                <a:solidFill>
                  <a:schemeClr val="tx1"/>
                </a:solidFill>
              </a:rPr>
              <a:t>({</a:t>
            </a:r>
            <a:r>
              <a:rPr lang="en-GB" sz="1600" dirty="0" err="1" smtClean="0">
                <a:solidFill>
                  <a:schemeClr val="tx1"/>
                </a:solidFill>
              </a:rPr>
              <a:t>ename</a:t>
            </a:r>
            <a:r>
              <a:rPr lang="en-GB" sz="1600" dirty="0" smtClean="0">
                <a:solidFill>
                  <a:schemeClr val="tx1"/>
                </a:solidFill>
              </a:rPr>
              <a:t>:”</a:t>
            </a:r>
            <a:r>
              <a:rPr lang="en-GB" sz="1600" dirty="0" err="1" smtClean="0">
                <a:solidFill>
                  <a:schemeClr val="tx1"/>
                </a:solidFill>
              </a:rPr>
              <a:t>Raju</a:t>
            </a:r>
            <a:r>
              <a:rPr lang="en-GB" sz="1600" dirty="0" smtClean="0">
                <a:solidFill>
                  <a:schemeClr val="tx1"/>
                </a:solidFill>
              </a:rPr>
              <a:t>"},{$pull: {Location:"Raipur"}}) </a:t>
            </a:r>
            <a:r>
              <a:rPr lang="en-GB" sz="1600" b="1" dirty="0" smtClean="0">
                <a:solidFill>
                  <a:schemeClr val="tx1"/>
                </a:solidFill>
              </a:rPr>
              <a:t>remove specific value from array</a:t>
            </a:r>
          </a:p>
          <a:p>
            <a:pPr marL="228600" lvl="1" indent="0" defTabSz="914400">
              <a:spcAft>
                <a:spcPts val="0"/>
              </a:spcAft>
              <a:buClrTx/>
              <a:buNone/>
            </a:pPr>
            <a:r>
              <a:rPr lang="en-GB" sz="1600" dirty="0" err="1" smtClean="0">
                <a:solidFill>
                  <a:schemeClr val="tx1"/>
                </a:solidFill>
              </a:rPr>
              <a:t>db.emp.update</a:t>
            </a:r>
            <a:r>
              <a:rPr lang="en-GB" sz="1600" dirty="0" smtClean="0">
                <a:solidFill>
                  <a:schemeClr val="tx1"/>
                </a:solidFill>
              </a:rPr>
              <a:t>({</a:t>
            </a:r>
            <a:r>
              <a:rPr lang="en-GB" sz="1600" dirty="0" err="1" smtClean="0">
                <a:solidFill>
                  <a:schemeClr val="tx1"/>
                </a:solidFill>
              </a:rPr>
              <a:t>ename</a:t>
            </a:r>
            <a:r>
              <a:rPr lang="en-GB" sz="1600" dirty="0" smtClean="0">
                <a:solidFill>
                  <a:schemeClr val="tx1"/>
                </a:solidFill>
              </a:rPr>
              <a:t>:”</a:t>
            </a:r>
            <a:r>
              <a:rPr lang="en-GB" sz="1600" dirty="0" err="1" smtClean="0">
                <a:solidFill>
                  <a:schemeClr val="tx1"/>
                </a:solidFill>
              </a:rPr>
              <a:t>Raju</a:t>
            </a:r>
            <a:r>
              <a:rPr lang="en-GB" sz="1600" dirty="0" smtClean="0">
                <a:solidFill>
                  <a:schemeClr val="tx1"/>
                </a:solidFill>
              </a:rPr>
              <a:t>"},{$</a:t>
            </a:r>
            <a:r>
              <a:rPr lang="en-GB" sz="1600" dirty="0" err="1" smtClean="0">
                <a:solidFill>
                  <a:schemeClr val="tx1"/>
                </a:solidFill>
              </a:rPr>
              <a:t>pullAll</a:t>
            </a:r>
            <a:r>
              <a:rPr lang="en-GB" sz="1600" dirty="0" smtClean="0">
                <a:solidFill>
                  <a:schemeClr val="tx1"/>
                </a:solidFill>
              </a:rPr>
              <a:t>: {Location: ["</a:t>
            </a:r>
            <a:r>
              <a:rPr lang="en-GB" sz="1600" dirty="0" err="1" smtClean="0">
                <a:solidFill>
                  <a:schemeClr val="tx1"/>
                </a:solidFill>
              </a:rPr>
              <a:t>Raipur","Delhi</a:t>
            </a:r>
            <a:r>
              <a:rPr lang="en-GB" sz="1600" dirty="0" smtClean="0">
                <a:solidFill>
                  <a:schemeClr val="tx1"/>
                </a:solidFill>
              </a:rPr>
              <a:t>"]}}) </a:t>
            </a:r>
            <a:r>
              <a:rPr lang="en-GB" sz="1600" b="1" dirty="0" smtClean="0">
                <a:solidFill>
                  <a:schemeClr val="tx1"/>
                </a:solidFill>
              </a:rPr>
              <a:t>will remove all value, allow multi value</a:t>
            </a:r>
          </a:p>
          <a:p>
            <a:pPr marL="228600" lvl="1" indent="0" defTabSz="914400">
              <a:spcAft>
                <a:spcPts val="0"/>
              </a:spcAft>
              <a:buClrTx/>
              <a:buNone/>
            </a:pPr>
            <a:r>
              <a:rPr lang="en-GB" sz="1600" dirty="0" err="1" smtClean="0">
                <a:solidFill>
                  <a:schemeClr val="tx1"/>
                </a:solidFill>
              </a:rPr>
              <a:t>db.emp.update</a:t>
            </a:r>
            <a:r>
              <a:rPr lang="en-GB" sz="1600" dirty="0" smtClean="0">
                <a:solidFill>
                  <a:schemeClr val="tx1"/>
                </a:solidFill>
              </a:rPr>
              <a:t>({</a:t>
            </a:r>
            <a:r>
              <a:rPr lang="en-GB" sz="1600" dirty="0" err="1" smtClean="0">
                <a:solidFill>
                  <a:schemeClr val="tx1"/>
                </a:solidFill>
              </a:rPr>
              <a:t>ename</a:t>
            </a:r>
            <a:r>
              <a:rPr lang="en-GB" sz="1600" dirty="0" smtClean="0">
                <a:solidFill>
                  <a:schemeClr val="tx1"/>
                </a:solidFill>
              </a:rPr>
              <a:t>:”</a:t>
            </a:r>
            <a:r>
              <a:rPr lang="en-GB" sz="1600" dirty="0" err="1" smtClean="0">
                <a:solidFill>
                  <a:schemeClr val="tx1"/>
                </a:solidFill>
              </a:rPr>
              <a:t>Raju</a:t>
            </a:r>
            <a:r>
              <a:rPr lang="en-GB" sz="1600" dirty="0" smtClean="0">
                <a:solidFill>
                  <a:schemeClr val="tx1"/>
                </a:solidFill>
              </a:rPr>
              <a:t>"},{$push:{Location:"Raipur"}}) </a:t>
            </a:r>
            <a:r>
              <a:rPr lang="en-GB" sz="1600" b="1" dirty="0" smtClean="0">
                <a:solidFill>
                  <a:schemeClr val="tx1"/>
                </a:solidFill>
              </a:rPr>
              <a:t>It work same as </a:t>
            </a:r>
            <a:r>
              <a:rPr lang="en-GB" sz="1600" b="1" dirty="0" err="1" smtClean="0">
                <a:solidFill>
                  <a:schemeClr val="tx1"/>
                </a:solidFill>
              </a:rPr>
              <a:t>addToSet</a:t>
            </a:r>
            <a:r>
              <a:rPr lang="en-GB" sz="1600" b="1" dirty="0" smtClean="0">
                <a:solidFill>
                  <a:schemeClr val="tx1"/>
                </a:solidFill>
              </a:rPr>
              <a:t> but allow duplicates and if you use array value then it add as array</a:t>
            </a:r>
          </a:p>
          <a:p>
            <a:pPr marL="228600" lvl="1" indent="0" defTabSz="914400">
              <a:spcAft>
                <a:spcPts val="0"/>
              </a:spcAft>
              <a:buClrTx/>
              <a:buNone/>
            </a:pPr>
            <a:r>
              <a:rPr lang="en-GB" sz="1600" dirty="0" err="1" smtClean="0">
                <a:solidFill>
                  <a:schemeClr val="tx1"/>
                </a:solidFill>
              </a:rPr>
              <a:t>db.emp.update</a:t>
            </a:r>
            <a:r>
              <a:rPr lang="en-GB" sz="1600" dirty="0" smtClean="0">
                <a:solidFill>
                  <a:schemeClr val="tx1"/>
                </a:solidFill>
              </a:rPr>
              <a:t>({</a:t>
            </a:r>
            <a:r>
              <a:rPr lang="en-GB" sz="1600" dirty="0" err="1" smtClean="0">
                <a:solidFill>
                  <a:schemeClr val="tx1"/>
                </a:solidFill>
              </a:rPr>
              <a:t>ename</a:t>
            </a:r>
            <a:r>
              <a:rPr lang="en-GB" sz="1600" dirty="0" smtClean="0">
                <a:solidFill>
                  <a:schemeClr val="tx1"/>
                </a:solidFill>
              </a:rPr>
              <a:t>:”</a:t>
            </a:r>
            <a:r>
              <a:rPr lang="en-GB" sz="1600" dirty="0" err="1" smtClean="0">
                <a:solidFill>
                  <a:schemeClr val="tx1"/>
                </a:solidFill>
              </a:rPr>
              <a:t>Raju</a:t>
            </a:r>
            <a:r>
              <a:rPr lang="en-GB" sz="1600" dirty="0" smtClean="0">
                <a:solidFill>
                  <a:schemeClr val="tx1"/>
                </a:solidFill>
              </a:rPr>
              <a:t>"},{$</a:t>
            </a:r>
            <a:r>
              <a:rPr lang="en-GB" sz="1600" dirty="0" err="1" smtClean="0">
                <a:solidFill>
                  <a:schemeClr val="tx1"/>
                </a:solidFill>
              </a:rPr>
              <a:t>pushAll</a:t>
            </a:r>
            <a:r>
              <a:rPr lang="en-GB" sz="1600" dirty="0" smtClean="0">
                <a:solidFill>
                  <a:schemeClr val="tx1"/>
                </a:solidFill>
              </a:rPr>
              <a:t>:{Location:["</a:t>
            </a:r>
            <a:r>
              <a:rPr lang="en-GB" sz="1600" dirty="0" err="1" smtClean="0">
                <a:solidFill>
                  <a:schemeClr val="tx1"/>
                </a:solidFill>
              </a:rPr>
              <a:t>Jaipur","Bhilai</a:t>
            </a:r>
            <a:r>
              <a:rPr lang="en-GB" sz="1600" dirty="0" smtClean="0">
                <a:solidFill>
                  <a:schemeClr val="tx1"/>
                </a:solidFill>
              </a:rPr>
              <a:t>"]}}) </a:t>
            </a:r>
            <a:r>
              <a:rPr lang="en-GB" sz="1600" b="1" dirty="0" smtClean="0">
                <a:solidFill>
                  <a:schemeClr val="tx1"/>
                </a:solidFill>
              </a:rPr>
              <a:t>add multiple value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US" sz="3200" b="1" dirty="0" smtClean="0">
                <a:solidFill>
                  <a:srgbClr val="263147"/>
                </a:solidFill>
                <a:latin typeface="Arial"/>
              </a:rPr>
              <a:t>Delete</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D473162F-11B7-490A-B8ED-920F9D5CA176}" type="datetime1">
              <a:rPr lang="en-US" smtClean="0"/>
              <a:pPr>
                <a:defRPr/>
              </a:pPr>
              <a:t>3/30/2016</a:t>
            </a:fld>
            <a:endParaRPr lang="en-US" dirty="0"/>
          </a:p>
        </p:txBody>
      </p:sp>
      <p:pic>
        <p:nvPicPr>
          <p:cNvPr id="33794" name="Picture 2"/>
          <p:cNvPicPr>
            <a:picLocks noChangeAspect="1" noChangeArrowheads="1"/>
          </p:cNvPicPr>
          <p:nvPr/>
        </p:nvPicPr>
        <p:blipFill>
          <a:blip r:embed="rId2" cstate="email"/>
          <a:srcRect/>
          <a:stretch>
            <a:fillRect/>
          </a:stretch>
        </p:blipFill>
        <p:spPr bwMode="auto">
          <a:xfrm>
            <a:off x="1219200" y="3352800"/>
            <a:ext cx="4267200" cy="457200"/>
          </a:xfrm>
          <a:prstGeom prst="rect">
            <a:avLst/>
          </a:prstGeom>
          <a:ln>
            <a:noFill/>
          </a:ln>
          <a:effectLst>
            <a:outerShdw blurRad="190500" algn="tl" rotWithShape="0">
              <a:srgbClr val="000000">
                <a:alpha val="70000"/>
              </a:srgbClr>
            </a:outerShdw>
          </a:effectLst>
        </p:spPr>
      </p:pic>
      <p:pic>
        <p:nvPicPr>
          <p:cNvPr id="33795" name="Picture 3"/>
          <p:cNvPicPr>
            <a:picLocks noChangeAspect="1" noChangeArrowheads="1"/>
          </p:cNvPicPr>
          <p:nvPr/>
        </p:nvPicPr>
        <p:blipFill>
          <a:blip r:embed="rId3" cstate="email"/>
          <a:srcRect/>
          <a:stretch>
            <a:fillRect/>
          </a:stretch>
        </p:blipFill>
        <p:spPr bwMode="auto">
          <a:xfrm>
            <a:off x="1219199" y="4495800"/>
            <a:ext cx="6038491" cy="548640"/>
          </a:xfrm>
          <a:prstGeom prst="rect">
            <a:avLst/>
          </a:prstGeom>
          <a:ln>
            <a:noFill/>
          </a:ln>
          <a:effectLst>
            <a:outerShdw blurRad="190500" algn="tl" rotWithShape="0">
              <a:srgbClr val="000000">
                <a:alpha val="70000"/>
              </a:srgbClr>
            </a:outerShdw>
          </a:effectLst>
        </p:spPr>
      </p:pic>
      <p:pic>
        <p:nvPicPr>
          <p:cNvPr id="33796" name="Picture 4"/>
          <p:cNvPicPr>
            <a:picLocks noChangeAspect="1" noChangeArrowheads="1"/>
          </p:cNvPicPr>
          <p:nvPr/>
        </p:nvPicPr>
        <p:blipFill>
          <a:blip r:embed="rId4" cstate="email"/>
          <a:srcRect/>
          <a:stretch>
            <a:fillRect/>
          </a:stretch>
        </p:blipFill>
        <p:spPr bwMode="auto">
          <a:xfrm>
            <a:off x="1143000" y="5791200"/>
            <a:ext cx="6843622" cy="457200"/>
          </a:xfrm>
          <a:prstGeom prst="rect">
            <a:avLst/>
          </a:prstGeom>
          <a:ln>
            <a:noFill/>
          </a:ln>
          <a:effectLst>
            <a:outerShdw blurRad="190500" algn="tl" rotWithShape="0">
              <a:srgbClr val="000000">
                <a:alpha val="70000"/>
              </a:srgbClr>
            </a:outerShdw>
          </a:effectLst>
        </p:spPr>
      </p:pic>
      <p:sp>
        <p:nvSpPr>
          <p:cNvPr id="15" name="Rectangle 14"/>
          <p:cNvSpPr/>
          <p:nvPr/>
        </p:nvSpPr>
        <p:spPr>
          <a:xfrm>
            <a:off x="838200" y="4050268"/>
            <a:ext cx="4955203" cy="369332"/>
          </a:xfrm>
          <a:prstGeom prst="rect">
            <a:avLst/>
          </a:prstGeom>
          <a:solidFill>
            <a:schemeClr val="bg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r>
              <a:rPr lang="en-US" b="1" dirty="0" smtClean="0"/>
              <a:t>Remove Documents that Match a Condition</a:t>
            </a:r>
          </a:p>
        </p:txBody>
      </p:sp>
      <p:sp>
        <p:nvSpPr>
          <p:cNvPr id="16" name="Rectangle 15"/>
          <p:cNvSpPr/>
          <p:nvPr/>
        </p:nvSpPr>
        <p:spPr>
          <a:xfrm>
            <a:off x="838200" y="5334000"/>
            <a:ext cx="6032421" cy="369332"/>
          </a:xfrm>
          <a:prstGeom prst="rect">
            <a:avLst/>
          </a:prstGeom>
          <a:solidFill>
            <a:schemeClr val="bg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r>
              <a:rPr lang="en-US" b="1" dirty="0" smtClean="0"/>
              <a:t>Remove a Single Document that Matches a Condition</a:t>
            </a:r>
          </a:p>
        </p:txBody>
      </p:sp>
      <p:sp>
        <p:nvSpPr>
          <p:cNvPr id="17" name="Content Placeholder 3"/>
          <p:cNvSpPr>
            <a:spLocks noGrp="1"/>
          </p:cNvSpPr>
          <p:nvPr>
            <p:ph idx="1"/>
          </p:nvPr>
        </p:nvSpPr>
        <p:spPr>
          <a:xfrm>
            <a:off x="838200" y="1143000"/>
            <a:ext cx="8839200" cy="2057400"/>
          </a:xfrm>
          <a:prstGeom prst="rect">
            <a:avLst/>
          </a:prstGeom>
          <a:solidFill>
            <a:schemeClr val="bg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chorCtr="0">
            <a:noAutofit/>
          </a:bodyPr>
          <a:lstStyle/>
          <a:p>
            <a:r>
              <a:rPr lang="en-US" sz="1800" dirty="0" smtClean="0">
                <a:solidFill>
                  <a:schemeClr val="tx1"/>
                </a:solidFill>
              </a:rPr>
              <a:t>In </a:t>
            </a:r>
            <a:r>
              <a:rPr lang="en-US" sz="1800" dirty="0" err="1" smtClean="0">
                <a:solidFill>
                  <a:schemeClr val="tx1"/>
                </a:solidFill>
              </a:rPr>
              <a:t>MongoDB</a:t>
            </a:r>
            <a:r>
              <a:rPr lang="en-US" sz="1800" dirty="0" smtClean="0">
                <a:solidFill>
                  <a:schemeClr val="tx1"/>
                </a:solidFill>
              </a:rPr>
              <a:t>, the </a:t>
            </a:r>
            <a:r>
              <a:rPr lang="en-US" sz="1800" b="1" dirty="0" err="1" smtClean="0">
                <a:solidFill>
                  <a:schemeClr val="tx1"/>
                </a:solidFill>
              </a:rPr>
              <a:t>db.collection.remove</a:t>
            </a:r>
            <a:r>
              <a:rPr lang="en-US" sz="1800" b="1" dirty="0" smtClean="0">
                <a:solidFill>
                  <a:schemeClr val="tx1"/>
                </a:solidFill>
              </a:rPr>
              <a:t>()</a:t>
            </a:r>
            <a:r>
              <a:rPr lang="en-US" sz="1800" dirty="0" smtClean="0">
                <a:solidFill>
                  <a:schemeClr val="tx1"/>
                </a:solidFill>
              </a:rPr>
              <a:t> method removes documents from a collection. You can remove all documents from a collection, remove all documents that match a condition, or limit the operation to remove just a single document.</a:t>
            </a:r>
            <a:endParaRPr lang="en-GB" sz="1800" dirty="0" smtClean="0">
              <a:solidFill>
                <a:schemeClr val="tx1"/>
              </a:solidFill>
            </a:endParaRPr>
          </a:p>
          <a:p>
            <a:r>
              <a:rPr lang="en-GB" sz="1800" dirty="0" smtClean="0">
                <a:solidFill>
                  <a:schemeClr val="tx1"/>
                </a:solidFill>
              </a:rPr>
              <a:t>To remove all documents from a collection, it may be more efficient to use the drop() method to drop the entire collection, including the indexes, and then recreate the collection and rebuild the indexes.</a:t>
            </a:r>
            <a:endParaRPr lang="en-GB" sz="1800" dirty="0">
              <a:solidFill>
                <a:schemeClr val="tx1"/>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US" sz="3200" b="1" dirty="0" smtClean="0">
                <a:solidFill>
                  <a:srgbClr val="263147"/>
                </a:solidFill>
                <a:latin typeface="Arial"/>
              </a:rPr>
              <a:t>Delete (contd.)</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48FAB34F-37F2-4A6F-B135-68C29A25DBD0}" type="datetime1">
              <a:rPr lang="en-US" smtClean="0"/>
              <a:pPr>
                <a:defRPr/>
              </a:pPr>
              <a:t>3/30/2016</a:t>
            </a:fld>
            <a:endParaRPr lang="en-US" dirty="0"/>
          </a:p>
        </p:txBody>
      </p:sp>
      <p:pic>
        <p:nvPicPr>
          <p:cNvPr id="26626" name="Picture 2"/>
          <p:cNvPicPr>
            <a:picLocks noChangeAspect="1" noChangeArrowheads="1"/>
          </p:cNvPicPr>
          <p:nvPr/>
        </p:nvPicPr>
        <p:blipFill>
          <a:blip r:embed="rId2" cstate="email"/>
          <a:srcRect l="9091" t="6838" r="12727" b="11111"/>
          <a:stretch>
            <a:fillRect/>
          </a:stretch>
        </p:blipFill>
        <p:spPr bwMode="auto">
          <a:xfrm>
            <a:off x="838200" y="1219200"/>
            <a:ext cx="8686800" cy="495300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491039"/>
            <a:ext cx="9906000" cy="1362075"/>
          </a:xfrm>
        </p:spPr>
        <p:txBody>
          <a:bodyPr/>
          <a:lstStyle/>
          <a:p>
            <a:pPr>
              <a:defRPr/>
            </a:pPr>
            <a:r>
              <a:rPr/>
              <a:t>Time for a Break!</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US" sz="3200" b="1" dirty="0" smtClean="0">
                <a:solidFill>
                  <a:srgbClr val="263147"/>
                </a:solidFill>
                <a:latin typeface="Arial"/>
              </a:rPr>
              <a:t>Index</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06C9BB6A-FEB9-473E-BAC4-729CC43A0E66}" type="datetime1">
              <a:rPr lang="en-US" smtClean="0"/>
              <a:pPr>
                <a:defRPr/>
              </a:pPr>
              <a:t>3/30/2016</a:t>
            </a:fld>
            <a:endParaRPr lang="en-US" dirty="0"/>
          </a:p>
        </p:txBody>
      </p:sp>
      <p:pic>
        <p:nvPicPr>
          <p:cNvPr id="34818" name="Picture 2"/>
          <p:cNvPicPr>
            <a:picLocks noChangeAspect="1" noChangeArrowheads="1"/>
          </p:cNvPicPr>
          <p:nvPr/>
        </p:nvPicPr>
        <p:blipFill>
          <a:blip r:embed="rId2" cstate="email"/>
          <a:srcRect l="4717" r="8491"/>
          <a:stretch>
            <a:fillRect/>
          </a:stretch>
        </p:blipFill>
        <p:spPr bwMode="auto">
          <a:xfrm>
            <a:off x="838200" y="3200400"/>
            <a:ext cx="8763000" cy="3124200"/>
          </a:xfrm>
          <a:prstGeom prst="rect">
            <a:avLst/>
          </a:prstGeom>
          <a:ln>
            <a:noFill/>
          </a:ln>
          <a:effectLst>
            <a:outerShdw blurRad="190500" algn="tl" rotWithShape="0">
              <a:srgbClr val="000000">
                <a:alpha val="70000"/>
              </a:srgbClr>
            </a:outerShdw>
          </a:effectLst>
        </p:spPr>
      </p:pic>
      <p:sp>
        <p:nvSpPr>
          <p:cNvPr id="9" name="Content Placeholder 3"/>
          <p:cNvSpPr>
            <a:spLocks noGrp="1"/>
          </p:cNvSpPr>
          <p:nvPr>
            <p:ph idx="1"/>
          </p:nvPr>
        </p:nvSpPr>
        <p:spPr>
          <a:xfrm>
            <a:off x="838200" y="1143000"/>
            <a:ext cx="8839200" cy="1981200"/>
          </a:xfrm>
          <a:prstGeom prst="rect">
            <a:avLst/>
          </a:prstGeom>
          <a:solidFill>
            <a:schemeClr val="bg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chorCtr="0">
            <a:noAutofit/>
          </a:bodyPr>
          <a:lstStyle/>
          <a:p>
            <a:pPr lvl="1">
              <a:buClr>
                <a:srgbClr val="05C3FF"/>
              </a:buClr>
            </a:pPr>
            <a:r>
              <a:rPr lang="en-US" sz="1800" dirty="0" smtClean="0">
                <a:solidFill>
                  <a:schemeClr val="tx1"/>
                </a:solidFill>
              </a:rPr>
              <a:t>Like RDBMS, </a:t>
            </a:r>
            <a:r>
              <a:rPr lang="en-US" sz="1800" dirty="0" err="1" smtClean="0">
                <a:solidFill>
                  <a:schemeClr val="tx1"/>
                </a:solidFill>
              </a:rPr>
              <a:t>MongoDB</a:t>
            </a:r>
            <a:r>
              <a:rPr lang="en-US" sz="1800" dirty="0" smtClean="0">
                <a:solidFill>
                  <a:schemeClr val="tx1"/>
                </a:solidFill>
              </a:rPr>
              <a:t> also has Indexes to provide high performance read operations for frequently used queries. </a:t>
            </a:r>
            <a:r>
              <a:rPr lang="en-US" sz="1800" dirty="0" err="1" smtClean="0">
                <a:solidFill>
                  <a:schemeClr val="tx1"/>
                </a:solidFill>
              </a:rPr>
              <a:t>MongoDB</a:t>
            </a:r>
            <a:r>
              <a:rPr lang="en-US" sz="1800" dirty="0" smtClean="0">
                <a:solidFill>
                  <a:schemeClr val="tx1"/>
                </a:solidFill>
              </a:rPr>
              <a:t> must scan every document in a collection to select those documents that match the query statement.</a:t>
            </a:r>
          </a:p>
          <a:p>
            <a:pPr lvl="1">
              <a:buClr>
                <a:srgbClr val="05C3FF"/>
              </a:buClr>
            </a:pPr>
            <a:r>
              <a:rPr lang="en-US" sz="1800" dirty="0" smtClean="0">
                <a:solidFill>
                  <a:schemeClr val="tx1"/>
                </a:solidFill>
              </a:rPr>
              <a:t>Indexes are special data structures that store a small portion of the collection’s data set in an easy to traverse form. The index stores the value of a specific field or set of fields, ordered by the value of the field.</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US" sz="3200" b="1" dirty="0" smtClean="0">
                <a:solidFill>
                  <a:srgbClr val="263147"/>
                </a:solidFill>
                <a:latin typeface="Arial"/>
              </a:rPr>
              <a:t>Index (contd.)</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B3BEC16C-1797-4992-AD9D-8DF6BBD6AF30}" type="datetime1">
              <a:rPr lang="en-US" smtClean="0"/>
              <a:pPr>
                <a:defRPr/>
              </a:pPr>
              <a:t>3/30/2016</a:t>
            </a:fld>
            <a:endParaRPr lang="en-US" dirty="0"/>
          </a:p>
        </p:txBody>
      </p:sp>
      <p:sp>
        <p:nvSpPr>
          <p:cNvPr id="5" name="Content Placeholder 3"/>
          <p:cNvSpPr>
            <a:spLocks noGrp="1"/>
          </p:cNvSpPr>
          <p:nvPr>
            <p:ph idx="1"/>
          </p:nvPr>
        </p:nvSpPr>
        <p:spPr>
          <a:xfrm>
            <a:off x="838200" y="1447800"/>
            <a:ext cx="8839200" cy="4495800"/>
          </a:xfrm>
          <a:prstGeom prst="rect">
            <a:avLst/>
          </a:prstGeom>
          <a:solidFill>
            <a:schemeClr val="bg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chorCtr="0">
            <a:noAutofit/>
          </a:bodyPr>
          <a:lstStyle/>
          <a:p>
            <a:pPr lvl="1">
              <a:buClr>
                <a:srgbClr val="05C3FF"/>
              </a:buClr>
              <a:buNone/>
            </a:pPr>
            <a:r>
              <a:rPr lang="en-US" sz="1800" dirty="0" smtClean="0">
                <a:solidFill>
                  <a:schemeClr val="tx1"/>
                </a:solidFill>
              </a:rPr>
              <a:t>	</a:t>
            </a:r>
            <a:r>
              <a:rPr lang="en-US" sz="1800" b="1" dirty="0" err="1" smtClean="0">
                <a:solidFill>
                  <a:schemeClr val="tx1"/>
                </a:solidFill>
              </a:rPr>
              <a:t>MongoDB</a:t>
            </a:r>
            <a:r>
              <a:rPr lang="en-US" sz="1800" b="1" dirty="0" smtClean="0">
                <a:solidFill>
                  <a:schemeClr val="tx1"/>
                </a:solidFill>
              </a:rPr>
              <a:t> uses Indexes</a:t>
            </a:r>
          </a:p>
          <a:p>
            <a:pPr lvl="1">
              <a:buClr>
                <a:srgbClr val="05C3FF"/>
              </a:buClr>
            </a:pPr>
            <a:endParaRPr lang="en-US" sz="1800" dirty="0" smtClean="0">
              <a:solidFill>
                <a:schemeClr val="tx1"/>
              </a:solidFill>
            </a:endParaRPr>
          </a:p>
          <a:p>
            <a:pPr lvl="1">
              <a:buClr>
                <a:srgbClr val="05C3FF"/>
              </a:buClr>
              <a:buNone/>
            </a:pPr>
            <a:r>
              <a:rPr lang="en-US" sz="1800" dirty="0" smtClean="0">
                <a:solidFill>
                  <a:schemeClr val="tx1"/>
                </a:solidFill>
              </a:rPr>
              <a:t>	</a:t>
            </a:r>
            <a:r>
              <a:rPr lang="en-US" sz="1800" b="1" dirty="0" smtClean="0">
                <a:solidFill>
                  <a:schemeClr val="tx1"/>
                </a:solidFill>
              </a:rPr>
              <a:t>Sorted Results</a:t>
            </a:r>
          </a:p>
          <a:p>
            <a:pPr lvl="1">
              <a:buClr>
                <a:srgbClr val="05C3FF"/>
              </a:buClr>
            </a:pPr>
            <a:r>
              <a:rPr lang="en-US" sz="1800" dirty="0" err="1" smtClean="0">
                <a:solidFill>
                  <a:schemeClr val="tx1"/>
                </a:solidFill>
              </a:rPr>
              <a:t>MongoDB</a:t>
            </a:r>
            <a:r>
              <a:rPr lang="en-US" sz="1800" dirty="0" smtClean="0">
                <a:solidFill>
                  <a:schemeClr val="tx1"/>
                </a:solidFill>
              </a:rPr>
              <a:t> can use indexes to return documents sorted by the index key directly from the index without requiring an additional sort phase.</a:t>
            </a:r>
          </a:p>
          <a:p>
            <a:pPr lvl="1">
              <a:buClr>
                <a:srgbClr val="05C3FF"/>
              </a:buClr>
            </a:pPr>
            <a:r>
              <a:rPr lang="en-US" sz="1800" dirty="0" smtClean="0">
                <a:solidFill>
                  <a:schemeClr val="tx1"/>
                </a:solidFill>
              </a:rPr>
              <a:t>An index is traversable for sorting in either direction (ascending or descending]. </a:t>
            </a:r>
          </a:p>
          <a:p>
            <a:pPr lvl="1">
              <a:buClr>
                <a:srgbClr val="05C3FF"/>
              </a:buClr>
            </a:pPr>
            <a:endParaRPr lang="en-US" sz="1800" dirty="0" smtClean="0">
              <a:solidFill>
                <a:schemeClr val="tx1"/>
              </a:solidFill>
            </a:endParaRPr>
          </a:p>
          <a:p>
            <a:pPr lvl="1">
              <a:buClr>
                <a:srgbClr val="05C3FF"/>
              </a:buClr>
              <a:buNone/>
            </a:pPr>
            <a:r>
              <a:rPr lang="en-US" sz="1800" dirty="0" smtClean="0">
                <a:solidFill>
                  <a:schemeClr val="tx1"/>
                </a:solidFill>
              </a:rPr>
              <a:t>	</a:t>
            </a:r>
            <a:r>
              <a:rPr lang="en-US" sz="1800" b="1" dirty="0" smtClean="0">
                <a:solidFill>
                  <a:schemeClr val="tx1"/>
                </a:solidFill>
              </a:rPr>
              <a:t>Covered Results</a:t>
            </a:r>
          </a:p>
          <a:p>
            <a:pPr lvl="1">
              <a:buClr>
                <a:srgbClr val="05C3FF"/>
              </a:buClr>
            </a:pPr>
            <a:r>
              <a:rPr lang="en-US" sz="1800" dirty="0" smtClean="0">
                <a:solidFill>
                  <a:schemeClr val="tx1"/>
                </a:solidFill>
              </a:rPr>
              <a:t>When the query criteria and the projection of a query include only the indexed fields, </a:t>
            </a:r>
            <a:r>
              <a:rPr lang="en-US" sz="1800" dirty="0" err="1" smtClean="0">
                <a:solidFill>
                  <a:schemeClr val="tx1"/>
                </a:solidFill>
              </a:rPr>
              <a:t>MongoDB</a:t>
            </a:r>
            <a:r>
              <a:rPr lang="en-US" sz="1800" dirty="0" smtClean="0">
                <a:solidFill>
                  <a:schemeClr val="tx1"/>
                </a:solidFill>
              </a:rPr>
              <a:t> will return results directly from the index without scanning any documents or bringing documents into memory. These covered queries can be very efficient.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a:xfrm>
            <a:off x="411033" y="123825"/>
            <a:ext cx="9082219" cy="630238"/>
          </a:xfrm>
          <a:solidFill>
            <a:srgbClr val="FFFFFF">
              <a:alpha val="0"/>
            </a:srgbClr>
          </a:solidFill>
        </p:spPr>
        <p:txBody>
          <a:bodyPr lIns="0" tIns="89852" rIns="89852" bIns="89852">
            <a:normAutofit fontScale="90000"/>
          </a:bodyPr>
          <a:lstStyle/>
          <a:p>
            <a:pPr eaLnBrk="1" fontAlgn="auto" hangingPunct="1">
              <a:spcAft>
                <a:spcPts val="0"/>
              </a:spcAft>
              <a:buClr>
                <a:schemeClr val="accent2"/>
              </a:buClr>
              <a:buSzPct val="80000"/>
              <a:defRPr/>
            </a:pPr>
            <a:r>
              <a:rPr lang="en-US" dirty="0" smtClean="0">
                <a:solidFill>
                  <a:schemeClr val="accent5"/>
                </a:solidFill>
                <a:ea typeface="+mj-ea"/>
              </a:rPr>
              <a:t>Ground Rules for Onsite Classrooms</a:t>
            </a:r>
          </a:p>
        </p:txBody>
      </p:sp>
      <p:graphicFrame>
        <p:nvGraphicFramePr>
          <p:cNvPr id="85" name="Content Placeholder 84"/>
          <p:cNvGraphicFramePr>
            <a:graphicFrameLocks noGrp="1"/>
          </p:cNvGraphicFramePr>
          <p:nvPr>
            <p:ph idx="1"/>
          </p:nvPr>
        </p:nvGraphicFramePr>
        <p:xfrm>
          <a:off x="838200" y="1295399"/>
          <a:ext cx="8077201" cy="3886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 name="Groupe 597"/>
          <p:cNvGrpSpPr>
            <a:grpSpLocks/>
          </p:cNvGrpSpPr>
          <p:nvPr/>
        </p:nvGrpSpPr>
        <p:grpSpPr bwMode="auto">
          <a:xfrm>
            <a:off x="350490" y="5445224"/>
            <a:ext cx="951797" cy="573782"/>
            <a:chOff x="4376714" y="2104827"/>
            <a:chExt cx="376238" cy="171450"/>
          </a:xfrm>
          <a:gradFill>
            <a:gsLst>
              <a:gs pos="82000">
                <a:srgbClr val="02B3D6">
                  <a:alpha val="68235"/>
                </a:srgbClr>
              </a:gs>
              <a:gs pos="25000">
                <a:srgbClr val="21D6E0"/>
              </a:gs>
              <a:gs pos="75000">
                <a:srgbClr val="0087E6"/>
              </a:gs>
              <a:gs pos="100000">
                <a:srgbClr val="005CBF"/>
              </a:gs>
            </a:gsLst>
            <a:lin ang="2400000" scaled="0"/>
          </a:gradFill>
        </p:grpSpPr>
        <p:sp>
          <p:nvSpPr>
            <p:cNvPr id="16" name="Freeform 760"/>
            <p:cNvSpPr>
              <a:spLocks/>
            </p:cNvSpPr>
            <p:nvPr/>
          </p:nvSpPr>
          <p:spPr bwMode="auto">
            <a:xfrm>
              <a:off x="4376714" y="2104827"/>
              <a:ext cx="125413" cy="171450"/>
            </a:xfrm>
            <a:custGeom>
              <a:avLst/>
              <a:gdLst>
                <a:gd name="T0" fmla="*/ 79 w 79"/>
                <a:gd name="T1" fmla="*/ 108 h 108"/>
                <a:gd name="T2" fmla="*/ 79 w 79"/>
                <a:gd name="T3" fmla="*/ 108 h 108"/>
                <a:gd name="T4" fmla="*/ 78 w 79"/>
                <a:gd name="T5" fmla="*/ 96 h 108"/>
                <a:gd name="T6" fmla="*/ 77 w 79"/>
                <a:gd name="T7" fmla="*/ 86 h 108"/>
                <a:gd name="T8" fmla="*/ 76 w 79"/>
                <a:gd name="T9" fmla="*/ 76 h 108"/>
                <a:gd name="T10" fmla="*/ 72 w 79"/>
                <a:gd name="T11" fmla="*/ 67 h 108"/>
                <a:gd name="T12" fmla="*/ 68 w 79"/>
                <a:gd name="T13" fmla="*/ 59 h 108"/>
                <a:gd name="T14" fmla="*/ 63 w 79"/>
                <a:gd name="T15" fmla="*/ 53 h 108"/>
                <a:gd name="T16" fmla="*/ 57 w 79"/>
                <a:gd name="T17" fmla="*/ 49 h 108"/>
                <a:gd name="T18" fmla="*/ 48 w 79"/>
                <a:gd name="T19" fmla="*/ 45 h 108"/>
                <a:gd name="T20" fmla="*/ 48 w 79"/>
                <a:gd name="T21" fmla="*/ 45 h 108"/>
                <a:gd name="T22" fmla="*/ 52 w 79"/>
                <a:gd name="T23" fmla="*/ 42 h 108"/>
                <a:gd name="T24" fmla="*/ 55 w 79"/>
                <a:gd name="T25" fmla="*/ 37 h 108"/>
                <a:gd name="T26" fmla="*/ 58 w 79"/>
                <a:gd name="T27" fmla="*/ 30 h 108"/>
                <a:gd name="T28" fmla="*/ 59 w 79"/>
                <a:gd name="T29" fmla="*/ 24 h 108"/>
                <a:gd name="T30" fmla="*/ 59 w 79"/>
                <a:gd name="T31" fmla="*/ 24 h 108"/>
                <a:gd name="T32" fmla="*/ 59 w 79"/>
                <a:gd name="T33" fmla="*/ 19 h 108"/>
                <a:gd name="T34" fmla="*/ 58 w 79"/>
                <a:gd name="T35" fmla="*/ 14 h 108"/>
                <a:gd name="T36" fmla="*/ 55 w 79"/>
                <a:gd name="T37" fmla="*/ 10 h 108"/>
                <a:gd name="T38" fmla="*/ 53 w 79"/>
                <a:gd name="T39" fmla="*/ 6 h 108"/>
                <a:gd name="T40" fmla="*/ 50 w 79"/>
                <a:gd name="T41" fmla="*/ 4 h 108"/>
                <a:gd name="T42" fmla="*/ 48 w 79"/>
                <a:gd name="T43" fmla="*/ 1 h 108"/>
                <a:gd name="T44" fmla="*/ 44 w 79"/>
                <a:gd name="T45" fmla="*/ 0 h 108"/>
                <a:gd name="T46" fmla="*/ 40 w 79"/>
                <a:gd name="T47" fmla="*/ 0 h 108"/>
                <a:gd name="T48" fmla="*/ 40 w 79"/>
                <a:gd name="T49" fmla="*/ 0 h 108"/>
                <a:gd name="T50" fmla="*/ 35 w 79"/>
                <a:gd name="T51" fmla="*/ 0 h 108"/>
                <a:gd name="T52" fmla="*/ 33 w 79"/>
                <a:gd name="T53" fmla="*/ 1 h 108"/>
                <a:gd name="T54" fmla="*/ 29 w 79"/>
                <a:gd name="T55" fmla="*/ 4 h 108"/>
                <a:gd name="T56" fmla="*/ 26 w 79"/>
                <a:gd name="T57" fmla="*/ 6 h 108"/>
                <a:gd name="T58" fmla="*/ 24 w 79"/>
                <a:gd name="T59" fmla="*/ 10 h 108"/>
                <a:gd name="T60" fmla="*/ 21 w 79"/>
                <a:gd name="T61" fmla="*/ 14 h 108"/>
                <a:gd name="T62" fmla="*/ 20 w 79"/>
                <a:gd name="T63" fmla="*/ 19 h 108"/>
                <a:gd name="T64" fmla="*/ 20 w 79"/>
                <a:gd name="T65" fmla="*/ 24 h 108"/>
                <a:gd name="T66" fmla="*/ 20 w 79"/>
                <a:gd name="T67" fmla="*/ 24 h 108"/>
                <a:gd name="T68" fmla="*/ 21 w 79"/>
                <a:gd name="T69" fmla="*/ 30 h 108"/>
                <a:gd name="T70" fmla="*/ 24 w 79"/>
                <a:gd name="T71" fmla="*/ 37 h 108"/>
                <a:gd name="T72" fmla="*/ 27 w 79"/>
                <a:gd name="T73" fmla="*/ 42 h 108"/>
                <a:gd name="T74" fmla="*/ 31 w 79"/>
                <a:gd name="T75" fmla="*/ 45 h 108"/>
                <a:gd name="T76" fmla="*/ 31 w 79"/>
                <a:gd name="T77" fmla="*/ 45 h 108"/>
                <a:gd name="T78" fmla="*/ 22 w 79"/>
                <a:gd name="T79" fmla="*/ 49 h 108"/>
                <a:gd name="T80" fmla="*/ 16 w 79"/>
                <a:gd name="T81" fmla="*/ 53 h 108"/>
                <a:gd name="T82" fmla="*/ 11 w 79"/>
                <a:gd name="T83" fmla="*/ 59 h 108"/>
                <a:gd name="T84" fmla="*/ 7 w 79"/>
                <a:gd name="T85" fmla="*/ 67 h 108"/>
                <a:gd name="T86" fmla="*/ 3 w 79"/>
                <a:gd name="T87" fmla="*/ 76 h 108"/>
                <a:gd name="T88" fmla="*/ 2 w 79"/>
                <a:gd name="T89" fmla="*/ 86 h 108"/>
                <a:gd name="T90" fmla="*/ 1 w 79"/>
                <a:gd name="T91" fmla="*/ 96 h 108"/>
                <a:gd name="T92" fmla="*/ 0 w 79"/>
                <a:gd name="T93" fmla="*/ 108 h 10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
                <a:gd name="T142" fmla="*/ 0 h 108"/>
                <a:gd name="T143" fmla="*/ 79 w 79"/>
                <a:gd name="T144" fmla="*/ 108 h 10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 h="108">
                  <a:moveTo>
                    <a:pt x="79" y="108"/>
                  </a:moveTo>
                  <a:lnTo>
                    <a:pt x="79" y="108"/>
                  </a:lnTo>
                  <a:lnTo>
                    <a:pt x="78" y="96"/>
                  </a:lnTo>
                  <a:lnTo>
                    <a:pt x="77" y="86"/>
                  </a:lnTo>
                  <a:lnTo>
                    <a:pt x="76" y="76"/>
                  </a:lnTo>
                  <a:lnTo>
                    <a:pt x="72" y="67"/>
                  </a:lnTo>
                  <a:lnTo>
                    <a:pt x="68" y="59"/>
                  </a:lnTo>
                  <a:lnTo>
                    <a:pt x="63" y="53"/>
                  </a:lnTo>
                  <a:lnTo>
                    <a:pt x="57" y="49"/>
                  </a:lnTo>
                  <a:lnTo>
                    <a:pt x="48" y="45"/>
                  </a:lnTo>
                  <a:lnTo>
                    <a:pt x="52" y="42"/>
                  </a:lnTo>
                  <a:lnTo>
                    <a:pt x="55" y="37"/>
                  </a:lnTo>
                  <a:lnTo>
                    <a:pt x="58" y="30"/>
                  </a:lnTo>
                  <a:lnTo>
                    <a:pt x="59" y="24"/>
                  </a:lnTo>
                  <a:lnTo>
                    <a:pt x="59" y="19"/>
                  </a:lnTo>
                  <a:lnTo>
                    <a:pt x="58" y="14"/>
                  </a:lnTo>
                  <a:lnTo>
                    <a:pt x="55" y="10"/>
                  </a:lnTo>
                  <a:lnTo>
                    <a:pt x="53" y="6"/>
                  </a:lnTo>
                  <a:lnTo>
                    <a:pt x="50" y="4"/>
                  </a:lnTo>
                  <a:lnTo>
                    <a:pt x="48" y="1"/>
                  </a:lnTo>
                  <a:lnTo>
                    <a:pt x="44" y="0"/>
                  </a:lnTo>
                  <a:lnTo>
                    <a:pt x="40" y="0"/>
                  </a:lnTo>
                  <a:lnTo>
                    <a:pt x="35" y="0"/>
                  </a:lnTo>
                  <a:lnTo>
                    <a:pt x="33" y="1"/>
                  </a:lnTo>
                  <a:lnTo>
                    <a:pt x="29" y="4"/>
                  </a:lnTo>
                  <a:lnTo>
                    <a:pt x="26" y="6"/>
                  </a:lnTo>
                  <a:lnTo>
                    <a:pt x="24" y="10"/>
                  </a:lnTo>
                  <a:lnTo>
                    <a:pt x="21" y="14"/>
                  </a:lnTo>
                  <a:lnTo>
                    <a:pt x="20" y="19"/>
                  </a:lnTo>
                  <a:lnTo>
                    <a:pt x="20" y="24"/>
                  </a:lnTo>
                  <a:lnTo>
                    <a:pt x="21" y="30"/>
                  </a:lnTo>
                  <a:lnTo>
                    <a:pt x="24" y="37"/>
                  </a:lnTo>
                  <a:lnTo>
                    <a:pt x="27" y="42"/>
                  </a:lnTo>
                  <a:lnTo>
                    <a:pt x="31" y="45"/>
                  </a:lnTo>
                  <a:lnTo>
                    <a:pt x="22" y="49"/>
                  </a:lnTo>
                  <a:lnTo>
                    <a:pt x="16" y="53"/>
                  </a:lnTo>
                  <a:lnTo>
                    <a:pt x="11" y="59"/>
                  </a:lnTo>
                  <a:lnTo>
                    <a:pt x="7" y="67"/>
                  </a:lnTo>
                  <a:lnTo>
                    <a:pt x="3" y="76"/>
                  </a:lnTo>
                  <a:lnTo>
                    <a:pt x="2" y="86"/>
                  </a:lnTo>
                  <a:lnTo>
                    <a:pt x="1" y="96"/>
                  </a:lnTo>
                  <a:lnTo>
                    <a:pt x="0" y="108"/>
                  </a:lnTo>
                </a:path>
              </a:pathLst>
            </a:custGeom>
            <a:grpFill/>
            <a:ln w="19050">
              <a:solidFill>
                <a:srgbClr val="000000"/>
              </a:solidFill>
              <a:prstDash val="solid"/>
              <a:round/>
              <a:headEnd/>
              <a:tailEnd/>
            </a:ln>
          </p:spPr>
          <p:txBody>
            <a:bodyPr/>
            <a:lstStyle/>
            <a:p>
              <a:pPr>
                <a:defRPr/>
              </a:pPr>
              <a:endParaRPr lang="en-US">
                <a:ea typeface="ＭＳ Ｐゴシック" charset="0"/>
                <a:cs typeface="Arial" charset="0"/>
              </a:endParaRPr>
            </a:p>
          </p:txBody>
        </p:sp>
        <p:sp>
          <p:nvSpPr>
            <p:cNvPr id="17" name="Freeform 761"/>
            <p:cNvSpPr>
              <a:spLocks/>
            </p:cNvSpPr>
            <p:nvPr/>
          </p:nvSpPr>
          <p:spPr bwMode="auto">
            <a:xfrm>
              <a:off x="4502126" y="2104827"/>
              <a:ext cx="125413" cy="171450"/>
            </a:xfrm>
            <a:custGeom>
              <a:avLst/>
              <a:gdLst>
                <a:gd name="T0" fmla="*/ 79 w 79"/>
                <a:gd name="T1" fmla="*/ 108 h 108"/>
                <a:gd name="T2" fmla="*/ 79 w 79"/>
                <a:gd name="T3" fmla="*/ 108 h 108"/>
                <a:gd name="T4" fmla="*/ 79 w 79"/>
                <a:gd name="T5" fmla="*/ 96 h 108"/>
                <a:gd name="T6" fmla="*/ 78 w 79"/>
                <a:gd name="T7" fmla="*/ 86 h 108"/>
                <a:gd name="T8" fmla="*/ 75 w 79"/>
                <a:gd name="T9" fmla="*/ 76 h 108"/>
                <a:gd name="T10" fmla="*/ 73 w 79"/>
                <a:gd name="T11" fmla="*/ 67 h 108"/>
                <a:gd name="T12" fmla="*/ 68 w 79"/>
                <a:gd name="T13" fmla="*/ 59 h 108"/>
                <a:gd name="T14" fmla="*/ 62 w 79"/>
                <a:gd name="T15" fmla="*/ 53 h 108"/>
                <a:gd name="T16" fmla="*/ 56 w 79"/>
                <a:gd name="T17" fmla="*/ 49 h 108"/>
                <a:gd name="T18" fmla="*/ 49 w 79"/>
                <a:gd name="T19" fmla="*/ 45 h 108"/>
                <a:gd name="T20" fmla="*/ 49 w 79"/>
                <a:gd name="T21" fmla="*/ 45 h 108"/>
                <a:gd name="T22" fmla="*/ 52 w 79"/>
                <a:gd name="T23" fmla="*/ 42 h 108"/>
                <a:gd name="T24" fmla="*/ 55 w 79"/>
                <a:gd name="T25" fmla="*/ 37 h 108"/>
                <a:gd name="T26" fmla="*/ 57 w 79"/>
                <a:gd name="T27" fmla="*/ 30 h 108"/>
                <a:gd name="T28" fmla="*/ 59 w 79"/>
                <a:gd name="T29" fmla="*/ 24 h 108"/>
                <a:gd name="T30" fmla="*/ 59 w 79"/>
                <a:gd name="T31" fmla="*/ 24 h 108"/>
                <a:gd name="T32" fmla="*/ 59 w 79"/>
                <a:gd name="T33" fmla="*/ 19 h 108"/>
                <a:gd name="T34" fmla="*/ 57 w 79"/>
                <a:gd name="T35" fmla="*/ 14 h 108"/>
                <a:gd name="T36" fmla="*/ 56 w 79"/>
                <a:gd name="T37" fmla="*/ 10 h 108"/>
                <a:gd name="T38" fmla="*/ 54 w 79"/>
                <a:gd name="T39" fmla="*/ 6 h 108"/>
                <a:gd name="T40" fmla="*/ 50 w 79"/>
                <a:gd name="T41" fmla="*/ 4 h 108"/>
                <a:gd name="T42" fmla="*/ 47 w 79"/>
                <a:gd name="T43" fmla="*/ 1 h 108"/>
                <a:gd name="T44" fmla="*/ 43 w 79"/>
                <a:gd name="T45" fmla="*/ 0 h 108"/>
                <a:gd name="T46" fmla="*/ 40 w 79"/>
                <a:gd name="T47" fmla="*/ 0 h 108"/>
                <a:gd name="T48" fmla="*/ 40 w 79"/>
                <a:gd name="T49" fmla="*/ 0 h 108"/>
                <a:gd name="T50" fmla="*/ 36 w 79"/>
                <a:gd name="T51" fmla="*/ 0 h 108"/>
                <a:gd name="T52" fmla="*/ 32 w 79"/>
                <a:gd name="T53" fmla="*/ 1 h 108"/>
                <a:gd name="T54" fmla="*/ 28 w 79"/>
                <a:gd name="T55" fmla="*/ 4 h 108"/>
                <a:gd name="T56" fmla="*/ 26 w 79"/>
                <a:gd name="T57" fmla="*/ 6 h 108"/>
                <a:gd name="T58" fmla="*/ 23 w 79"/>
                <a:gd name="T59" fmla="*/ 10 h 108"/>
                <a:gd name="T60" fmla="*/ 22 w 79"/>
                <a:gd name="T61" fmla="*/ 14 h 108"/>
                <a:gd name="T62" fmla="*/ 21 w 79"/>
                <a:gd name="T63" fmla="*/ 19 h 108"/>
                <a:gd name="T64" fmla="*/ 19 w 79"/>
                <a:gd name="T65" fmla="*/ 24 h 108"/>
                <a:gd name="T66" fmla="*/ 19 w 79"/>
                <a:gd name="T67" fmla="*/ 24 h 108"/>
                <a:gd name="T68" fmla="*/ 21 w 79"/>
                <a:gd name="T69" fmla="*/ 30 h 108"/>
                <a:gd name="T70" fmla="*/ 23 w 79"/>
                <a:gd name="T71" fmla="*/ 37 h 108"/>
                <a:gd name="T72" fmla="*/ 27 w 79"/>
                <a:gd name="T73" fmla="*/ 42 h 108"/>
                <a:gd name="T74" fmla="*/ 31 w 79"/>
                <a:gd name="T75" fmla="*/ 45 h 108"/>
                <a:gd name="T76" fmla="*/ 31 w 79"/>
                <a:gd name="T77" fmla="*/ 45 h 108"/>
                <a:gd name="T78" fmla="*/ 23 w 79"/>
                <a:gd name="T79" fmla="*/ 49 h 108"/>
                <a:gd name="T80" fmla="*/ 16 w 79"/>
                <a:gd name="T81" fmla="*/ 53 h 108"/>
                <a:gd name="T82" fmla="*/ 11 w 79"/>
                <a:gd name="T83" fmla="*/ 59 h 108"/>
                <a:gd name="T84" fmla="*/ 7 w 79"/>
                <a:gd name="T85" fmla="*/ 67 h 108"/>
                <a:gd name="T86" fmla="*/ 4 w 79"/>
                <a:gd name="T87" fmla="*/ 76 h 108"/>
                <a:gd name="T88" fmla="*/ 2 w 79"/>
                <a:gd name="T89" fmla="*/ 86 h 108"/>
                <a:gd name="T90" fmla="*/ 0 w 79"/>
                <a:gd name="T91" fmla="*/ 96 h 108"/>
                <a:gd name="T92" fmla="*/ 0 w 79"/>
                <a:gd name="T93" fmla="*/ 108 h 10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
                <a:gd name="T142" fmla="*/ 0 h 108"/>
                <a:gd name="T143" fmla="*/ 79 w 79"/>
                <a:gd name="T144" fmla="*/ 108 h 10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 h="108">
                  <a:moveTo>
                    <a:pt x="79" y="108"/>
                  </a:moveTo>
                  <a:lnTo>
                    <a:pt x="79" y="108"/>
                  </a:lnTo>
                  <a:lnTo>
                    <a:pt x="79" y="96"/>
                  </a:lnTo>
                  <a:lnTo>
                    <a:pt x="78" y="86"/>
                  </a:lnTo>
                  <a:lnTo>
                    <a:pt x="75" y="76"/>
                  </a:lnTo>
                  <a:lnTo>
                    <a:pt x="73" y="67"/>
                  </a:lnTo>
                  <a:lnTo>
                    <a:pt x="68" y="59"/>
                  </a:lnTo>
                  <a:lnTo>
                    <a:pt x="62" y="53"/>
                  </a:lnTo>
                  <a:lnTo>
                    <a:pt x="56" y="49"/>
                  </a:lnTo>
                  <a:lnTo>
                    <a:pt x="49" y="45"/>
                  </a:lnTo>
                  <a:lnTo>
                    <a:pt x="52" y="42"/>
                  </a:lnTo>
                  <a:lnTo>
                    <a:pt x="55" y="37"/>
                  </a:lnTo>
                  <a:lnTo>
                    <a:pt x="57" y="30"/>
                  </a:lnTo>
                  <a:lnTo>
                    <a:pt x="59" y="24"/>
                  </a:lnTo>
                  <a:lnTo>
                    <a:pt x="59" y="19"/>
                  </a:lnTo>
                  <a:lnTo>
                    <a:pt x="57" y="14"/>
                  </a:lnTo>
                  <a:lnTo>
                    <a:pt x="56" y="10"/>
                  </a:lnTo>
                  <a:lnTo>
                    <a:pt x="54" y="6"/>
                  </a:lnTo>
                  <a:lnTo>
                    <a:pt x="50" y="4"/>
                  </a:lnTo>
                  <a:lnTo>
                    <a:pt x="47" y="1"/>
                  </a:lnTo>
                  <a:lnTo>
                    <a:pt x="43" y="0"/>
                  </a:lnTo>
                  <a:lnTo>
                    <a:pt x="40" y="0"/>
                  </a:lnTo>
                  <a:lnTo>
                    <a:pt x="36" y="0"/>
                  </a:lnTo>
                  <a:lnTo>
                    <a:pt x="32" y="1"/>
                  </a:lnTo>
                  <a:lnTo>
                    <a:pt x="28" y="4"/>
                  </a:lnTo>
                  <a:lnTo>
                    <a:pt x="26" y="6"/>
                  </a:lnTo>
                  <a:lnTo>
                    <a:pt x="23" y="10"/>
                  </a:lnTo>
                  <a:lnTo>
                    <a:pt x="22" y="14"/>
                  </a:lnTo>
                  <a:lnTo>
                    <a:pt x="21" y="19"/>
                  </a:lnTo>
                  <a:lnTo>
                    <a:pt x="19" y="24"/>
                  </a:lnTo>
                  <a:lnTo>
                    <a:pt x="21" y="30"/>
                  </a:lnTo>
                  <a:lnTo>
                    <a:pt x="23" y="37"/>
                  </a:lnTo>
                  <a:lnTo>
                    <a:pt x="27" y="42"/>
                  </a:lnTo>
                  <a:lnTo>
                    <a:pt x="31" y="45"/>
                  </a:lnTo>
                  <a:lnTo>
                    <a:pt x="23" y="49"/>
                  </a:lnTo>
                  <a:lnTo>
                    <a:pt x="16" y="53"/>
                  </a:lnTo>
                  <a:lnTo>
                    <a:pt x="11" y="59"/>
                  </a:lnTo>
                  <a:lnTo>
                    <a:pt x="7" y="67"/>
                  </a:lnTo>
                  <a:lnTo>
                    <a:pt x="4" y="76"/>
                  </a:lnTo>
                  <a:lnTo>
                    <a:pt x="2" y="86"/>
                  </a:lnTo>
                  <a:lnTo>
                    <a:pt x="0" y="96"/>
                  </a:lnTo>
                  <a:lnTo>
                    <a:pt x="0" y="108"/>
                  </a:lnTo>
                </a:path>
              </a:pathLst>
            </a:custGeom>
            <a:grpFill/>
            <a:ln w="19050">
              <a:solidFill>
                <a:srgbClr val="000000"/>
              </a:solidFill>
              <a:prstDash val="solid"/>
              <a:round/>
              <a:headEnd/>
              <a:tailEnd/>
            </a:ln>
          </p:spPr>
          <p:txBody>
            <a:bodyPr/>
            <a:lstStyle/>
            <a:p>
              <a:pPr>
                <a:defRPr/>
              </a:pPr>
              <a:endParaRPr lang="en-US">
                <a:ea typeface="ＭＳ Ｐゴシック" charset="0"/>
                <a:cs typeface="Arial" charset="0"/>
              </a:endParaRPr>
            </a:p>
          </p:txBody>
        </p:sp>
        <p:sp>
          <p:nvSpPr>
            <p:cNvPr id="18" name="Freeform 762"/>
            <p:cNvSpPr>
              <a:spLocks/>
            </p:cNvSpPr>
            <p:nvPr/>
          </p:nvSpPr>
          <p:spPr bwMode="auto">
            <a:xfrm>
              <a:off x="4627539" y="2104827"/>
              <a:ext cx="125413" cy="171450"/>
            </a:xfrm>
            <a:custGeom>
              <a:avLst/>
              <a:gdLst>
                <a:gd name="T0" fmla="*/ 79 w 79"/>
                <a:gd name="T1" fmla="*/ 108 h 108"/>
                <a:gd name="T2" fmla="*/ 79 w 79"/>
                <a:gd name="T3" fmla="*/ 108 h 108"/>
                <a:gd name="T4" fmla="*/ 79 w 79"/>
                <a:gd name="T5" fmla="*/ 96 h 108"/>
                <a:gd name="T6" fmla="*/ 77 w 79"/>
                <a:gd name="T7" fmla="*/ 86 h 108"/>
                <a:gd name="T8" fmla="*/ 75 w 79"/>
                <a:gd name="T9" fmla="*/ 76 h 108"/>
                <a:gd name="T10" fmla="*/ 72 w 79"/>
                <a:gd name="T11" fmla="*/ 67 h 108"/>
                <a:gd name="T12" fmla="*/ 68 w 79"/>
                <a:gd name="T13" fmla="*/ 59 h 108"/>
                <a:gd name="T14" fmla="*/ 63 w 79"/>
                <a:gd name="T15" fmla="*/ 53 h 108"/>
                <a:gd name="T16" fmla="*/ 56 w 79"/>
                <a:gd name="T17" fmla="*/ 49 h 108"/>
                <a:gd name="T18" fmla="*/ 48 w 79"/>
                <a:gd name="T19" fmla="*/ 45 h 108"/>
                <a:gd name="T20" fmla="*/ 48 w 79"/>
                <a:gd name="T21" fmla="*/ 45 h 108"/>
                <a:gd name="T22" fmla="*/ 52 w 79"/>
                <a:gd name="T23" fmla="*/ 42 h 108"/>
                <a:gd name="T24" fmla="*/ 56 w 79"/>
                <a:gd name="T25" fmla="*/ 37 h 108"/>
                <a:gd name="T26" fmla="*/ 58 w 79"/>
                <a:gd name="T27" fmla="*/ 30 h 108"/>
                <a:gd name="T28" fmla="*/ 59 w 79"/>
                <a:gd name="T29" fmla="*/ 24 h 108"/>
                <a:gd name="T30" fmla="*/ 59 w 79"/>
                <a:gd name="T31" fmla="*/ 24 h 108"/>
                <a:gd name="T32" fmla="*/ 58 w 79"/>
                <a:gd name="T33" fmla="*/ 19 h 108"/>
                <a:gd name="T34" fmla="*/ 57 w 79"/>
                <a:gd name="T35" fmla="*/ 14 h 108"/>
                <a:gd name="T36" fmla="*/ 56 w 79"/>
                <a:gd name="T37" fmla="*/ 10 h 108"/>
                <a:gd name="T38" fmla="*/ 53 w 79"/>
                <a:gd name="T39" fmla="*/ 6 h 108"/>
                <a:gd name="T40" fmla="*/ 51 w 79"/>
                <a:gd name="T41" fmla="*/ 4 h 108"/>
                <a:gd name="T42" fmla="*/ 47 w 79"/>
                <a:gd name="T43" fmla="*/ 1 h 108"/>
                <a:gd name="T44" fmla="*/ 43 w 79"/>
                <a:gd name="T45" fmla="*/ 0 h 108"/>
                <a:gd name="T46" fmla="*/ 39 w 79"/>
                <a:gd name="T47" fmla="*/ 0 h 108"/>
                <a:gd name="T48" fmla="*/ 39 w 79"/>
                <a:gd name="T49" fmla="*/ 0 h 108"/>
                <a:gd name="T50" fmla="*/ 35 w 79"/>
                <a:gd name="T51" fmla="*/ 0 h 108"/>
                <a:gd name="T52" fmla="*/ 32 w 79"/>
                <a:gd name="T53" fmla="*/ 1 h 108"/>
                <a:gd name="T54" fmla="*/ 29 w 79"/>
                <a:gd name="T55" fmla="*/ 4 h 108"/>
                <a:gd name="T56" fmla="*/ 25 w 79"/>
                <a:gd name="T57" fmla="*/ 6 h 108"/>
                <a:gd name="T58" fmla="*/ 23 w 79"/>
                <a:gd name="T59" fmla="*/ 10 h 108"/>
                <a:gd name="T60" fmla="*/ 21 w 79"/>
                <a:gd name="T61" fmla="*/ 14 h 108"/>
                <a:gd name="T62" fmla="*/ 20 w 79"/>
                <a:gd name="T63" fmla="*/ 19 h 108"/>
                <a:gd name="T64" fmla="*/ 20 w 79"/>
                <a:gd name="T65" fmla="*/ 24 h 108"/>
                <a:gd name="T66" fmla="*/ 20 w 79"/>
                <a:gd name="T67" fmla="*/ 24 h 108"/>
                <a:gd name="T68" fmla="*/ 21 w 79"/>
                <a:gd name="T69" fmla="*/ 30 h 108"/>
                <a:gd name="T70" fmla="*/ 24 w 79"/>
                <a:gd name="T71" fmla="*/ 37 h 108"/>
                <a:gd name="T72" fmla="*/ 27 w 79"/>
                <a:gd name="T73" fmla="*/ 42 h 108"/>
                <a:gd name="T74" fmla="*/ 30 w 79"/>
                <a:gd name="T75" fmla="*/ 45 h 108"/>
                <a:gd name="T76" fmla="*/ 30 w 79"/>
                <a:gd name="T77" fmla="*/ 45 h 108"/>
                <a:gd name="T78" fmla="*/ 23 w 79"/>
                <a:gd name="T79" fmla="*/ 49 h 108"/>
                <a:gd name="T80" fmla="*/ 16 w 79"/>
                <a:gd name="T81" fmla="*/ 53 h 108"/>
                <a:gd name="T82" fmla="*/ 11 w 79"/>
                <a:gd name="T83" fmla="*/ 59 h 108"/>
                <a:gd name="T84" fmla="*/ 6 w 79"/>
                <a:gd name="T85" fmla="*/ 67 h 108"/>
                <a:gd name="T86" fmla="*/ 4 w 79"/>
                <a:gd name="T87" fmla="*/ 76 h 108"/>
                <a:gd name="T88" fmla="*/ 1 w 79"/>
                <a:gd name="T89" fmla="*/ 86 h 108"/>
                <a:gd name="T90" fmla="*/ 0 w 79"/>
                <a:gd name="T91" fmla="*/ 96 h 108"/>
                <a:gd name="T92" fmla="*/ 0 w 79"/>
                <a:gd name="T93" fmla="*/ 108 h 10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
                <a:gd name="T142" fmla="*/ 0 h 108"/>
                <a:gd name="T143" fmla="*/ 79 w 79"/>
                <a:gd name="T144" fmla="*/ 108 h 10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 h="108">
                  <a:moveTo>
                    <a:pt x="79" y="108"/>
                  </a:moveTo>
                  <a:lnTo>
                    <a:pt x="79" y="108"/>
                  </a:lnTo>
                  <a:lnTo>
                    <a:pt x="79" y="96"/>
                  </a:lnTo>
                  <a:lnTo>
                    <a:pt x="77" y="86"/>
                  </a:lnTo>
                  <a:lnTo>
                    <a:pt x="75" y="76"/>
                  </a:lnTo>
                  <a:lnTo>
                    <a:pt x="72" y="67"/>
                  </a:lnTo>
                  <a:lnTo>
                    <a:pt x="68" y="59"/>
                  </a:lnTo>
                  <a:lnTo>
                    <a:pt x="63" y="53"/>
                  </a:lnTo>
                  <a:lnTo>
                    <a:pt x="56" y="49"/>
                  </a:lnTo>
                  <a:lnTo>
                    <a:pt x="48" y="45"/>
                  </a:lnTo>
                  <a:lnTo>
                    <a:pt x="52" y="42"/>
                  </a:lnTo>
                  <a:lnTo>
                    <a:pt x="56" y="37"/>
                  </a:lnTo>
                  <a:lnTo>
                    <a:pt x="58" y="30"/>
                  </a:lnTo>
                  <a:lnTo>
                    <a:pt x="59" y="24"/>
                  </a:lnTo>
                  <a:lnTo>
                    <a:pt x="58" y="19"/>
                  </a:lnTo>
                  <a:lnTo>
                    <a:pt x="57" y="14"/>
                  </a:lnTo>
                  <a:lnTo>
                    <a:pt x="56" y="10"/>
                  </a:lnTo>
                  <a:lnTo>
                    <a:pt x="53" y="6"/>
                  </a:lnTo>
                  <a:lnTo>
                    <a:pt x="51" y="4"/>
                  </a:lnTo>
                  <a:lnTo>
                    <a:pt x="47" y="1"/>
                  </a:lnTo>
                  <a:lnTo>
                    <a:pt x="43" y="0"/>
                  </a:lnTo>
                  <a:lnTo>
                    <a:pt x="39" y="0"/>
                  </a:lnTo>
                  <a:lnTo>
                    <a:pt x="35" y="0"/>
                  </a:lnTo>
                  <a:lnTo>
                    <a:pt x="32" y="1"/>
                  </a:lnTo>
                  <a:lnTo>
                    <a:pt x="29" y="4"/>
                  </a:lnTo>
                  <a:lnTo>
                    <a:pt x="25" y="6"/>
                  </a:lnTo>
                  <a:lnTo>
                    <a:pt x="23" y="10"/>
                  </a:lnTo>
                  <a:lnTo>
                    <a:pt x="21" y="14"/>
                  </a:lnTo>
                  <a:lnTo>
                    <a:pt x="20" y="19"/>
                  </a:lnTo>
                  <a:lnTo>
                    <a:pt x="20" y="24"/>
                  </a:lnTo>
                  <a:lnTo>
                    <a:pt x="21" y="30"/>
                  </a:lnTo>
                  <a:lnTo>
                    <a:pt x="24" y="37"/>
                  </a:lnTo>
                  <a:lnTo>
                    <a:pt x="27" y="42"/>
                  </a:lnTo>
                  <a:lnTo>
                    <a:pt x="30" y="45"/>
                  </a:lnTo>
                  <a:lnTo>
                    <a:pt x="23" y="49"/>
                  </a:lnTo>
                  <a:lnTo>
                    <a:pt x="16" y="53"/>
                  </a:lnTo>
                  <a:lnTo>
                    <a:pt x="11" y="59"/>
                  </a:lnTo>
                  <a:lnTo>
                    <a:pt x="6" y="67"/>
                  </a:lnTo>
                  <a:lnTo>
                    <a:pt x="4" y="76"/>
                  </a:lnTo>
                  <a:lnTo>
                    <a:pt x="1" y="86"/>
                  </a:lnTo>
                  <a:lnTo>
                    <a:pt x="0" y="96"/>
                  </a:lnTo>
                  <a:lnTo>
                    <a:pt x="0" y="108"/>
                  </a:lnTo>
                </a:path>
              </a:pathLst>
            </a:custGeom>
            <a:grpFill/>
            <a:ln w="19050">
              <a:solidFill>
                <a:srgbClr val="000000"/>
              </a:solidFill>
              <a:prstDash val="solid"/>
              <a:round/>
              <a:headEnd/>
              <a:tailEnd/>
            </a:ln>
          </p:spPr>
          <p:txBody>
            <a:bodyPr/>
            <a:lstStyle/>
            <a:p>
              <a:pPr>
                <a:defRPr/>
              </a:pPr>
              <a:endParaRPr lang="en-US">
                <a:ea typeface="ＭＳ Ｐゴシック" charset="0"/>
                <a:cs typeface="Arial" charset="0"/>
              </a:endParaRPr>
            </a:p>
          </p:txBody>
        </p:sp>
      </p:grpSp>
      <p:grpSp>
        <p:nvGrpSpPr>
          <p:cNvPr id="3" name="Groupe 413"/>
          <p:cNvGrpSpPr>
            <a:grpSpLocks/>
          </p:cNvGrpSpPr>
          <p:nvPr/>
        </p:nvGrpSpPr>
        <p:grpSpPr bwMode="auto">
          <a:xfrm>
            <a:off x="1520620" y="5589240"/>
            <a:ext cx="275167" cy="512762"/>
            <a:chOff x="750864" y="1307901"/>
            <a:chExt cx="161925" cy="307975"/>
          </a:xfrm>
          <a:gradFill>
            <a:gsLst>
              <a:gs pos="0">
                <a:srgbClr val="CFA2E8"/>
              </a:gs>
              <a:gs pos="45000">
                <a:srgbClr val="FF7A00"/>
              </a:gs>
              <a:gs pos="70000">
                <a:srgbClr val="02B3D6"/>
              </a:gs>
              <a:gs pos="100000">
                <a:srgbClr val="4D0808"/>
              </a:gs>
            </a:gsLst>
            <a:lin ang="2400000" scaled="0"/>
          </a:gradFill>
        </p:grpSpPr>
        <p:grpSp>
          <p:nvGrpSpPr>
            <p:cNvPr id="4" name="Groupe 921"/>
            <p:cNvGrpSpPr>
              <a:grpSpLocks/>
            </p:cNvGrpSpPr>
            <p:nvPr/>
          </p:nvGrpSpPr>
          <p:grpSpPr bwMode="auto">
            <a:xfrm>
              <a:off x="787376" y="1338064"/>
              <a:ext cx="87313" cy="249237"/>
              <a:chOff x="787376" y="1338064"/>
              <a:chExt cx="87313" cy="249237"/>
            </a:xfrm>
            <a:grpFill/>
          </p:grpSpPr>
          <p:sp>
            <p:nvSpPr>
              <p:cNvPr id="25" name="Line 124"/>
              <p:cNvSpPr>
                <a:spLocks noChangeShapeType="1"/>
              </p:cNvSpPr>
              <p:nvPr/>
            </p:nvSpPr>
            <p:spPr bwMode="auto">
              <a:xfrm flipV="1">
                <a:off x="787376" y="1338064"/>
                <a:ext cx="53975" cy="14287"/>
              </a:xfrm>
              <a:prstGeom prst="line">
                <a:avLst/>
              </a:prstGeom>
              <a:grpFill/>
              <a:ln w="19050">
                <a:solidFill>
                  <a:srgbClr val="000000"/>
                </a:solidFill>
                <a:round/>
                <a:headEnd/>
                <a:tailEnd/>
              </a:ln>
            </p:spPr>
            <p:txBody>
              <a:bodyPr/>
              <a:lstStyle/>
              <a:p>
                <a:pPr>
                  <a:defRPr/>
                </a:pPr>
                <a:endParaRPr lang="en-US" b="1">
                  <a:ea typeface="ＭＳ Ｐゴシック" charset="0"/>
                  <a:cs typeface="Arial" charset="0"/>
                </a:endParaRPr>
              </a:p>
            </p:txBody>
          </p:sp>
          <p:sp>
            <p:nvSpPr>
              <p:cNvPr id="26" name="Line 125"/>
              <p:cNvSpPr>
                <a:spLocks noChangeShapeType="1"/>
              </p:cNvSpPr>
              <p:nvPr/>
            </p:nvSpPr>
            <p:spPr bwMode="auto">
              <a:xfrm flipV="1">
                <a:off x="788964" y="1368226"/>
                <a:ext cx="74613" cy="14287"/>
              </a:xfrm>
              <a:prstGeom prst="line">
                <a:avLst/>
              </a:prstGeom>
              <a:grpFill/>
              <a:ln w="19050">
                <a:solidFill>
                  <a:srgbClr val="000000"/>
                </a:solidFill>
                <a:round/>
                <a:headEnd/>
                <a:tailEnd/>
              </a:ln>
            </p:spPr>
            <p:txBody>
              <a:bodyPr/>
              <a:lstStyle/>
              <a:p>
                <a:pPr>
                  <a:defRPr/>
                </a:pPr>
                <a:endParaRPr lang="en-US" b="1">
                  <a:ea typeface="ＭＳ Ｐゴシック" charset="0"/>
                  <a:cs typeface="Arial" charset="0"/>
                </a:endParaRPr>
              </a:p>
            </p:txBody>
          </p:sp>
          <p:sp>
            <p:nvSpPr>
              <p:cNvPr id="27" name="Line 126"/>
              <p:cNvSpPr>
                <a:spLocks noChangeShapeType="1"/>
              </p:cNvSpPr>
              <p:nvPr/>
            </p:nvSpPr>
            <p:spPr bwMode="auto">
              <a:xfrm flipV="1">
                <a:off x="814364" y="1403151"/>
                <a:ext cx="38100" cy="3175"/>
              </a:xfrm>
              <a:prstGeom prst="line">
                <a:avLst/>
              </a:prstGeom>
              <a:grpFill/>
              <a:ln w="19050">
                <a:solidFill>
                  <a:srgbClr val="000000"/>
                </a:solidFill>
                <a:round/>
                <a:headEnd/>
                <a:tailEnd/>
              </a:ln>
            </p:spPr>
            <p:txBody>
              <a:bodyPr/>
              <a:lstStyle/>
              <a:p>
                <a:pPr>
                  <a:defRPr/>
                </a:pPr>
                <a:endParaRPr lang="en-US" b="1">
                  <a:ea typeface="ＭＳ Ｐゴシック" charset="0"/>
                  <a:cs typeface="Arial" charset="0"/>
                </a:endParaRPr>
              </a:p>
            </p:txBody>
          </p:sp>
          <p:sp>
            <p:nvSpPr>
              <p:cNvPr id="28" name="Line 127"/>
              <p:cNvSpPr>
                <a:spLocks noChangeShapeType="1"/>
              </p:cNvSpPr>
              <p:nvPr/>
            </p:nvSpPr>
            <p:spPr bwMode="auto">
              <a:xfrm flipV="1">
                <a:off x="809601" y="1519039"/>
                <a:ext cx="38100" cy="6350"/>
              </a:xfrm>
              <a:prstGeom prst="line">
                <a:avLst/>
              </a:prstGeom>
              <a:grpFill/>
              <a:ln w="19050">
                <a:solidFill>
                  <a:srgbClr val="000000"/>
                </a:solidFill>
                <a:round/>
                <a:headEnd/>
                <a:tailEnd/>
              </a:ln>
            </p:spPr>
            <p:txBody>
              <a:bodyPr/>
              <a:lstStyle/>
              <a:p>
                <a:pPr>
                  <a:defRPr/>
                </a:pPr>
                <a:endParaRPr lang="en-US" b="1">
                  <a:ea typeface="ＭＳ Ｐゴシック" charset="0"/>
                  <a:cs typeface="Arial" charset="0"/>
                </a:endParaRPr>
              </a:p>
            </p:txBody>
          </p:sp>
          <p:sp>
            <p:nvSpPr>
              <p:cNvPr id="29" name="Line 128"/>
              <p:cNvSpPr>
                <a:spLocks noChangeShapeType="1"/>
              </p:cNvSpPr>
              <p:nvPr/>
            </p:nvSpPr>
            <p:spPr bwMode="auto">
              <a:xfrm flipV="1">
                <a:off x="795314" y="1542851"/>
                <a:ext cx="74613" cy="15875"/>
              </a:xfrm>
              <a:prstGeom prst="line">
                <a:avLst/>
              </a:prstGeom>
              <a:grpFill/>
              <a:ln w="19050">
                <a:solidFill>
                  <a:srgbClr val="000000"/>
                </a:solidFill>
                <a:round/>
                <a:headEnd/>
                <a:tailEnd/>
              </a:ln>
            </p:spPr>
            <p:txBody>
              <a:bodyPr/>
              <a:lstStyle/>
              <a:p>
                <a:pPr>
                  <a:defRPr/>
                </a:pPr>
                <a:endParaRPr lang="en-US" b="1">
                  <a:ea typeface="ＭＳ Ｐゴシック" charset="0"/>
                  <a:cs typeface="Arial" charset="0"/>
                </a:endParaRPr>
              </a:p>
            </p:txBody>
          </p:sp>
          <p:sp>
            <p:nvSpPr>
              <p:cNvPr id="30" name="Line 129"/>
              <p:cNvSpPr>
                <a:spLocks noChangeShapeType="1"/>
              </p:cNvSpPr>
              <p:nvPr/>
            </p:nvSpPr>
            <p:spPr bwMode="auto">
              <a:xfrm flipV="1">
                <a:off x="815951" y="1573014"/>
                <a:ext cx="58738" cy="14287"/>
              </a:xfrm>
              <a:prstGeom prst="line">
                <a:avLst/>
              </a:prstGeom>
              <a:grpFill/>
              <a:ln w="19050">
                <a:solidFill>
                  <a:srgbClr val="000000"/>
                </a:solidFill>
                <a:round/>
                <a:headEnd/>
                <a:tailEnd/>
              </a:ln>
            </p:spPr>
            <p:txBody>
              <a:bodyPr/>
              <a:lstStyle/>
              <a:p>
                <a:pPr>
                  <a:defRPr/>
                </a:pPr>
                <a:endParaRPr lang="en-US" b="1">
                  <a:ea typeface="ＭＳ Ｐゴシック" charset="0"/>
                  <a:cs typeface="Arial" charset="0"/>
                </a:endParaRPr>
              </a:p>
            </p:txBody>
          </p:sp>
        </p:grpSp>
        <p:grpSp>
          <p:nvGrpSpPr>
            <p:cNvPr id="5" name="Groupe 922"/>
            <p:cNvGrpSpPr>
              <a:grpSpLocks/>
            </p:cNvGrpSpPr>
            <p:nvPr/>
          </p:nvGrpSpPr>
          <p:grpSpPr bwMode="auto">
            <a:xfrm>
              <a:off x="750864" y="1307901"/>
              <a:ext cx="161925" cy="307975"/>
              <a:chOff x="750864" y="1307901"/>
              <a:chExt cx="161925" cy="307975"/>
            </a:xfrm>
            <a:grpFill/>
          </p:grpSpPr>
          <p:sp>
            <p:nvSpPr>
              <p:cNvPr id="22" name="Freeform 123"/>
              <p:cNvSpPr>
                <a:spLocks/>
              </p:cNvSpPr>
              <p:nvPr/>
            </p:nvSpPr>
            <p:spPr bwMode="auto">
              <a:xfrm>
                <a:off x="750864" y="1346001"/>
                <a:ext cx="161925" cy="230187"/>
              </a:xfrm>
              <a:custGeom>
                <a:avLst/>
                <a:gdLst>
                  <a:gd name="T0" fmla="*/ 2 w 102"/>
                  <a:gd name="T1" fmla="*/ 0 h 145"/>
                  <a:gd name="T2" fmla="*/ 2 w 102"/>
                  <a:gd name="T3" fmla="*/ 0 h 145"/>
                  <a:gd name="T4" fmla="*/ 2 w 102"/>
                  <a:gd name="T5" fmla="*/ 4 h 145"/>
                  <a:gd name="T6" fmla="*/ 0 w 102"/>
                  <a:gd name="T7" fmla="*/ 12 h 145"/>
                  <a:gd name="T8" fmla="*/ 0 w 102"/>
                  <a:gd name="T9" fmla="*/ 17 h 145"/>
                  <a:gd name="T10" fmla="*/ 2 w 102"/>
                  <a:gd name="T11" fmla="*/ 23 h 145"/>
                  <a:gd name="T12" fmla="*/ 4 w 102"/>
                  <a:gd name="T13" fmla="*/ 28 h 145"/>
                  <a:gd name="T14" fmla="*/ 7 w 102"/>
                  <a:gd name="T15" fmla="*/ 34 h 145"/>
                  <a:gd name="T16" fmla="*/ 7 w 102"/>
                  <a:gd name="T17" fmla="*/ 34 h 145"/>
                  <a:gd name="T18" fmla="*/ 13 w 102"/>
                  <a:gd name="T19" fmla="*/ 42 h 145"/>
                  <a:gd name="T20" fmla="*/ 21 w 102"/>
                  <a:gd name="T21" fmla="*/ 48 h 145"/>
                  <a:gd name="T22" fmla="*/ 38 w 102"/>
                  <a:gd name="T23" fmla="*/ 62 h 145"/>
                  <a:gd name="T24" fmla="*/ 60 w 102"/>
                  <a:gd name="T25" fmla="*/ 79 h 145"/>
                  <a:gd name="T26" fmla="*/ 73 w 102"/>
                  <a:gd name="T27" fmla="*/ 89 h 145"/>
                  <a:gd name="T28" fmla="*/ 85 w 102"/>
                  <a:gd name="T29" fmla="*/ 100 h 145"/>
                  <a:gd name="T30" fmla="*/ 85 w 102"/>
                  <a:gd name="T31" fmla="*/ 100 h 145"/>
                  <a:gd name="T32" fmla="*/ 93 w 102"/>
                  <a:gd name="T33" fmla="*/ 109 h 145"/>
                  <a:gd name="T34" fmla="*/ 98 w 102"/>
                  <a:gd name="T35" fmla="*/ 117 h 145"/>
                  <a:gd name="T36" fmla="*/ 100 w 102"/>
                  <a:gd name="T37" fmla="*/ 124 h 145"/>
                  <a:gd name="T38" fmla="*/ 102 w 102"/>
                  <a:gd name="T39" fmla="*/ 132 h 145"/>
                  <a:gd name="T40" fmla="*/ 102 w 102"/>
                  <a:gd name="T41" fmla="*/ 137 h 145"/>
                  <a:gd name="T42" fmla="*/ 100 w 102"/>
                  <a:gd name="T43" fmla="*/ 141 h 145"/>
                  <a:gd name="T44" fmla="*/ 99 w 102"/>
                  <a:gd name="T45" fmla="*/ 145 h 14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2"/>
                  <a:gd name="T70" fmla="*/ 0 h 145"/>
                  <a:gd name="T71" fmla="*/ 102 w 102"/>
                  <a:gd name="T72" fmla="*/ 145 h 14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2" h="145">
                    <a:moveTo>
                      <a:pt x="2" y="0"/>
                    </a:moveTo>
                    <a:lnTo>
                      <a:pt x="2" y="0"/>
                    </a:lnTo>
                    <a:lnTo>
                      <a:pt x="2" y="4"/>
                    </a:lnTo>
                    <a:lnTo>
                      <a:pt x="0" y="12"/>
                    </a:lnTo>
                    <a:lnTo>
                      <a:pt x="0" y="17"/>
                    </a:lnTo>
                    <a:lnTo>
                      <a:pt x="2" y="23"/>
                    </a:lnTo>
                    <a:lnTo>
                      <a:pt x="4" y="28"/>
                    </a:lnTo>
                    <a:lnTo>
                      <a:pt x="7" y="34"/>
                    </a:lnTo>
                    <a:lnTo>
                      <a:pt x="13" y="42"/>
                    </a:lnTo>
                    <a:lnTo>
                      <a:pt x="21" y="48"/>
                    </a:lnTo>
                    <a:lnTo>
                      <a:pt x="38" y="62"/>
                    </a:lnTo>
                    <a:lnTo>
                      <a:pt x="60" y="79"/>
                    </a:lnTo>
                    <a:lnTo>
                      <a:pt x="73" y="89"/>
                    </a:lnTo>
                    <a:lnTo>
                      <a:pt x="85" y="100"/>
                    </a:lnTo>
                    <a:lnTo>
                      <a:pt x="93" y="109"/>
                    </a:lnTo>
                    <a:lnTo>
                      <a:pt x="98" y="117"/>
                    </a:lnTo>
                    <a:lnTo>
                      <a:pt x="100" y="124"/>
                    </a:lnTo>
                    <a:lnTo>
                      <a:pt x="102" y="132"/>
                    </a:lnTo>
                    <a:lnTo>
                      <a:pt x="102" y="137"/>
                    </a:lnTo>
                    <a:lnTo>
                      <a:pt x="100" y="141"/>
                    </a:lnTo>
                    <a:lnTo>
                      <a:pt x="99" y="145"/>
                    </a:lnTo>
                  </a:path>
                </a:pathLst>
              </a:custGeom>
              <a:grpFill/>
              <a:ln w="19050">
                <a:solidFill>
                  <a:srgbClr val="000000"/>
                </a:solidFill>
                <a:prstDash val="solid"/>
                <a:round/>
                <a:headEnd/>
                <a:tailEnd/>
              </a:ln>
            </p:spPr>
            <p:txBody>
              <a:bodyPr/>
              <a:lstStyle/>
              <a:p>
                <a:pPr>
                  <a:defRPr/>
                </a:pPr>
                <a:endParaRPr lang="en-US" b="1">
                  <a:ea typeface="ＭＳ Ｐゴシック" charset="0"/>
                  <a:cs typeface="Arial" charset="0"/>
                </a:endParaRPr>
              </a:p>
            </p:txBody>
          </p:sp>
          <p:sp>
            <p:nvSpPr>
              <p:cNvPr id="23" name="Freeform 130"/>
              <p:cNvSpPr>
                <a:spLocks/>
              </p:cNvSpPr>
              <p:nvPr/>
            </p:nvSpPr>
            <p:spPr bwMode="auto">
              <a:xfrm>
                <a:off x="765151" y="1480939"/>
                <a:ext cx="46038" cy="134937"/>
              </a:xfrm>
              <a:custGeom>
                <a:avLst/>
                <a:gdLst>
                  <a:gd name="T0" fmla="*/ 29 w 29"/>
                  <a:gd name="T1" fmla="*/ 0 h 85"/>
                  <a:gd name="T2" fmla="*/ 29 w 29"/>
                  <a:gd name="T3" fmla="*/ 0 h 85"/>
                  <a:gd name="T4" fmla="*/ 26 w 29"/>
                  <a:gd name="T5" fmla="*/ 3 h 85"/>
                  <a:gd name="T6" fmla="*/ 17 w 29"/>
                  <a:gd name="T7" fmla="*/ 11 h 85"/>
                  <a:gd name="T8" fmla="*/ 12 w 29"/>
                  <a:gd name="T9" fmla="*/ 18 h 85"/>
                  <a:gd name="T10" fmla="*/ 7 w 29"/>
                  <a:gd name="T11" fmla="*/ 24 h 85"/>
                  <a:gd name="T12" fmla="*/ 3 w 29"/>
                  <a:gd name="T13" fmla="*/ 32 h 85"/>
                  <a:gd name="T14" fmla="*/ 0 w 29"/>
                  <a:gd name="T15" fmla="*/ 39 h 85"/>
                  <a:gd name="T16" fmla="*/ 0 w 29"/>
                  <a:gd name="T17" fmla="*/ 39 h 85"/>
                  <a:gd name="T18" fmla="*/ 0 w 29"/>
                  <a:gd name="T19" fmla="*/ 47 h 85"/>
                  <a:gd name="T20" fmla="*/ 1 w 29"/>
                  <a:gd name="T21" fmla="*/ 56 h 85"/>
                  <a:gd name="T22" fmla="*/ 4 w 29"/>
                  <a:gd name="T23" fmla="*/ 63 h 85"/>
                  <a:gd name="T24" fmla="*/ 8 w 29"/>
                  <a:gd name="T25" fmla="*/ 70 h 85"/>
                  <a:gd name="T26" fmla="*/ 15 w 29"/>
                  <a:gd name="T27" fmla="*/ 80 h 85"/>
                  <a:gd name="T28" fmla="*/ 19 w 29"/>
                  <a:gd name="T29" fmla="*/ 85 h 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
                  <a:gd name="T46" fmla="*/ 0 h 85"/>
                  <a:gd name="T47" fmla="*/ 29 w 29"/>
                  <a:gd name="T48" fmla="*/ 85 h 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 h="85">
                    <a:moveTo>
                      <a:pt x="29" y="0"/>
                    </a:moveTo>
                    <a:lnTo>
                      <a:pt x="29" y="0"/>
                    </a:lnTo>
                    <a:lnTo>
                      <a:pt x="26" y="3"/>
                    </a:lnTo>
                    <a:lnTo>
                      <a:pt x="17" y="11"/>
                    </a:lnTo>
                    <a:lnTo>
                      <a:pt x="12" y="18"/>
                    </a:lnTo>
                    <a:lnTo>
                      <a:pt x="7" y="24"/>
                    </a:lnTo>
                    <a:lnTo>
                      <a:pt x="3" y="32"/>
                    </a:lnTo>
                    <a:lnTo>
                      <a:pt x="0" y="39"/>
                    </a:lnTo>
                    <a:lnTo>
                      <a:pt x="0" y="47"/>
                    </a:lnTo>
                    <a:lnTo>
                      <a:pt x="1" y="56"/>
                    </a:lnTo>
                    <a:lnTo>
                      <a:pt x="4" y="63"/>
                    </a:lnTo>
                    <a:lnTo>
                      <a:pt x="8" y="70"/>
                    </a:lnTo>
                    <a:lnTo>
                      <a:pt x="15" y="80"/>
                    </a:lnTo>
                    <a:lnTo>
                      <a:pt x="19" y="85"/>
                    </a:lnTo>
                  </a:path>
                </a:pathLst>
              </a:custGeom>
              <a:grpFill/>
              <a:ln w="19050">
                <a:solidFill>
                  <a:srgbClr val="000000"/>
                </a:solidFill>
                <a:prstDash val="solid"/>
                <a:round/>
                <a:headEnd/>
                <a:tailEnd/>
              </a:ln>
            </p:spPr>
            <p:txBody>
              <a:bodyPr/>
              <a:lstStyle/>
              <a:p>
                <a:pPr>
                  <a:defRPr/>
                </a:pPr>
                <a:endParaRPr lang="en-US" b="1">
                  <a:ea typeface="ＭＳ Ｐゴシック" charset="0"/>
                  <a:cs typeface="Arial" charset="0"/>
                </a:endParaRPr>
              </a:p>
            </p:txBody>
          </p:sp>
          <p:sp>
            <p:nvSpPr>
              <p:cNvPr id="24" name="Freeform 131"/>
              <p:cNvSpPr>
                <a:spLocks/>
              </p:cNvSpPr>
              <p:nvPr/>
            </p:nvSpPr>
            <p:spPr bwMode="auto">
              <a:xfrm>
                <a:off x="854051" y="1307901"/>
                <a:ext cx="46038" cy="134937"/>
              </a:xfrm>
              <a:custGeom>
                <a:avLst/>
                <a:gdLst>
                  <a:gd name="T0" fmla="*/ 9 w 29"/>
                  <a:gd name="T1" fmla="*/ 0 h 85"/>
                  <a:gd name="T2" fmla="*/ 9 w 29"/>
                  <a:gd name="T3" fmla="*/ 0 h 85"/>
                  <a:gd name="T4" fmla="*/ 13 w 29"/>
                  <a:gd name="T5" fmla="*/ 3 h 85"/>
                  <a:gd name="T6" fmla="*/ 20 w 29"/>
                  <a:gd name="T7" fmla="*/ 11 h 85"/>
                  <a:gd name="T8" fmla="*/ 24 w 29"/>
                  <a:gd name="T9" fmla="*/ 18 h 85"/>
                  <a:gd name="T10" fmla="*/ 27 w 29"/>
                  <a:gd name="T11" fmla="*/ 25 h 85"/>
                  <a:gd name="T12" fmla="*/ 29 w 29"/>
                  <a:gd name="T13" fmla="*/ 34 h 85"/>
                  <a:gd name="T14" fmla="*/ 29 w 29"/>
                  <a:gd name="T15" fmla="*/ 44 h 85"/>
                  <a:gd name="T16" fmla="*/ 29 w 29"/>
                  <a:gd name="T17" fmla="*/ 44 h 85"/>
                  <a:gd name="T18" fmla="*/ 27 w 29"/>
                  <a:gd name="T19" fmla="*/ 53 h 85"/>
                  <a:gd name="T20" fmla="*/ 23 w 29"/>
                  <a:gd name="T21" fmla="*/ 62 h 85"/>
                  <a:gd name="T22" fmla="*/ 18 w 29"/>
                  <a:gd name="T23" fmla="*/ 68 h 85"/>
                  <a:gd name="T24" fmla="*/ 13 w 29"/>
                  <a:gd name="T25" fmla="*/ 75 h 85"/>
                  <a:gd name="T26" fmla="*/ 4 w 29"/>
                  <a:gd name="T27" fmla="*/ 82 h 85"/>
                  <a:gd name="T28" fmla="*/ 0 w 29"/>
                  <a:gd name="T29" fmla="*/ 85 h 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
                  <a:gd name="T46" fmla="*/ 0 h 85"/>
                  <a:gd name="T47" fmla="*/ 29 w 29"/>
                  <a:gd name="T48" fmla="*/ 85 h 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 h="85">
                    <a:moveTo>
                      <a:pt x="9" y="0"/>
                    </a:moveTo>
                    <a:lnTo>
                      <a:pt x="9" y="0"/>
                    </a:lnTo>
                    <a:lnTo>
                      <a:pt x="13" y="3"/>
                    </a:lnTo>
                    <a:lnTo>
                      <a:pt x="20" y="11"/>
                    </a:lnTo>
                    <a:lnTo>
                      <a:pt x="24" y="18"/>
                    </a:lnTo>
                    <a:lnTo>
                      <a:pt x="27" y="25"/>
                    </a:lnTo>
                    <a:lnTo>
                      <a:pt x="29" y="34"/>
                    </a:lnTo>
                    <a:lnTo>
                      <a:pt x="29" y="44"/>
                    </a:lnTo>
                    <a:lnTo>
                      <a:pt x="27" y="53"/>
                    </a:lnTo>
                    <a:lnTo>
                      <a:pt x="23" y="62"/>
                    </a:lnTo>
                    <a:lnTo>
                      <a:pt x="18" y="68"/>
                    </a:lnTo>
                    <a:lnTo>
                      <a:pt x="13" y="75"/>
                    </a:lnTo>
                    <a:lnTo>
                      <a:pt x="4" y="82"/>
                    </a:lnTo>
                    <a:lnTo>
                      <a:pt x="0" y="85"/>
                    </a:lnTo>
                  </a:path>
                </a:pathLst>
              </a:custGeom>
              <a:grpFill/>
              <a:ln w="19050">
                <a:solidFill>
                  <a:srgbClr val="000000"/>
                </a:solidFill>
                <a:prstDash val="solid"/>
                <a:round/>
                <a:headEnd/>
                <a:tailEnd/>
              </a:ln>
            </p:spPr>
            <p:txBody>
              <a:bodyPr/>
              <a:lstStyle/>
              <a:p>
                <a:pPr>
                  <a:defRPr/>
                </a:pPr>
                <a:endParaRPr lang="en-US" b="1">
                  <a:ea typeface="ＭＳ Ｐゴシック" charset="0"/>
                  <a:cs typeface="Arial" charset="0"/>
                </a:endParaRPr>
              </a:p>
            </p:txBody>
          </p:sp>
        </p:grpSp>
      </p:grpSp>
      <p:sp>
        <p:nvSpPr>
          <p:cNvPr id="25606" name="Freeform 686"/>
          <p:cNvSpPr>
            <a:spLocks noChangeAspect="1"/>
          </p:cNvSpPr>
          <p:nvPr/>
        </p:nvSpPr>
        <p:spPr bwMode="auto">
          <a:xfrm>
            <a:off x="1988079" y="5661028"/>
            <a:ext cx="350838" cy="396875"/>
          </a:xfrm>
          <a:custGeom>
            <a:avLst/>
            <a:gdLst>
              <a:gd name="T0" fmla="*/ 2147483647 w 139"/>
              <a:gd name="T1" fmla="*/ 2147483647 h 171"/>
              <a:gd name="T2" fmla="*/ 2147483647 w 139"/>
              <a:gd name="T3" fmla="*/ 2147483647 h 171"/>
              <a:gd name="T4" fmla="*/ 2147483647 w 139"/>
              <a:gd name="T5" fmla="*/ 2147483647 h 171"/>
              <a:gd name="T6" fmla="*/ 2147483647 w 139"/>
              <a:gd name="T7" fmla="*/ 2147483647 h 171"/>
              <a:gd name="T8" fmla="*/ 2147483647 w 139"/>
              <a:gd name="T9" fmla="*/ 2147483647 h 171"/>
              <a:gd name="T10" fmla="*/ 2147483647 w 139"/>
              <a:gd name="T11" fmla="*/ 2147483647 h 171"/>
              <a:gd name="T12" fmla="*/ 2147483647 w 139"/>
              <a:gd name="T13" fmla="*/ 2147483647 h 171"/>
              <a:gd name="T14" fmla="*/ 2147483647 w 139"/>
              <a:gd name="T15" fmla="*/ 2147483647 h 171"/>
              <a:gd name="T16" fmla="*/ 2147483647 w 139"/>
              <a:gd name="T17" fmla="*/ 2147483647 h 171"/>
              <a:gd name="T18" fmla="*/ 2147483647 w 139"/>
              <a:gd name="T19" fmla="*/ 2147483647 h 171"/>
              <a:gd name="T20" fmla="*/ 2147483647 w 139"/>
              <a:gd name="T21" fmla="*/ 2147483647 h 171"/>
              <a:gd name="T22" fmla="*/ 2147483647 w 139"/>
              <a:gd name="T23" fmla="*/ 2147483647 h 171"/>
              <a:gd name="T24" fmla="*/ 2147483647 w 139"/>
              <a:gd name="T25" fmla="*/ 2147483647 h 171"/>
              <a:gd name="T26" fmla="*/ 2147483647 w 139"/>
              <a:gd name="T27" fmla="*/ 2147483647 h 171"/>
              <a:gd name="T28" fmla="*/ 2147483647 w 139"/>
              <a:gd name="T29" fmla="*/ 2147483647 h 171"/>
              <a:gd name="T30" fmla="*/ 2147483647 w 139"/>
              <a:gd name="T31" fmla="*/ 2147483647 h 171"/>
              <a:gd name="T32" fmla="*/ 2147483647 w 139"/>
              <a:gd name="T33" fmla="*/ 2147483647 h 171"/>
              <a:gd name="T34" fmla="*/ 2147483647 w 139"/>
              <a:gd name="T35" fmla="*/ 2147483647 h 171"/>
              <a:gd name="T36" fmla="*/ 2147483647 w 139"/>
              <a:gd name="T37" fmla="*/ 2147483647 h 171"/>
              <a:gd name="T38" fmla="*/ 2147483647 w 139"/>
              <a:gd name="T39" fmla="*/ 2147483647 h 171"/>
              <a:gd name="T40" fmla="*/ 2147483647 w 139"/>
              <a:gd name="T41" fmla="*/ 2147483647 h 171"/>
              <a:gd name="T42" fmla="*/ 2147483647 w 139"/>
              <a:gd name="T43" fmla="*/ 2147483647 h 171"/>
              <a:gd name="T44" fmla="*/ 2147483647 w 139"/>
              <a:gd name="T45" fmla="*/ 2147483647 h 171"/>
              <a:gd name="T46" fmla="*/ 2147483647 w 139"/>
              <a:gd name="T47" fmla="*/ 2147483647 h 171"/>
              <a:gd name="T48" fmla="*/ 2147483647 w 139"/>
              <a:gd name="T49" fmla="*/ 2147483647 h 171"/>
              <a:gd name="T50" fmla="*/ 2147483647 w 139"/>
              <a:gd name="T51" fmla="*/ 2147483647 h 171"/>
              <a:gd name="T52" fmla="*/ 2147483647 w 139"/>
              <a:gd name="T53" fmla="*/ 2147483647 h 171"/>
              <a:gd name="T54" fmla="*/ 2147483647 w 139"/>
              <a:gd name="T55" fmla="*/ 2147483647 h 17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39"/>
              <a:gd name="T85" fmla="*/ 0 h 171"/>
              <a:gd name="T86" fmla="*/ 139 w 139"/>
              <a:gd name="T87" fmla="*/ 171 h 17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39" h="171">
                <a:moveTo>
                  <a:pt x="88" y="168"/>
                </a:moveTo>
                <a:cubicBezTo>
                  <a:pt x="81" y="168"/>
                  <a:pt x="74" y="167"/>
                  <a:pt x="67" y="166"/>
                </a:cubicBezTo>
                <a:cubicBezTo>
                  <a:pt x="57" y="164"/>
                  <a:pt x="44" y="160"/>
                  <a:pt x="32" y="156"/>
                </a:cubicBezTo>
                <a:cubicBezTo>
                  <a:pt x="19" y="151"/>
                  <a:pt x="9" y="146"/>
                  <a:pt x="4" y="140"/>
                </a:cubicBezTo>
                <a:cubicBezTo>
                  <a:pt x="3" y="139"/>
                  <a:pt x="1" y="137"/>
                  <a:pt x="1" y="134"/>
                </a:cubicBezTo>
                <a:cubicBezTo>
                  <a:pt x="0" y="131"/>
                  <a:pt x="0" y="128"/>
                  <a:pt x="3" y="123"/>
                </a:cubicBezTo>
                <a:cubicBezTo>
                  <a:pt x="4" y="122"/>
                  <a:pt x="5" y="121"/>
                  <a:pt x="6" y="120"/>
                </a:cubicBezTo>
                <a:cubicBezTo>
                  <a:pt x="8" y="119"/>
                  <a:pt x="9" y="119"/>
                  <a:pt x="8" y="118"/>
                </a:cubicBezTo>
                <a:cubicBezTo>
                  <a:pt x="3" y="111"/>
                  <a:pt x="3" y="105"/>
                  <a:pt x="6" y="101"/>
                </a:cubicBezTo>
                <a:cubicBezTo>
                  <a:pt x="8" y="97"/>
                  <a:pt x="12" y="94"/>
                  <a:pt x="16" y="93"/>
                </a:cubicBezTo>
                <a:cubicBezTo>
                  <a:pt x="10" y="88"/>
                  <a:pt x="9" y="82"/>
                  <a:pt x="10" y="76"/>
                </a:cubicBezTo>
                <a:cubicBezTo>
                  <a:pt x="12" y="71"/>
                  <a:pt x="17" y="66"/>
                  <a:pt x="24" y="66"/>
                </a:cubicBezTo>
                <a:cubicBezTo>
                  <a:pt x="21" y="57"/>
                  <a:pt x="25" y="51"/>
                  <a:pt x="31" y="48"/>
                </a:cubicBezTo>
                <a:cubicBezTo>
                  <a:pt x="36" y="45"/>
                  <a:pt x="44" y="45"/>
                  <a:pt x="49" y="46"/>
                </a:cubicBezTo>
                <a:cubicBezTo>
                  <a:pt x="59" y="48"/>
                  <a:pt x="64" y="50"/>
                  <a:pt x="68" y="52"/>
                </a:cubicBezTo>
                <a:cubicBezTo>
                  <a:pt x="72" y="54"/>
                  <a:pt x="74" y="55"/>
                  <a:pt x="78" y="57"/>
                </a:cubicBezTo>
                <a:cubicBezTo>
                  <a:pt x="78" y="49"/>
                  <a:pt x="78" y="41"/>
                  <a:pt x="80" y="33"/>
                </a:cubicBezTo>
                <a:cubicBezTo>
                  <a:pt x="81" y="25"/>
                  <a:pt x="84" y="18"/>
                  <a:pt x="89" y="11"/>
                </a:cubicBezTo>
                <a:cubicBezTo>
                  <a:pt x="92" y="7"/>
                  <a:pt x="98" y="3"/>
                  <a:pt x="102" y="2"/>
                </a:cubicBezTo>
                <a:cubicBezTo>
                  <a:pt x="107" y="0"/>
                  <a:pt x="111" y="2"/>
                  <a:pt x="113" y="8"/>
                </a:cubicBezTo>
                <a:cubicBezTo>
                  <a:pt x="115" y="14"/>
                  <a:pt x="113" y="20"/>
                  <a:pt x="111" y="27"/>
                </a:cubicBezTo>
                <a:cubicBezTo>
                  <a:pt x="109" y="34"/>
                  <a:pt x="109" y="43"/>
                  <a:pt x="116" y="56"/>
                </a:cubicBezTo>
                <a:cubicBezTo>
                  <a:pt x="120" y="62"/>
                  <a:pt x="122" y="68"/>
                  <a:pt x="124" y="74"/>
                </a:cubicBezTo>
                <a:cubicBezTo>
                  <a:pt x="126" y="81"/>
                  <a:pt x="128" y="87"/>
                  <a:pt x="130" y="93"/>
                </a:cubicBezTo>
                <a:cubicBezTo>
                  <a:pt x="131" y="97"/>
                  <a:pt x="133" y="99"/>
                  <a:pt x="135" y="100"/>
                </a:cubicBezTo>
                <a:cubicBezTo>
                  <a:pt x="137" y="101"/>
                  <a:pt x="139" y="101"/>
                  <a:pt x="139" y="102"/>
                </a:cubicBezTo>
                <a:cubicBezTo>
                  <a:pt x="127" y="137"/>
                  <a:pt x="127" y="137"/>
                  <a:pt x="127" y="137"/>
                </a:cubicBezTo>
                <a:cubicBezTo>
                  <a:pt x="114" y="171"/>
                  <a:pt x="114" y="171"/>
                  <a:pt x="114" y="171"/>
                </a:cubicBezTo>
              </a:path>
            </a:pathLst>
          </a:custGeom>
          <a:noFill/>
          <a:ln w="12700" cap="flat">
            <a:solidFill>
              <a:srgbClr val="000000"/>
            </a:solidFill>
            <a:prstDash val="solid"/>
            <a:miter lim="800000"/>
            <a:headEnd/>
            <a:tailEnd/>
          </a:ln>
        </p:spPr>
        <p:txBody>
          <a:bodyPr/>
          <a:lstStyle/>
          <a:p>
            <a:endParaRPr lang="en-US"/>
          </a:p>
        </p:txBody>
      </p:sp>
      <p:sp>
        <p:nvSpPr>
          <p:cNvPr id="25607" name="Freeform 687"/>
          <p:cNvSpPr>
            <a:spLocks noChangeAspect="1"/>
          </p:cNvSpPr>
          <p:nvPr/>
        </p:nvSpPr>
        <p:spPr bwMode="auto">
          <a:xfrm>
            <a:off x="2457583" y="5516566"/>
            <a:ext cx="362876" cy="396875"/>
          </a:xfrm>
          <a:custGeom>
            <a:avLst/>
            <a:gdLst>
              <a:gd name="T0" fmla="*/ 2147483647 w 143"/>
              <a:gd name="T1" fmla="*/ 2147483647 h 170"/>
              <a:gd name="T2" fmla="*/ 2147483647 w 143"/>
              <a:gd name="T3" fmla="*/ 2147483647 h 170"/>
              <a:gd name="T4" fmla="*/ 2147483647 w 143"/>
              <a:gd name="T5" fmla="*/ 2147483647 h 170"/>
              <a:gd name="T6" fmla="*/ 2147483647 w 143"/>
              <a:gd name="T7" fmla="*/ 2147483647 h 170"/>
              <a:gd name="T8" fmla="*/ 0 w 143"/>
              <a:gd name="T9" fmla="*/ 2147483647 h 170"/>
              <a:gd name="T10" fmla="*/ 2147483647 w 143"/>
              <a:gd name="T11" fmla="*/ 2147483647 h 170"/>
              <a:gd name="T12" fmla="*/ 2147483647 w 143"/>
              <a:gd name="T13" fmla="*/ 2147483647 h 170"/>
              <a:gd name="T14" fmla="*/ 2147483647 w 143"/>
              <a:gd name="T15" fmla="*/ 2147483647 h 170"/>
              <a:gd name="T16" fmla="*/ 2147483647 w 143"/>
              <a:gd name="T17" fmla="*/ 2147483647 h 170"/>
              <a:gd name="T18" fmla="*/ 2147483647 w 143"/>
              <a:gd name="T19" fmla="*/ 2147483647 h 170"/>
              <a:gd name="T20" fmla="*/ 2147483647 w 143"/>
              <a:gd name="T21" fmla="*/ 2147483647 h 170"/>
              <a:gd name="T22" fmla="*/ 2147483647 w 143"/>
              <a:gd name="T23" fmla="*/ 2147483647 h 170"/>
              <a:gd name="T24" fmla="*/ 2147483647 w 143"/>
              <a:gd name="T25" fmla="*/ 2147483647 h 170"/>
              <a:gd name="T26" fmla="*/ 2147483647 w 143"/>
              <a:gd name="T27" fmla="*/ 2147483647 h 170"/>
              <a:gd name="T28" fmla="*/ 2147483647 w 143"/>
              <a:gd name="T29" fmla="*/ 2147483647 h 170"/>
              <a:gd name="T30" fmla="*/ 2147483647 w 143"/>
              <a:gd name="T31" fmla="*/ 2147483647 h 170"/>
              <a:gd name="T32" fmla="*/ 2147483647 w 143"/>
              <a:gd name="T33" fmla="*/ 2147483647 h 170"/>
              <a:gd name="T34" fmla="*/ 2147483647 w 143"/>
              <a:gd name="T35" fmla="*/ 2147483647 h 170"/>
              <a:gd name="T36" fmla="*/ 2147483647 w 143"/>
              <a:gd name="T37" fmla="*/ 2147483647 h 170"/>
              <a:gd name="T38" fmla="*/ 2147483647 w 143"/>
              <a:gd name="T39" fmla="*/ 2147483647 h 170"/>
              <a:gd name="T40" fmla="*/ 2147483647 w 143"/>
              <a:gd name="T41" fmla="*/ 2147483647 h 170"/>
              <a:gd name="T42" fmla="*/ 2147483647 w 143"/>
              <a:gd name="T43" fmla="*/ 2147483647 h 170"/>
              <a:gd name="T44" fmla="*/ 2147483647 w 143"/>
              <a:gd name="T45" fmla="*/ 2147483647 h 170"/>
              <a:gd name="T46" fmla="*/ 2147483647 w 143"/>
              <a:gd name="T47" fmla="*/ 2147483647 h 170"/>
              <a:gd name="T48" fmla="*/ 2147483647 w 143"/>
              <a:gd name="T49" fmla="*/ 2147483647 h 170"/>
              <a:gd name="T50" fmla="*/ 2147483647 w 143"/>
              <a:gd name="T51" fmla="*/ 2147483647 h 170"/>
              <a:gd name="T52" fmla="*/ 2147483647 w 143"/>
              <a:gd name="T53" fmla="*/ 2147483647 h 170"/>
              <a:gd name="T54" fmla="*/ 2147483647 w 143"/>
              <a:gd name="T55" fmla="*/ 0 h 17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43"/>
              <a:gd name="T85" fmla="*/ 0 h 170"/>
              <a:gd name="T86" fmla="*/ 143 w 143"/>
              <a:gd name="T87" fmla="*/ 170 h 17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43" h="170">
                <a:moveTo>
                  <a:pt x="82" y="7"/>
                </a:moveTo>
                <a:cubicBezTo>
                  <a:pt x="75" y="8"/>
                  <a:pt x="68" y="10"/>
                  <a:pt x="61" y="12"/>
                </a:cubicBezTo>
                <a:cubicBezTo>
                  <a:pt x="52" y="16"/>
                  <a:pt x="39" y="21"/>
                  <a:pt x="28" y="28"/>
                </a:cubicBezTo>
                <a:cubicBezTo>
                  <a:pt x="16" y="34"/>
                  <a:pt x="6" y="42"/>
                  <a:pt x="3" y="47"/>
                </a:cubicBezTo>
                <a:cubicBezTo>
                  <a:pt x="2" y="49"/>
                  <a:pt x="1" y="51"/>
                  <a:pt x="0" y="54"/>
                </a:cubicBezTo>
                <a:cubicBezTo>
                  <a:pt x="0" y="57"/>
                  <a:pt x="0" y="61"/>
                  <a:pt x="4" y="65"/>
                </a:cubicBezTo>
                <a:cubicBezTo>
                  <a:pt x="5" y="66"/>
                  <a:pt x="7" y="67"/>
                  <a:pt x="8" y="67"/>
                </a:cubicBezTo>
                <a:cubicBezTo>
                  <a:pt x="10" y="68"/>
                  <a:pt x="11" y="68"/>
                  <a:pt x="10" y="69"/>
                </a:cubicBezTo>
                <a:cubicBezTo>
                  <a:pt x="6" y="77"/>
                  <a:pt x="7" y="82"/>
                  <a:pt x="10" y="86"/>
                </a:cubicBezTo>
                <a:cubicBezTo>
                  <a:pt x="13" y="90"/>
                  <a:pt x="18" y="92"/>
                  <a:pt x="22" y="92"/>
                </a:cubicBezTo>
                <a:cubicBezTo>
                  <a:pt x="17" y="98"/>
                  <a:pt x="16" y="105"/>
                  <a:pt x="19" y="110"/>
                </a:cubicBezTo>
                <a:cubicBezTo>
                  <a:pt x="21" y="115"/>
                  <a:pt x="27" y="119"/>
                  <a:pt x="35" y="118"/>
                </a:cubicBezTo>
                <a:cubicBezTo>
                  <a:pt x="33" y="127"/>
                  <a:pt x="38" y="132"/>
                  <a:pt x="44" y="134"/>
                </a:cubicBezTo>
                <a:cubicBezTo>
                  <a:pt x="50" y="137"/>
                  <a:pt x="57" y="136"/>
                  <a:pt x="62" y="134"/>
                </a:cubicBezTo>
                <a:cubicBezTo>
                  <a:pt x="72" y="130"/>
                  <a:pt x="77" y="127"/>
                  <a:pt x="80" y="125"/>
                </a:cubicBezTo>
                <a:cubicBezTo>
                  <a:pt x="84" y="123"/>
                  <a:pt x="86" y="121"/>
                  <a:pt x="90" y="119"/>
                </a:cubicBezTo>
                <a:cubicBezTo>
                  <a:pt x="90" y="126"/>
                  <a:pt x="92" y="134"/>
                  <a:pt x="95" y="142"/>
                </a:cubicBezTo>
                <a:cubicBezTo>
                  <a:pt x="98" y="149"/>
                  <a:pt x="102" y="156"/>
                  <a:pt x="108" y="162"/>
                </a:cubicBezTo>
                <a:cubicBezTo>
                  <a:pt x="112" y="166"/>
                  <a:pt x="117" y="169"/>
                  <a:pt x="122" y="170"/>
                </a:cubicBezTo>
                <a:cubicBezTo>
                  <a:pt x="127" y="170"/>
                  <a:pt x="131" y="168"/>
                  <a:pt x="132" y="162"/>
                </a:cubicBezTo>
                <a:cubicBezTo>
                  <a:pt x="133" y="156"/>
                  <a:pt x="130" y="150"/>
                  <a:pt x="127" y="143"/>
                </a:cubicBezTo>
                <a:cubicBezTo>
                  <a:pt x="124" y="136"/>
                  <a:pt x="123" y="127"/>
                  <a:pt x="128" y="114"/>
                </a:cubicBezTo>
                <a:cubicBezTo>
                  <a:pt x="130" y="107"/>
                  <a:pt x="132" y="100"/>
                  <a:pt x="133" y="94"/>
                </a:cubicBezTo>
                <a:cubicBezTo>
                  <a:pt x="134" y="88"/>
                  <a:pt x="134" y="81"/>
                  <a:pt x="136" y="74"/>
                </a:cubicBezTo>
                <a:cubicBezTo>
                  <a:pt x="136" y="71"/>
                  <a:pt x="138" y="69"/>
                  <a:pt x="140" y="67"/>
                </a:cubicBezTo>
                <a:cubicBezTo>
                  <a:pt x="141" y="66"/>
                  <a:pt x="143" y="65"/>
                  <a:pt x="143" y="64"/>
                </a:cubicBezTo>
                <a:cubicBezTo>
                  <a:pt x="125" y="32"/>
                  <a:pt x="125" y="32"/>
                  <a:pt x="125" y="32"/>
                </a:cubicBezTo>
                <a:cubicBezTo>
                  <a:pt x="107" y="0"/>
                  <a:pt x="107" y="0"/>
                  <a:pt x="107" y="0"/>
                </a:cubicBezTo>
              </a:path>
            </a:pathLst>
          </a:custGeom>
          <a:noFill/>
          <a:ln w="12700" cap="flat">
            <a:solidFill>
              <a:srgbClr val="000000"/>
            </a:solidFill>
            <a:prstDash val="solid"/>
            <a:miter lim="800000"/>
            <a:headEnd/>
            <a:tailEnd/>
          </a:ln>
        </p:spPr>
        <p:txBody>
          <a:bodyPr/>
          <a:lstStyle/>
          <a:p>
            <a:endParaRPr lang="en-US"/>
          </a:p>
        </p:txBody>
      </p:sp>
      <p:sp>
        <p:nvSpPr>
          <p:cNvPr id="25608" name="Freeform 653"/>
          <p:cNvSpPr>
            <a:spLocks noChangeAspect="1" noEditPoints="1"/>
          </p:cNvSpPr>
          <p:nvPr/>
        </p:nvSpPr>
        <p:spPr bwMode="auto">
          <a:xfrm>
            <a:off x="3002756" y="5516566"/>
            <a:ext cx="412750" cy="541337"/>
          </a:xfrm>
          <a:custGeom>
            <a:avLst/>
            <a:gdLst>
              <a:gd name="T0" fmla="*/ 2147483647 w 120"/>
              <a:gd name="T1" fmla="*/ 2147483647 h 170"/>
              <a:gd name="T2" fmla="*/ 2147483647 w 120"/>
              <a:gd name="T3" fmla="*/ 2147483647 h 170"/>
              <a:gd name="T4" fmla="*/ 2147483647 w 120"/>
              <a:gd name="T5" fmla="*/ 2147483647 h 170"/>
              <a:gd name="T6" fmla="*/ 2147483647 w 120"/>
              <a:gd name="T7" fmla="*/ 2147483647 h 170"/>
              <a:gd name="T8" fmla="*/ 2147483647 w 120"/>
              <a:gd name="T9" fmla="*/ 2147483647 h 170"/>
              <a:gd name="T10" fmla="*/ 2147483647 w 120"/>
              <a:gd name="T11" fmla="*/ 2147483647 h 170"/>
              <a:gd name="T12" fmla="*/ 2147483647 w 120"/>
              <a:gd name="T13" fmla="*/ 2147483647 h 170"/>
              <a:gd name="T14" fmla="*/ 2147483647 w 120"/>
              <a:gd name="T15" fmla="*/ 2147483647 h 170"/>
              <a:gd name="T16" fmla="*/ 2147483647 w 120"/>
              <a:gd name="T17" fmla="*/ 2147483647 h 170"/>
              <a:gd name="T18" fmla="*/ 2147483647 w 120"/>
              <a:gd name="T19" fmla="*/ 2147483647 h 170"/>
              <a:gd name="T20" fmla="*/ 0 w 120"/>
              <a:gd name="T21" fmla="*/ 2147483647 h 170"/>
              <a:gd name="T22" fmla="*/ 0 w 120"/>
              <a:gd name="T23" fmla="*/ 2147483647 h 170"/>
              <a:gd name="T24" fmla="*/ 2147483647 w 120"/>
              <a:gd name="T25" fmla="*/ 0 h 170"/>
              <a:gd name="T26" fmla="*/ 2147483647 w 120"/>
              <a:gd name="T27" fmla="*/ 0 h 170"/>
              <a:gd name="T28" fmla="*/ 2147483647 w 120"/>
              <a:gd name="T29" fmla="*/ 2147483647 h 170"/>
              <a:gd name="T30" fmla="*/ 2147483647 w 120"/>
              <a:gd name="T31" fmla="*/ 2147483647 h 17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0"/>
              <a:gd name="T49" fmla="*/ 0 h 170"/>
              <a:gd name="T50" fmla="*/ 120 w 120"/>
              <a:gd name="T51" fmla="*/ 170 h 17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0" h="170">
                <a:moveTo>
                  <a:pt x="25" y="117"/>
                </a:moveTo>
                <a:cubicBezTo>
                  <a:pt x="95" y="117"/>
                  <a:pt x="95" y="117"/>
                  <a:pt x="95" y="117"/>
                </a:cubicBezTo>
                <a:moveTo>
                  <a:pt x="25" y="92"/>
                </a:moveTo>
                <a:cubicBezTo>
                  <a:pt x="95" y="92"/>
                  <a:pt x="95" y="92"/>
                  <a:pt x="95" y="92"/>
                </a:cubicBezTo>
                <a:moveTo>
                  <a:pt x="25" y="67"/>
                </a:moveTo>
                <a:cubicBezTo>
                  <a:pt x="95" y="67"/>
                  <a:pt x="95" y="67"/>
                  <a:pt x="95" y="67"/>
                </a:cubicBezTo>
                <a:moveTo>
                  <a:pt x="25" y="41"/>
                </a:moveTo>
                <a:cubicBezTo>
                  <a:pt x="95" y="41"/>
                  <a:pt x="95" y="41"/>
                  <a:pt x="95" y="41"/>
                </a:cubicBezTo>
                <a:moveTo>
                  <a:pt x="93" y="170"/>
                </a:moveTo>
                <a:cubicBezTo>
                  <a:pt x="26" y="170"/>
                  <a:pt x="26" y="170"/>
                  <a:pt x="26" y="170"/>
                </a:cubicBezTo>
                <a:cubicBezTo>
                  <a:pt x="12" y="170"/>
                  <a:pt x="0" y="158"/>
                  <a:pt x="0" y="144"/>
                </a:cubicBezTo>
                <a:cubicBezTo>
                  <a:pt x="0" y="26"/>
                  <a:pt x="0" y="26"/>
                  <a:pt x="0" y="26"/>
                </a:cubicBezTo>
                <a:cubicBezTo>
                  <a:pt x="0" y="12"/>
                  <a:pt x="12" y="0"/>
                  <a:pt x="26" y="0"/>
                </a:cubicBezTo>
                <a:cubicBezTo>
                  <a:pt x="93" y="0"/>
                  <a:pt x="93" y="0"/>
                  <a:pt x="93" y="0"/>
                </a:cubicBezTo>
                <a:cubicBezTo>
                  <a:pt x="108" y="0"/>
                  <a:pt x="120" y="12"/>
                  <a:pt x="120" y="26"/>
                </a:cubicBezTo>
                <a:cubicBezTo>
                  <a:pt x="120" y="144"/>
                  <a:pt x="120" y="144"/>
                  <a:pt x="120" y="144"/>
                </a:cubicBezTo>
              </a:path>
            </a:pathLst>
          </a:custGeom>
          <a:noFill/>
          <a:ln w="12700" cap="rnd">
            <a:solidFill>
              <a:srgbClr val="000000"/>
            </a:solidFill>
            <a:prstDash val="solid"/>
            <a:round/>
            <a:headEnd/>
            <a:tailEnd/>
          </a:ln>
        </p:spPr>
        <p:txBody>
          <a:bodyPr/>
          <a:lstStyle/>
          <a:p>
            <a:endParaRPr lang="en-US"/>
          </a:p>
        </p:txBody>
      </p:sp>
      <p:grpSp>
        <p:nvGrpSpPr>
          <p:cNvPr id="6" name="Groupe 630"/>
          <p:cNvGrpSpPr>
            <a:grpSpLocks/>
          </p:cNvGrpSpPr>
          <p:nvPr/>
        </p:nvGrpSpPr>
        <p:grpSpPr bwMode="auto">
          <a:xfrm>
            <a:off x="3704863" y="5589240"/>
            <a:ext cx="290644" cy="527050"/>
            <a:chOff x="5556226" y="2015927"/>
            <a:chExt cx="171450" cy="315912"/>
          </a:xfrm>
          <a:gradFill>
            <a:gsLst>
              <a:gs pos="82000">
                <a:srgbClr val="14BCC4">
                  <a:alpha val="68627"/>
                </a:srgbClr>
              </a:gs>
              <a:gs pos="25000">
                <a:srgbClr val="21D6E0"/>
              </a:gs>
              <a:gs pos="75000">
                <a:srgbClr val="0087E6"/>
              </a:gs>
              <a:gs pos="100000">
                <a:srgbClr val="005CBF"/>
              </a:gs>
            </a:gsLst>
            <a:lin ang="2400000" scaled="0"/>
          </a:gradFill>
        </p:grpSpPr>
        <p:sp>
          <p:nvSpPr>
            <p:cNvPr id="35" name="Freeform 810"/>
            <p:cNvSpPr>
              <a:spLocks/>
            </p:cNvSpPr>
            <p:nvPr/>
          </p:nvSpPr>
          <p:spPr bwMode="auto">
            <a:xfrm>
              <a:off x="5632426" y="2138164"/>
              <a:ext cx="95250" cy="193675"/>
            </a:xfrm>
            <a:custGeom>
              <a:avLst/>
              <a:gdLst>
                <a:gd name="T0" fmla="*/ 31 w 60"/>
                <a:gd name="T1" fmla="*/ 122 h 122"/>
                <a:gd name="T2" fmla="*/ 60 w 60"/>
                <a:gd name="T3" fmla="*/ 73 h 122"/>
                <a:gd name="T4" fmla="*/ 60 w 60"/>
                <a:gd name="T5" fmla="*/ 0 h 122"/>
                <a:gd name="T6" fmla="*/ 60 w 60"/>
                <a:gd name="T7" fmla="*/ 0 h 122"/>
                <a:gd name="T8" fmla="*/ 56 w 60"/>
                <a:gd name="T9" fmla="*/ 2 h 122"/>
                <a:gd name="T10" fmla="*/ 49 w 60"/>
                <a:gd name="T11" fmla="*/ 5 h 122"/>
                <a:gd name="T12" fmla="*/ 44 w 60"/>
                <a:gd name="T13" fmla="*/ 8 h 122"/>
                <a:gd name="T14" fmla="*/ 40 w 60"/>
                <a:gd name="T15" fmla="*/ 10 h 122"/>
                <a:gd name="T16" fmla="*/ 37 w 60"/>
                <a:gd name="T17" fmla="*/ 16 h 122"/>
                <a:gd name="T18" fmla="*/ 36 w 60"/>
                <a:gd name="T19" fmla="*/ 21 h 122"/>
                <a:gd name="T20" fmla="*/ 36 w 60"/>
                <a:gd name="T21" fmla="*/ 21 h 122"/>
                <a:gd name="T22" fmla="*/ 36 w 60"/>
                <a:gd name="T23" fmla="*/ 45 h 122"/>
                <a:gd name="T24" fmla="*/ 36 w 60"/>
                <a:gd name="T25" fmla="*/ 45 h 122"/>
                <a:gd name="T26" fmla="*/ 31 w 60"/>
                <a:gd name="T27" fmla="*/ 47 h 122"/>
                <a:gd name="T28" fmla="*/ 18 w 60"/>
                <a:gd name="T29" fmla="*/ 54 h 122"/>
                <a:gd name="T30" fmla="*/ 12 w 60"/>
                <a:gd name="T31" fmla="*/ 57 h 122"/>
                <a:gd name="T32" fmla="*/ 7 w 60"/>
                <a:gd name="T33" fmla="*/ 62 h 122"/>
                <a:gd name="T34" fmla="*/ 3 w 60"/>
                <a:gd name="T35" fmla="*/ 69 h 122"/>
                <a:gd name="T36" fmla="*/ 2 w 60"/>
                <a:gd name="T37" fmla="*/ 73 h 122"/>
                <a:gd name="T38" fmla="*/ 0 w 60"/>
                <a:gd name="T39" fmla="*/ 76 h 12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0"/>
                <a:gd name="T61" fmla="*/ 0 h 122"/>
                <a:gd name="T62" fmla="*/ 60 w 60"/>
                <a:gd name="T63" fmla="*/ 122 h 12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0" h="122">
                  <a:moveTo>
                    <a:pt x="31" y="122"/>
                  </a:moveTo>
                  <a:lnTo>
                    <a:pt x="60" y="73"/>
                  </a:lnTo>
                  <a:lnTo>
                    <a:pt x="60" y="0"/>
                  </a:lnTo>
                  <a:lnTo>
                    <a:pt x="56" y="2"/>
                  </a:lnTo>
                  <a:lnTo>
                    <a:pt x="49" y="5"/>
                  </a:lnTo>
                  <a:lnTo>
                    <a:pt x="44" y="8"/>
                  </a:lnTo>
                  <a:lnTo>
                    <a:pt x="40" y="10"/>
                  </a:lnTo>
                  <a:lnTo>
                    <a:pt x="37" y="16"/>
                  </a:lnTo>
                  <a:lnTo>
                    <a:pt x="36" y="21"/>
                  </a:lnTo>
                  <a:lnTo>
                    <a:pt x="36" y="45"/>
                  </a:lnTo>
                  <a:lnTo>
                    <a:pt x="31" y="47"/>
                  </a:lnTo>
                  <a:lnTo>
                    <a:pt x="18" y="54"/>
                  </a:lnTo>
                  <a:lnTo>
                    <a:pt x="12" y="57"/>
                  </a:lnTo>
                  <a:lnTo>
                    <a:pt x="7" y="62"/>
                  </a:lnTo>
                  <a:lnTo>
                    <a:pt x="3" y="69"/>
                  </a:lnTo>
                  <a:lnTo>
                    <a:pt x="2" y="73"/>
                  </a:lnTo>
                  <a:lnTo>
                    <a:pt x="0" y="76"/>
                  </a:lnTo>
                </a:path>
              </a:pathLst>
            </a:custGeom>
            <a:grpFill/>
            <a:ln w="19050">
              <a:solidFill>
                <a:srgbClr val="000000"/>
              </a:solidFill>
              <a:prstDash val="solid"/>
              <a:round/>
              <a:headEnd/>
              <a:tailEnd/>
            </a:ln>
          </p:spPr>
          <p:txBody>
            <a:bodyPr/>
            <a:lstStyle/>
            <a:p>
              <a:pPr>
                <a:defRPr/>
              </a:pPr>
              <a:endParaRPr lang="en-US">
                <a:ea typeface="ＭＳ Ｐゴシック" charset="0"/>
                <a:cs typeface="Arial" charset="0"/>
              </a:endParaRPr>
            </a:p>
          </p:txBody>
        </p:sp>
        <p:sp>
          <p:nvSpPr>
            <p:cNvPr id="36" name="Freeform 811"/>
            <p:cNvSpPr>
              <a:spLocks/>
            </p:cNvSpPr>
            <p:nvPr/>
          </p:nvSpPr>
          <p:spPr bwMode="auto">
            <a:xfrm>
              <a:off x="5654651" y="2052439"/>
              <a:ext cx="34925" cy="141287"/>
            </a:xfrm>
            <a:custGeom>
              <a:avLst/>
              <a:gdLst>
                <a:gd name="T0" fmla="*/ 22 w 22"/>
                <a:gd name="T1" fmla="*/ 89 h 89"/>
                <a:gd name="T2" fmla="*/ 22 w 22"/>
                <a:gd name="T3" fmla="*/ 89 h 89"/>
                <a:gd name="T4" fmla="*/ 22 w 22"/>
                <a:gd name="T5" fmla="*/ 11 h 89"/>
                <a:gd name="T6" fmla="*/ 22 w 22"/>
                <a:gd name="T7" fmla="*/ 11 h 89"/>
                <a:gd name="T8" fmla="*/ 21 w 22"/>
                <a:gd name="T9" fmla="*/ 6 h 89"/>
                <a:gd name="T10" fmla="*/ 18 w 22"/>
                <a:gd name="T11" fmla="*/ 2 h 89"/>
                <a:gd name="T12" fmla="*/ 16 w 22"/>
                <a:gd name="T13" fmla="*/ 1 h 89"/>
                <a:gd name="T14" fmla="*/ 12 w 22"/>
                <a:gd name="T15" fmla="*/ 0 h 89"/>
                <a:gd name="T16" fmla="*/ 8 w 22"/>
                <a:gd name="T17" fmla="*/ 1 h 89"/>
                <a:gd name="T18" fmla="*/ 4 w 22"/>
                <a:gd name="T19" fmla="*/ 2 h 89"/>
                <a:gd name="T20" fmla="*/ 2 w 22"/>
                <a:gd name="T21" fmla="*/ 5 h 89"/>
                <a:gd name="T22" fmla="*/ 0 w 22"/>
                <a:gd name="T23" fmla="*/ 9 h 89"/>
                <a:gd name="T24" fmla="*/ 0 w 22"/>
                <a:gd name="T25" fmla="*/ 9 h 89"/>
                <a:gd name="T26" fmla="*/ 0 w 22"/>
                <a:gd name="T27" fmla="*/ 76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89"/>
                <a:gd name="T44" fmla="*/ 22 w 22"/>
                <a:gd name="T45" fmla="*/ 89 h 8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89">
                  <a:moveTo>
                    <a:pt x="22" y="89"/>
                  </a:moveTo>
                  <a:lnTo>
                    <a:pt x="22" y="89"/>
                  </a:lnTo>
                  <a:lnTo>
                    <a:pt x="22" y="11"/>
                  </a:lnTo>
                  <a:lnTo>
                    <a:pt x="21" y="6"/>
                  </a:lnTo>
                  <a:lnTo>
                    <a:pt x="18" y="2"/>
                  </a:lnTo>
                  <a:lnTo>
                    <a:pt x="16" y="1"/>
                  </a:lnTo>
                  <a:lnTo>
                    <a:pt x="12" y="0"/>
                  </a:lnTo>
                  <a:lnTo>
                    <a:pt x="8" y="1"/>
                  </a:lnTo>
                  <a:lnTo>
                    <a:pt x="4" y="2"/>
                  </a:lnTo>
                  <a:lnTo>
                    <a:pt x="2" y="5"/>
                  </a:lnTo>
                  <a:lnTo>
                    <a:pt x="0" y="9"/>
                  </a:lnTo>
                  <a:lnTo>
                    <a:pt x="0" y="76"/>
                  </a:lnTo>
                </a:path>
              </a:pathLst>
            </a:custGeom>
            <a:grpFill/>
            <a:ln w="19050">
              <a:solidFill>
                <a:srgbClr val="000000"/>
              </a:solidFill>
              <a:prstDash val="solid"/>
              <a:round/>
              <a:headEnd/>
              <a:tailEnd/>
            </a:ln>
          </p:spPr>
          <p:txBody>
            <a:bodyPr/>
            <a:lstStyle/>
            <a:p>
              <a:pPr>
                <a:defRPr/>
              </a:pPr>
              <a:endParaRPr lang="en-US">
                <a:ea typeface="ＭＳ Ｐゴシック" charset="0"/>
                <a:cs typeface="Arial" charset="0"/>
              </a:endParaRPr>
            </a:p>
          </p:txBody>
        </p:sp>
        <p:sp>
          <p:nvSpPr>
            <p:cNvPr id="37" name="Freeform 812"/>
            <p:cNvSpPr>
              <a:spLocks/>
            </p:cNvSpPr>
            <p:nvPr/>
          </p:nvSpPr>
          <p:spPr bwMode="auto">
            <a:xfrm>
              <a:off x="5622901" y="2015927"/>
              <a:ext cx="31750" cy="157162"/>
            </a:xfrm>
            <a:custGeom>
              <a:avLst/>
              <a:gdLst>
                <a:gd name="T0" fmla="*/ 20 w 20"/>
                <a:gd name="T1" fmla="*/ 99 h 99"/>
                <a:gd name="T2" fmla="*/ 20 w 20"/>
                <a:gd name="T3" fmla="*/ 99 h 99"/>
                <a:gd name="T4" fmla="*/ 20 w 20"/>
                <a:gd name="T5" fmla="*/ 11 h 99"/>
                <a:gd name="T6" fmla="*/ 20 w 20"/>
                <a:gd name="T7" fmla="*/ 11 h 99"/>
                <a:gd name="T8" fmla="*/ 20 w 20"/>
                <a:gd name="T9" fmla="*/ 6 h 99"/>
                <a:gd name="T10" fmla="*/ 18 w 20"/>
                <a:gd name="T11" fmla="*/ 3 h 99"/>
                <a:gd name="T12" fmla="*/ 14 w 20"/>
                <a:gd name="T13" fmla="*/ 0 h 99"/>
                <a:gd name="T14" fmla="*/ 10 w 20"/>
                <a:gd name="T15" fmla="*/ 0 h 99"/>
                <a:gd name="T16" fmla="*/ 6 w 20"/>
                <a:gd name="T17" fmla="*/ 0 h 99"/>
                <a:gd name="T18" fmla="*/ 3 w 20"/>
                <a:gd name="T19" fmla="*/ 3 h 99"/>
                <a:gd name="T20" fmla="*/ 1 w 20"/>
                <a:gd name="T21" fmla="*/ 5 h 99"/>
                <a:gd name="T22" fmla="*/ 0 w 20"/>
                <a:gd name="T23" fmla="*/ 9 h 99"/>
                <a:gd name="T24" fmla="*/ 0 w 20"/>
                <a:gd name="T25" fmla="*/ 9 h 99"/>
                <a:gd name="T26" fmla="*/ 0 w 20"/>
                <a:gd name="T27" fmla="*/ 99 h 9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0"/>
                <a:gd name="T43" fmla="*/ 0 h 99"/>
                <a:gd name="T44" fmla="*/ 20 w 20"/>
                <a:gd name="T45" fmla="*/ 99 h 9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0" h="99">
                  <a:moveTo>
                    <a:pt x="20" y="99"/>
                  </a:moveTo>
                  <a:lnTo>
                    <a:pt x="20" y="99"/>
                  </a:lnTo>
                  <a:lnTo>
                    <a:pt x="20" y="11"/>
                  </a:lnTo>
                  <a:lnTo>
                    <a:pt x="20" y="6"/>
                  </a:lnTo>
                  <a:lnTo>
                    <a:pt x="18" y="3"/>
                  </a:lnTo>
                  <a:lnTo>
                    <a:pt x="14" y="0"/>
                  </a:lnTo>
                  <a:lnTo>
                    <a:pt x="10" y="0"/>
                  </a:lnTo>
                  <a:lnTo>
                    <a:pt x="6" y="0"/>
                  </a:lnTo>
                  <a:lnTo>
                    <a:pt x="3" y="3"/>
                  </a:lnTo>
                  <a:lnTo>
                    <a:pt x="1" y="5"/>
                  </a:lnTo>
                  <a:lnTo>
                    <a:pt x="0" y="9"/>
                  </a:lnTo>
                  <a:lnTo>
                    <a:pt x="0" y="99"/>
                  </a:lnTo>
                </a:path>
              </a:pathLst>
            </a:custGeom>
            <a:grpFill/>
            <a:ln w="19050">
              <a:solidFill>
                <a:srgbClr val="000000"/>
              </a:solidFill>
              <a:prstDash val="solid"/>
              <a:round/>
              <a:headEnd/>
              <a:tailEnd/>
            </a:ln>
          </p:spPr>
          <p:txBody>
            <a:bodyPr/>
            <a:lstStyle/>
            <a:p>
              <a:pPr>
                <a:defRPr/>
              </a:pPr>
              <a:endParaRPr lang="en-US">
                <a:ea typeface="ＭＳ Ｐゴシック" charset="0"/>
                <a:cs typeface="Arial" charset="0"/>
              </a:endParaRPr>
            </a:p>
          </p:txBody>
        </p:sp>
        <p:sp>
          <p:nvSpPr>
            <p:cNvPr id="38" name="Freeform 813"/>
            <p:cNvSpPr>
              <a:spLocks/>
            </p:cNvSpPr>
            <p:nvPr/>
          </p:nvSpPr>
          <p:spPr bwMode="auto">
            <a:xfrm>
              <a:off x="5589563" y="2030214"/>
              <a:ext cx="33338" cy="142875"/>
            </a:xfrm>
            <a:custGeom>
              <a:avLst/>
              <a:gdLst>
                <a:gd name="T0" fmla="*/ 21 w 21"/>
                <a:gd name="T1" fmla="*/ 90 h 90"/>
                <a:gd name="T2" fmla="*/ 21 w 21"/>
                <a:gd name="T3" fmla="*/ 90 h 90"/>
                <a:gd name="T4" fmla="*/ 21 w 21"/>
                <a:gd name="T5" fmla="*/ 11 h 90"/>
                <a:gd name="T6" fmla="*/ 21 w 21"/>
                <a:gd name="T7" fmla="*/ 11 h 90"/>
                <a:gd name="T8" fmla="*/ 20 w 21"/>
                <a:gd name="T9" fmla="*/ 6 h 90"/>
                <a:gd name="T10" fmla="*/ 17 w 21"/>
                <a:gd name="T11" fmla="*/ 2 h 90"/>
                <a:gd name="T12" fmla="*/ 15 w 21"/>
                <a:gd name="T13" fmla="*/ 1 h 90"/>
                <a:gd name="T14" fmla="*/ 11 w 21"/>
                <a:gd name="T15" fmla="*/ 0 h 90"/>
                <a:gd name="T16" fmla="*/ 7 w 21"/>
                <a:gd name="T17" fmla="*/ 1 h 90"/>
                <a:gd name="T18" fmla="*/ 3 w 21"/>
                <a:gd name="T19" fmla="*/ 2 h 90"/>
                <a:gd name="T20" fmla="*/ 1 w 21"/>
                <a:gd name="T21" fmla="*/ 5 h 90"/>
                <a:gd name="T22" fmla="*/ 0 w 21"/>
                <a:gd name="T23" fmla="*/ 9 h 90"/>
                <a:gd name="T24" fmla="*/ 0 w 21"/>
                <a:gd name="T25" fmla="*/ 9 h 90"/>
                <a:gd name="T26" fmla="*/ 0 w 21"/>
                <a:gd name="T27" fmla="*/ 90 h 9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90"/>
                <a:gd name="T44" fmla="*/ 21 w 21"/>
                <a:gd name="T45" fmla="*/ 90 h 9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90">
                  <a:moveTo>
                    <a:pt x="21" y="90"/>
                  </a:moveTo>
                  <a:lnTo>
                    <a:pt x="21" y="90"/>
                  </a:lnTo>
                  <a:lnTo>
                    <a:pt x="21" y="11"/>
                  </a:lnTo>
                  <a:lnTo>
                    <a:pt x="20" y="6"/>
                  </a:lnTo>
                  <a:lnTo>
                    <a:pt x="17" y="2"/>
                  </a:lnTo>
                  <a:lnTo>
                    <a:pt x="15" y="1"/>
                  </a:lnTo>
                  <a:lnTo>
                    <a:pt x="11" y="0"/>
                  </a:lnTo>
                  <a:lnTo>
                    <a:pt x="7" y="1"/>
                  </a:lnTo>
                  <a:lnTo>
                    <a:pt x="3" y="2"/>
                  </a:lnTo>
                  <a:lnTo>
                    <a:pt x="1" y="5"/>
                  </a:lnTo>
                  <a:lnTo>
                    <a:pt x="0" y="9"/>
                  </a:lnTo>
                  <a:lnTo>
                    <a:pt x="0" y="90"/>
                  </a:lnTo>
                </a:path>
              </a:pathLst>
            </a:custGeom>
            <a:grpFill/>
            <a:ln w="19050">
              <a:solidFill>
                <a:srgbClr val="000000"/>
              </a:solidFill>
              <a:prstDash val="solid"/>
              <a:round/>
              <a:headEnd/>
              <a:tailEnd/>
            </a:ln>
          </p:spPr>
          <p:txBody>
            <a:bodyPr/>
            <a:lstStyle/>
            <a:p>
              <a:pPr>
                <a:defRPr/>
              </a:pPr>
              <a:endParaRPr lang="en-US">
                <a:ea typeface="ＭＳ Ｐゴシック" charset="0"/>
                <a:cs typeface="Arial" charset="0"/>
              </a:endParaRPr>
            </a:p>
          </p:txBody>
        </p:sp>
        <p:sp>
          <p:nvSpPr>
            <p:cNvPr id="39" name="Freeform 814"/>
            <p:cNvSpPr>
              <a:spLocks/>
            </p:cNvSpPr>
            <p:nvPr/>
          </p:nvSpPr>
          <p:spPr bwMode="auto">
            <a:xfrm>
              <a:off x="5556226" y="2073077"/>
              <a:ext cx="33338" cy="250825"/>
            </a:xfrm>
            <a:custGeom>
              <a:avLst/>
              <a:gdLst>
                <a:gd name="T0" fmla="*/ 21 w 21"/>
                <a:gd name="T1" fmla="*/ 63 h 158"/>
                <a:gd name="T2" fmla="*/ 21 w 21"/>
                <a:gd name="T3" fmla="*/ 63 h 158"/>
                <a:gd name="T4" fmla="*/ 21 w 21"/>
                <a:gd name="T5" fmla="*/ 11 h 158"/>
                <a:gd name="T6" fmla="*/ 21 w 21"/>
                <a:gd name="T7" fmla="*/ 11 h 158"/>
                <a:gd name="T8" fmla="*/ 21 w 21"/>
                <a:gd name="T9" fmla="*/ 6 h 158"/>
                <a:gd name="T10" fmla="*/ 18 w 21"/>
                <a:gd name="T11" fmla="*/ 2 h 158"/>
                <a:gd name="T12" fmla="*/ 14 w 21"/>
                <a:gd name="T13" fmla="*/ 1 h 158"/>
                <a:gd name="T14" fmla="*/ 10 w 21"/>
                <a:gd name="T15" fmla="*/ 0 h 158"/>
                <a:gd name="T16" fmla="*/ 7 w 21"/>
                <a:gd name="T17" fmla="*/ 1 h 158"/>
                <a:gd name="T18" fmla="*/ 4 w 21"/>
                <a:gd name="T19" fmla="*/ 2 h 158"/>
                <a:gd name="T20" fmla="*/ 2 w 21"/>
                <a:gd name="T21" fmla="*/ 5 h 158"/>
                <a:gd name="T22" fmla="*/ 0 w 21"/>
                <a:gd name="T23" fmla="*/ 8 h 158"/>
                <a:gd name="T24" fmla="*/ 0 w 21"/>
                <a:gd name="T25" fmla="*/ 8 h 158"/>
                <a:gd name="T26" fmla="*/ 0 w 21"/>
                <a:gd name="T27" fmla="*/ 158 h 15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58"/>
                <a:gd name="T44" fmla="*/ 21 w 21"/>
                <a:gd name="T45" fmla="*/ 158 h 15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58">
                  <a:moveTo>
                    <a:pt x="21" y="63"/>
                  </a:moveTo>
                  <a:lnTo>
                    <a:pt x="21" y="63"/>
                  </a:lnTo>
                  <a:lnTo>
                    <a:pt x="21" y="11"/>
                  </a:lnTo>
                  <a:lnTo>
                    <a:pt x="21" y="6"/>
                  </a:lnTo>
                  <a:lnTo>
                    <a:pt x="18" y="2"/>
                  </a:lnTo>
                  <a:lnTo>
                    <a:pt x="14" y="1"/>
                  </a:lnTo>
                  <a:lnTo>
                    <a:pt x="10" y="0"/>
                  </a:lnTo>
                  <a:lnTo>
                    <a:pt x="7" y="1"/>
                  </a:lnTo>
                  <a:lnTo>
                    <a:pt x="4" y="2"/>
                  </a:lnTo>
                  <a:lnTo>
                    <a:pt x="2" y="5"/>
                  </a:lnTo>
                  <a:lnTo>
                    <a:pt x="0" y="8"/>
                  </a:lnTo>
                  <a:lnTo>
                    <a:pt x="0" y="158"/>
                  </a:lnTo>
                </a:path>
              </a:pathLst>
            </a:custGeom>
            <a:grpFill/>
            <a:ln w="19050">
              <a:solidFill>
                <a:srgbClr val="000000"/>
              </a:solidFill>
              <a:prstDash val="solid"/>
              <a:round/>
              <a:headEnd/>
              <a:tailEnd/>
            </a:ln>
          </p:spPr>
          <p:txBody>
            <a:bodyPr/>
            <a:lstStyle/>
            <a:p>
              <a:pPr>
                <a:defRPr/>
              </a:pPr>
              <a:endParaRPr lang="en-US">
                <a:ea typeface="ＭＳ Ｐゴシック" charset="0"/>
                <a:cs typeface="Arial" charset="0"/>
              </a:endParaRPr>
            </a:p>
          </p:txBody>
        </p:sp>
      </p:grpSp>
      <p:grpSp>
        <p:nvGrpSpPr>
          <p:cNvPr id="7" name="Groupe 414"/>
          <p:cNvGrpSpPr>
            <a:grpSpLocks/>
          </p:cNvGrpSpPr>
          <p:nvPr/>
        </p:nvGrpSpPr>
        <p:grpSpPr bwMode="auto">
          <a:xfrm>
            <a:off x="4250922" y="5589243"/>
            <a:ext cx="646642" cy="631825"/>
            <a:chOff x="4678878" y="-163361"/>
            <a:chExt cx="1572288" cy="1536642"/>
          </a:xfrm>
          <a:gradFill>
            <a:gsLst>
              <a:gs pos="0">
                <a:srgbClr val="CCCCFF"/>
              </a:gs>
              <a:gs pos="17999">
                <a:schemeClr val="accent5">
                  <a:lumMod val="50000"/>
                </a:schemeClr>
              </a:gs>
              <a:gs pos="36000">
                <a:srgbClr val="92D050"/>
              </a:gs>
              <a:gs pos="61000">
                <a:srgbClr val="CC99FF"/>
              </a:gs>
              <a:gs pos="82001">
                <a:srgbClr val="99CCFF"/>
              </a:gs>
              <a:gs pos="100000">
                <a:srgbClr val="CCCCFF"/>
              </a:gs>
            </a:gsLst>
            <a:lin ang="2400000" scaled="0"/>
          </a:gradFill>
        </p:grpSpPr>
        <p:sp>
          <p:nvSpPr>
            <p:cNvPr id="41" name="Freeform 834"/>
            <p:cNvSpPr>
              <a:spLocks/>
            </p:cNvSpPr>
            <p:nvPr/>
          </p:nvSpPr>
          <p:spPr bwMode="auto">
            <a:xfrm>
              <a:off x="4678878" y="109448"/>
              <a:ext cx="1572288" cy="1263833"/>
            </a:xfrm>
            <a:custGeom>
              <a:avLst/>
              <a:gdLst>
                <a:gd name="T0" fmla="*/ 183643 w 10000"/>
                <a:gd name="T1" fmla="*/ 0 h 10057"/>
                <a:gd name="T2" fmla="*/ 0 w 10000"/>
                <a:gd name="T3" fmla="*/ 492615 h 10057"/>
                <a:gd name="T4" fmla="*/ 772780 w 10000"/>
                <a:gd name="T5" fmla="*/ 1263833 h 10057"/>
                <a:gd name="T6" fmla="*/ 1044785 w 10000"/>
                <a:gd name="T7" fmla="*/ 1232919 h 10057"/>
                <a:gd name="T8" fmla="*/ 1377167 w 10000"/>
                <a:gd name="T9" fmla="*/ 972788 h 10057"/>
                <a:gd name="T10" fmla="*/ 1572288 w 10000"/>
                <a:gd name="T11" fmla="*/ 492615 h 10057"/>
                <a:gd name="T12" fmla="*/ 1380783 w 10000"/>
                <a:gd name="T13" fmla="*/ 0 h 100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00" h="10057">
                  <a:moveTo>
                    <a:pt x="1168" y="0"/>
                  </a:moveTo>
                  <a:cubicBezTo>
                    <a:pt x="457" y="1058"/>
                    <a:pt x="0" y="2426"/>
                    <a:pt x="0" y="3920"/>
                  </a:cubicBezTo>
                  <a:cubicBezTo>
                    <a:pt x="0" y="7279"/>
                    <a:pt x="1774" y="9442"/>
                    <a:pt x="4915" y="10057"/>
                  </a:cubicBezTo>
                  <a:lnTo>
                    <a:pt x="6645" y="9811"/>
                  </a:lnTo>
                  <a:cubicBezTo>
                    <a:pt x="7276" y="9431"/>
                    <a:pt x="7932" y="8752"/>
                    <a:pt x="8759" y="7741"/>
                  </a:cubicBezTo>
                  <a:cubicBezTo>
                    <a:pt x="9596" y="6725"/>
                    <a:pt x="9996" y="5210"/>
                    <a:pt x="10000" y="3920"/>
                  </a:cubicBezTo>
                  <a:cubicBezTo>
                    <a:pt x="10000" y="2426"/>
                    <a:pt x="9543" y="1058"/>
                    <a:pt x="8782" y="0"/>
                  </a:cubicBezTo>
                </a:path>
              </a:pathLst>
            </a:custGeom>
            <a:grpFill/>
            <a:ln w="19050" cap="rnd">
              <a:solidFill>
                <a:srgbClr val="000000"/>
              </a:solidFill>
              <a:prstDash val="solid"/>
              <a:round/>
              <a:headEnd/>
              <a:tailEnd/>
            </a:ln>
          </p:spPr>
          <p:txBody>
            <a:bodyPr/>
            <a:lstStyle/>
            <a:p>
              <a:pPr>
                <a:defRPr/>
              </a:pPr>
              <a:endParaRPr lang="en-US">
                <a:ea typeface="ＭＳ Ｐゴシック" charset="0"/>
                <a:cs typeface="Arial" charset="0"/>
              </a:endParaRPr>
            </a:p>
          </p:txBody>
        </p:sp>
        <p:sp>
          <p:nvSpPr>
            <p:cNvPr id="42" name="Freeform 835"/>
            <p:cNvSpPr>
              <a:spLocks/>
            </p:cNvSpPr>
            <p:nvPr/>
          </p:nvSpPr>
          <p:spPr bwMode="auto">
            <a:xfrm>
              <a:off x="4861982" y="-163361"/>
              <a:ext cx="1198124" cy="272807"/>
            </a:xfrm>
            <a:custGeom>
              <a:avLst/>
              <a:gdLst>
                <a:gd name="T0" fmla="*/ 0 w 150"/>
                <a:gd name="T1" fmla="*/ 35 h 35"/>
                <a:gd name="T2" fmla="*/ 75 w 150"/>
                <a:gd name="T3" fmla="*/ 0 h 35"/>
                <a:gd name="T4" fmla="*/ 150 w 150"/>
                <a:gd name="T5" fmla="*/ 35 h 35"/>
                <a:gd name="T6" fmla="*/ 0 60000 65536"/>
                <a:gd name="T7" fmla="*/ 0 60000 65536"/>
                <a:gd name="T8" fmla="*/ 0 60000 65536"/>
                <a:gd name="T9" fmla="*/ 0 w 150"/>
                <a:gd name="T10" fmla="*/ 0 h 35"/>
                <a:gd name="T11" fmla="*/ 150 w 150"/>
                <a:gd name="T12" fmla="*/ 35 h 35"/>
              </a:gdLst>
              <a:ahLst/>
              <a:cxnLst>
                <a:cxn ang="T6">
                  <a:pos x="T0" y="T1"/>
                </a:cxn>
                <a:cxn ang="T7">
                  <a:pos x="T2" y="T3"/>
                </a:cxn>
                <a:cxn ang="T8">
                  <a:pos x="T4" y="T5"/>
                </a:cxn>
              </a:cxnLst>
              <a:rect l="T9" t="T10" r="T11" b="T12"/>
              <a:pathLst>
                <a:path w="150" h="35">
                  <a:moveTo>
                    <a:pt x="0" y="35"/>
                  </a:moveTo>
                  <a:cubicBezTo>
                    <a:pt x="18" y="14"/>
                    <a:pt x="45" y="0"/>
                    <a:pt x="75" y="0"/>
                  </a:cubicBezTo>
                  <a:cubicBezTo>
                    <a:pt x="105" y="0"/>
                    <a:pt x="132" y="13"/>
                    <a:pt x="150" y="35"/>
                  </a:cubicBezTo>
                </a:path>
              </a:pathLst>
            </a:custGeom>
            <a:grpFill/>
            <a:ln w="19050" cap="rnd">
              <a:solidFill>
                <a:srgbClr val="000000"/>
              </a:solidFill>
              <a:prstDash val="solid"/>
              <a:round/>
              <a:headEnd/>
              <a:tailEnd/>
            </a:ln>
          </p:spPr>
          <p:txBody>
            <a:bodyPr/>
            <a:lstStyle/>
            <a:p>
              <a:pPr>
                <a:defRPr/>
              </a:pPr>
              <a:endParaRPr lang="en-US">
                <a:ea typeface="ＭＳ Ｐゴシック" charset="0"/>
                <a:cs typeface="Arial" charset="0"/>
              </a:endParaRPr>
            </a:p>
          </p:txBody>
        </p:sp>
        <p:sp>
          <p:nvSpPr>
            <p:cNvPr id="43" name="Freeform 836"/>
            <p:cNvSpPr>
              <a:spLocks/>
            </p:cNvSpPr>
            <p:nvPr/>
          </p:nvSpPr>
          <p:spPr bwMode="auto">
            <a:xfrm>
              <a:off x="4861980" y="109448"/>
              <a:ext cx="1198124" cy="132506"/>
            </a:xfrm>
            <a:custGeom>
              <a:avLst/>
              <a:gdLst>
                <a:gd name="T0" fmla="*/ 0 w 150"/>
                <a:gd name="T1" fmla="*/ 0 h 17"/>
                <a:gd name="T2" fmla="*/ 75 w 150"/>
                <a:gd name="T3" fmla="*/ 17 h 17"/>
                <a:gd name="T4" fmla="*/ 150 w 150"/>
                <a:gd name="T5" fmla="*/ 0 h 17"/>
                <a:gd name="T6" fmla="*/ 0 60000 65536"/>
                <a:gd name="T7" fmla="*/ 0 60000 65536"/>
                <a:gd name="T8" fmla="*/ 0 60000 65536"/>
                <a:gd name="T9" fmla="*/ 0 w 150"/>
                <a:gd name="T10" fmla="*/ 0 h 17"/>
                <a:gd name="T11" fmla="*/ 150 w 150"/>
                <a:gd name="T12" fmla="*/ 17 h 17"/>
              </a:gdLst>
              <a:ahLst/>
              <a:cxnLst>
                <a:cxn ang="T6">
                  <a:pos x="T0" y="T1"/>
                </a:cxn>
                <a:cxn ang="T7">
                  <a:pos x="T2" y="T3"/>
                </a:cxn>
                <a:cxn ang="T8">
                  <a:pos x="T4" y="T5"/>
                </a:cxn>
              </a:cxnLst>
              <a:rect l="T9" t="T10" r="T11" b="T12"/>
              <a:pathLst>
                <a:path w="150" h="17">
                  <a:moveTo>
                    <a:pt x="0" y="0"/>
                  </a:moveTo>
                  <a:cubicBezTo>
                    <a:pt x="18" y="10"/>
                    <a:pt x="45" y="17"/>
                    <a:pt x="75" y="17"/>
                  </a:cubicBezTo>
                  <a:cubicBezTo>
                    <a:pt x="105" y="17"/>
                    <a:pt x="132" y="10"/>
                    <a:pt x="150" y="0"/>
                  </a:cubicBezTo>
                </a:path>
              </a:pathLst>
            </a:custGeom>
            <a:grpFill/>
            <a:ln w="19050" cap="rnd">
              <a:solidFill>
                <a:srgbClr val="000000"/>
              </a:solidFill>
              <a:prstDash val="solid"/>
              <a:round/>
              <a:headEnd/>
              <a:tailEnd/>
            </a:ln>
          </p:spPr>
          <p:txBody>
            <a:bodyPr/>
            <a:lstStyle/>
            <a:p>
              <a:pPr>
                <a:defRPr/>
              </a:pPr>
              <a:endParaRPr lang="en-US">
                <a:ea typeface="ＭＳ Ｐゴシック" charset="0"/>
                <a:cs typeface="Arial" charset="0"/>
              </a:endParaRPr>
            </a:p>
          </p:txBody>
        </p:sp>
        <p:sp>
          <p:nvSpPr>
            <p:cNvPr id="44" name="Freeform 837"/>
            <p:cNvSpPr>
              <a:spLocks/>
            </p:cNvSpPr>
            <p:nvPr/>
          </p:nvSpPr>
          <p:spPr bwMode="auto">
            <a:xfrm>
              <a:off x="4861980" y="959046"/>
              <a:ext cx="1198124" cy="132506"/>
            </a:xfrm>
            <a:custGeom>
              <a:avLst/>
              <a:gdLst>
                <a:gd name="T0" fmla="*/ 150 w 150"/>
                <a:gd name="T1" fmla="*/ 17 h 17"/>
                <a:gd name="T2" fmla="*/ 75 w 150"/>
                <a:gd name="T3" fmla="*/ 0 h 17"/>
                <a:gd name="T4" fmla="*/ 0 w 150"/>
                <a:gd name="T5" fmla="*/ 17 h 17"/>
                <a:gd name="T6" fmla="*/ 0 60000 65536"/>
                <a:gd name="T7" fmla="*/ 0 60000 65536"/>
                <a:gd name="T8" fmla="*/ 0 60000 65536"/>
                <a:gd name="T9" fmla="*/ 0 w 150"/>
                <a:gd name="T10" fmla="*/ 0 h 17"/>
                <a:gd name="T11" fmla="*/ 150 w 150"/>
                <a:gd name="T12" fmla="*/ 17 h 17"/>
              </a:gdLst>
              <a:ahLst/>
              <a:cxnLst>
                <a:cxn ang="T6">
                  <a:pos x="T0" y="T1"/>
                </a:cxn>
                <a:cxn ang="T7">
                  <a:pos x="T2" y="T3"/>
                </a:cxn>
                <a:cxn ang="T8">
                  <a:pos x="T4" y="T5"/>
                </a:cxn>
              </a:cxnLst>
              <a:rect l="T9" t="T10" r="T11" b="T12"/>
              <a:pathLst>
                <a:path w="150" h="17">
                  <a:moveTo>
                    <a:pt x="150" y="17"/>
                  </a:moveTo>
                  <a:cubicBezTo>
                    <a:pt x="132" y="7"/>
                    <a:pt x="105" y="0"/>
                    <a:pt x="75" y="0"/>
                  </a:cubicBezTo>
                  <a:cubicBezTo>
                    <a:pt x="45" y="0"/>
                    <a:pt x="18" y="7"/>
                    <a:pt x="0" y="17"/>
                  </a:cubicBezTo>
                </a:path>
              </a:pathLst>
            </a:custGeom>
            <a:grpFill/>
            <a:ln w="19050" cap="rnd">
              <a:solidFill>
                <a:srgbClr val="000000"/>
              </a:solidFill>
              <a:prstDash val="solid"/>
              <a:round/>
              <a:headEnd/>
              <a:tailEnd/>
            </a:ln>
          </p:spPr>
          <p:txBody>
            <a:bodyPr/>
            <a:lstStyle/>
            <a:p>
              <a:pPr>
                <a:defRPr/>
              </a:pPr>
              <a:endParaRPr lang="en-US">
                <a:ea typeface="ＭＳ Ｐゴシック" charset="0"/>
                <a:cs typeface="Arial" charset="0"/>
              </a:endParaRPr>
            </a:p>
          </p:txBody>
        </p:sp>
        <p:sp>
          <p:nvSpPr>
            <p:cNvPr id="45" name="Oval 838"/>
            <p:cNvSpPr>
              <a:spLocks noChangeArrowheads="1"/>
            </p:cNvSpPr>
            <p:nvPr/>
          </p:nvSpPr>
          <p:spPr bwMode="auto">
            <a:xfrm>
              <a:off x="5037120" y="-163359"/>
              <a:ext cx="847842" cy="1531616"/>
            </a:xfrm>
            <a:prstGeom prst="ellipse">
              <a:avLst/>
            </a:prstGeom>
            <a:grpFill/>
            <a:ln w="19050" cap="rnd">
              <a:solidFill>
                <a:srgbClr val="000000"/>
              </a:solidFill>
              <a:round/>
              <a:headEnd/>
              <a:tailEnd/>
            </a:ln>
          </p:spPr>
          <p:txBody>
            <a:bodyPr/>
            <a:lstStyle/>
            <a:p>
              <a:pPr>
                <a:defRPr/>
              </a:pPr>
              <a:endParaRPr lang="en-US">
                <a:latin typeface="Calibri" pitchFamily="34" charset="0"/>
                <a:ea typeface="ＭＳ Ｐゴシック" charset="0"/>
                <a:cs typeface="Arial" charset="0"/>
              </a:endParaRPr>
            </a:p>
          </p:txBody>
        </p:sp>
        <p:sp>
          <p:nvSpPr>
            <p:cNvPr id="46" name="Line 839"/>
            <p:cNvSpPr>
              <a:spLocks noChangeShapeType="1"/>
            </p:cNvSpPr>
            <p:nvPr/>
          </p:nvSpPr>
          <p:spPr bwMode="auto">
            <a:xfrm>
              <a:off x="4678878" y="600500"/>
              <a:ext cx="1572288" cy="3898"/>
            </a:xfrm>
            <a:prstGeom prst="line">
              <a:avLst/>
            </a:prstGeom>
            <a:grpFill/>
            <a:ln w="19050" cap="rnd">
              <a:solidFill>
                <a:srgbClr val="000000"/>
              </a:solidFill>
              <a:round/>
              <a:headEnd/>
              <a:tailEnd/>
            </a:ln>
          </p:spPr>
          <p:txBody>
            <a:bodyPr/>
            <a:lstStyle/>
            <a:p>
              <a:pPr>
                <a:defRPr/>
              </a:pPr>
              <a:endParaRPr lang="en-US">
                <a:ea typeface="ＭＳ Ｐゴシック" charset="0"/>
                <a:cs typeface="Arial" charset="0"/>
              </a:endParaRPr>
            </a:p>
          </p:txBody>
        </p:sp>
        <p:sp>
          <p:nvSpPr>
            <p:cNvPr id="47" name="Line 840"/>
            <p:cNvSpPr>
              <a:spLocks noChangeShapeType="1"/>
            </p:cNvSpPr>
            <p:nvPr/>
          </p:nvSpPr>
          <p:spPr bwMode="auto">
            <a:xfrm flipV="1">
              <a:off x="5459051" y="-163359"/>
              <a:ext cx="3982" cy="1531616"/>
            </a:xfrm>
            <a:prstGeom prst="line">
              <a:avLst/>
            </a:prstGeom>
            <a:grpFill/>
            <a:ln w="19050" cap="rnd">
              <a:solidFill>
                <a:srgbClr val="000000"/>
              </a:solidFill>
              <a:round/>
              <a:headEnd/>
              <a:tailEnd/>
            </a:ln>
          </p:spPr>
          <p:txBody>
            <a:bodyPr/>
            <a:lstStyle/>
            <a:p>
              <a:pPr>
                <a:defRPr/>
              </a:pPr>
              <a:endParaRPr lang="en-US">
                <a:ea typeface="ＭＳ Ｐゴシック" charset="0"/>
                <a:cs typeface="Arial" charset="0"/>
              </a:endParaRPr>
            </a:p>
          </p:txBody>
        </p:sp>
      </p:grpSp>
      <p:grpSp>
        <p:nvGrpSpPr>
          <p:cNvPr id="8" name="Groupe 670"/>
          <p:cNvGrpSpPr>
            <a:grpSpLocks/>
          </p:cNvGrpSpPr>
          <p:nvPr/>
        </p:nvGrpSpPr>
        <p:grpSpPr bwMode="auto">
          <a:xfrm>
            <a:off x="5109018" y="5805267"/>
            <a:ext cx="608806" cy="377825"/>
            <a:chOff x="1747814" y="4959152"/>
            <a:chExt cx="290512" cy="184150"/>
          </a:xfrm>
          <a:gradFill>
            <a:gsLst>
              <a:gs pos="0">
                <a:schemeClr val="accent6">
                  <a:lumMod val="20000"/>
                  <a:lumOff val="80000"/>
                </a:schemeClr>
              </a:gs>
              <a:gs pos="17999">
                <a:srgbClr val="FEE7F2"/>
              </a:gs>
              <a:gs pos="36000">
                <a:srgbClr val="FAC77D"/>
              </a:gs>
              <a:gs pos="61000">
                <a:srgbClr val="FBA97D"/>
              </a:gs>
              <a:gs pos="82001">
                <a:srgbClr val="FBD49C"/>
              </a:gs>
              <a:gs pos="100000">
                <a:srgbClr val="FEE7F2"/>
              </a:gs>
            </a:gsLst>
            <a:lin ang="2400000" scaled="0"/>
          </a:gradFill>
        </p:grpSpPr>
        <p:sp>
          <p:nvSpPr>
            <p:cNvPr id="49" name="Freeform 672"/>
            <p:cNvSpPr>
              <a:spLocks/>
            </p:cNvSpPr>
            <p:nvPr/>
          </p:nvSpPr>
          <p:spPr bwMode="auto">
            <a:xfrm>
              <a:off x="1828776" y="5094089"/>
              <a:ext cx="168275" cy="49213"/>
            </a:xfrm>
            <a:custGeom>
              <a:avLst/>
              <a:gdLst>
                <a:gd name="T0" fmla="*/ 0 w 106"/>
                <a:gd name="T1" fmla="*/ 0 h 31"/>
                <a:gd name="T2" fmla="*/ 0 w 106"/>
                <a:gd name="T3" fmla="*/ 0 h 31"/>
                <a:gd name="T4" fmla="*/ 13 w 106"/>
                <a:gd name="T5" fmla="*/ 1 h 31"/>
                <a:gd name="T6" fmla="*/ 13 w 106"/>
                <a:gd name="T7" fmla="*/ 1 h 31"/>
                <a:gd name="T8" fmla="*/ 18 w 106"/>
                <a:gd name="T9" fmla="*/ 2 h 31"/>
                <a:gd name="T10" fmla="*/ 25 w 106"/>
                <a:gd name="T11" fmla="*/ 6 h 31"/>
                <a:gd name="T12" fmla="*/ 40 w 106"/>
                <a:gd name="T13" fmla="*/ 16 h 31"/>
                <a:gd name="T14" fmla="*/ 49 w 106"/>
                <a:gd name="T15" fmla="*/ 23 h 31"/>
                <a:gd name="T16" fmla="*/ 58 w 106"/>
                <a:gd name="T17" fmla="*/ 26 h 31"/>
                <a:gd name="T18" fmla="*/ 66 w 106"/>
                <a:gd name="T19" fmla="*/ 30 h 31"/>
                <a:gd name="T20" fmla="*/ 77 w 106"/>
                <a:gd name="T21" fmla="*/ 31 h 31"/>
                <a:gd name="T22" fmla="*/ 77 w 106"/>
                <a:gd name="T23" fmla="*/ 31 h 31"/>
                <a:gd name="T24" fmla="*/ 87 w 106"/>
                <a:gd name="T25" fmla="*/ 30 h 31"/>
                <a:gd name="T26" fmla="*/ 93 w 106"/>
                <a:gd name="T27" fmla="*/ 29 h 31"/>
                <a:gd name="T28" fmla="*/ 98 w 106"/>
                <a:gd name="T29" fmla="*/ 28 h 31"/>
                <a:gd name="T30" fmla="*/ 102 w 106"/>
                <a:gd name="T31" fmla="*/ 25 h 31"/>
                <a:gd name="T32" fmla="*/ 106 w 106"/>
                <a:gd name="T33" fmla="*/ 23 h 31"/>
                <a:gd name="T34" fmla="*/ 106 w 106"/>
                <a:gd name="T35" fmla="*/ 20 h 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6"/>
                <a:gd name="T55" fmla="*/ 0 h 31"/>
                <a:gd name="T56" fmla="*/ 106 w 106"/>
                <a:gd name="T57" fmla="*/ 31 h 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6" h="31">
                  <a:moveTo>
                    <a:pt x="0" y="0"/>
                  </a:moveTo>
                  <a:lnTo>
                    <a:pt x="0" y="0"/>
                  </a:lnTo>
                  <a:lnTo>
                    <a:pt x="13" y="1"/>
                  </a:lnTo>
                  <a:lnTo>
                    <a:pt x="18" y="2"/>
                  </a:lnTo>
                  <a:lnTo>
                    <a:pt x="25" y="6"/>
                  </a:lnTo>
                  <a:lnTo>
                    <a:pt x="40" y="16"/>
                  </a:lnTo>
                  <a:lnTo>
                    <a:pt x="49" y="23"/>
                  </a:lnTo>
                  <a:lnTo>
                    <a:pt x="58" y="26"/>
                  </a:lnTo>
                  <a:lnTo>
                    <a:pt x="66" y="30"/>
                  </a:lnTo>
                  <a:lnTo>
                    <a:pt x="77" y="31"/>
                  </a:lnTo>
                  <a:lnTo>
                    <a:pt x="87" y="30"/>
                  </a:lnTo>
                  <a:lnTo>
                    <a:pt x="93" y="29"/>
                  </a:lnTo>
                  <a:lnTo>
                    <a:pt x="98" y="28"/>
                  </a:lnTo>
                  <a:lnTo>
                    <a:pt x="102" y="25"/>
                  </a:lnTo>
                  <a:lnTo>
                    <a:pt x="106" y="23"/>
                  </a:lnTo>
                  <a:lnTo>
                    <a:pt x="106" y="20"/>
                  </a:lnTo>
                </a:path>
              </a:pathLst>
            </a:custGeom>
            <a:grpFill/>
            <a:ln w="19050">
              <a:solidFill>
                <a:srgbClr val="000000"/>
              </a:solidFill>
              <a:prstDash val="solid"/>
              <a:round/>
              <a:headEnd/>
              <a:tailEnd/>
            </a:ln>
          </p:spPr>
          <p:txBody>
            <a:bodyPr/>
            <a:lstStyle/>
            <a:p>
              <a:pPr>
                <a:defRPr/>
              </a:pPr>
              <a:endParaRPr lang="en-US">
                <a:ea typeface="ＭＳ Ｐゴシック" charset="0"/>
                <a:cs typeface="Arial" charset="0"/>
              </a:endParaRPr>
            </a:p>
          </p:txBody>
        </p:sp>
        <p:sp>
          <p:nvSpPr>
            <p:cNvPr id="50" name="Freeform 673"/>
            <p:cNvSpPr>
              <a:spLocks/>
            </p:cNvSpPr>
            <p:nvPr/>
          </p:nvSpPr>
          <p:spPr bwMode="auto">
            <a:xfrm>
              <a:off x="1758926" y="5094089"/>
              <a:ext cx="31750" cy="1588"/>
            </a:xfrm>
            <a:custGeom>
              <a:avLst/>
              <a:gdLst>
                <a:gd name="T0" fmla="*/ 20 w 20"/>
                <a:gd name="T1" fmla="*/ 0 h 1"/>
                <a:gd name="T2" fmla="*/ 20 w 20"/>
                <a:gd name="T3" fmla="*/ 0 h 1"/>
                <a:gd name="T4" fmla="*/ 0 w 20"/>
                <a:gd name="T5" fmla="*/ 1 h 1"/>
                <a:gd name="T6" fmla="*/ 0 60000 65536"/>
                <a:gd name="T7" fmla="*/ 0 60000 65536"/>
                <a:gd name="T8" fmla="*/ 0 60000 65536"/>
                <a:gd name="T9" fmla="*/ 0 w 20"/>
                <a:gd name="T10" fmla="*/ 0 h 1"/>
                <a:gd name="T11" fmla="*/ 20 w 20"/>
                <a:gd name="T12" fmla="*/ 1 h 1"/>
              </a:gdLst>
              <a:ahLst/>
              <a:cxnLst>
                <a:cxn ang="T6">
                  <a:pos x="T0" y="T1"/>
                </a:cxn>
                <a:cxn ang="T7">
                  <a:pos x="T2" y="T3"/>
                </a:cxn>
                <a:cxn ang="T8">
                  <a:pos x="T4" y="T5"/>
                </a:cxn>
              </a:cxnLst>
              <a:rect l="T9" t="T10" r="T11" b="T12"/>
              <a:pathLst>
                <a:path w="20" h="1">
                  <a:moveTo>
                    <a:pt x="20" y="0"/>
                  </a:moveTo>
                  <a:lnTo>
                    <a:pt x="20" y="0"/>
                  </a:lnTo>
                  <a:lnTo>
                    <a:pt x="0" y="1"/>
                  </a:lnTo>
                </a:path>
              </a:pathLst>
            </a:custGeom>
            <a:grpFill/>
            <a:ln w="19050">
              <a:solidFill>
                <a:srgbClr val="000000"/>
              </a:solidFill>
              <a:prstDash val="solid"/>
              <a:round/>
              <a:headEnd/>
              <a:tailEnd/>
            </a:ln>
          </p:spPr>
          <p:txBody>
            <a:bodyPr/>
            <a:lstStyle/>
            <a:p>
              <a:pPr>
                <a:defRPr/>
              </a:pPr>
              <a:endParaRPr lang="en-US">
                <a:ea typeface="ＭＳ Ｐゴシック" charset="0"/>
                <a:cs typeface="Arial" charset="0"/>
              </a:endParaRPr>
            </a:p>
          </p:txBody>
        </p:sp>
        <p:sp>
          <p:nvSpPr>
            <p:cNvPr id="51" name="Freeform 674"/>
            <p:cNvSpPr>
              <a:spLocks/>
            </p:cNvSpPr>
            <p:nvPr/>
          </p:nvSpPr>
          <p:spPr bwMode="auto">
            <a:xfrm>
              <a:off x="1828776" y="4959152"/>
              <a:ext cx="187325" cy="22225"/>
            </a:xfrm>
            <a:custGeom>
              <a:avLst/>
              <a:gdLst>
                <a:gd name="T0" fmla="*/ 118 w 118"/>
                <a:gd name="T1" fmla="*/ 7 h 14"/>
                <a:gd name="T2" fmla="*/ 118 w 118"/>
                <a:gd name="T3" fmla="*/ 7 h 14"/>
                <a:gd name="T4" fmla="*/ 107 w 118"/>
                <a:gd name="T5" fmla="*/ 4 h 14"/>
                <a:gd name="T6" fmla="*/ 92 w 118"/>
                <a:gd name="T7" fmla="*/ 1 h 14"/>
                <a:gd name="T8" fmla="*/ 92 w 118"/>
                <a:gd name="T9" fmla="*/ 1 h 14"/>
                <a:gd name="T10" fmla="*/ 80 w 118"/>
                <a:gd name="T11" fmla="*/ 0 h 14"/>
                <a:gd name="T12" fmla="*/ 69 w 118"/>
                <a:gd name="T13" fmla="*/ 1 h 14"/>
                <a:gd name="T14" fmla="*/ 60 w 118"/>
                <a:gd name="T15" fmla="*/ 4 h 14"/>
                <a:gd name="T16" fmla="*/ 51 w 118"/>
                <a:gd name="T17" fmla="*/ 6 h 14"/>
                <a:gd name="T18" fmla="*/ 36 w 118"/>
                <a:gd name="T19" fmla="*/ 11 h 14"/>
                <a:gd name="T20" fmla="*/ 30 w 118"/>
                <a:gd name="T21" fmla="*/ 12 h 14"/>
                <a:gd name="T22" fmla="*/ 25 w 118"/>
                <a:gd name="T23" fmla="*/ 14 h 14"/>
                <a:gd name="T24" fmla="*/ 25 w 118"/>
                <a:gd name="T25" fmla="*/ 14 h 14"/>
                <a:gd name="T26" fmla="*/ 0 w 118"/>
                <a:gd name="T27" fmla="*/ 14 h 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8"/>
                <a:gd name="T43" fmla="*/ 0 h 14"/>
                <a:gd name="T44" fmla="*/ 118 w 118"/>
                <a:gd name="T45" fmla="*/ 14 h 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8" h="14">
                  <a:moveTo>
                    <a:pt x="118" y="7"/>
                  </a:moveTo>
                  <a:lnTo>
                    <a:pt x="118" y="7"/>
                  </a:lnTo>
                  <a:lnTo>
                    <a:pt x="107" y="4"/>
                  </a:lnTo>
                  <a:lnTo>
                    <a:pt x="92" y="1"/>
                  </a:lnTo>
                  <a:lnTo>
                    <a:pt x="80" y="0"/>
                  </a:lnTo>
                  <a:lnTo>
                    <a:pt x="69" y="1"/>
                  </a:lnTo>
                  <a:lnTo>
                    <a:pt x="60" y="4"/>
                  </a:lnTo>
                  <a:lnTo>
                    <a:pt x="51" y="6"/>
                  </a:lnTo>
                  <a:lnTo>
                    <a:pt x="36" y="11"/>
                  </a:lnTo>
                  <a:lnTo>
                    <a:pt x="30" y="12"/>
                  </a:lnTo>
                  <a:lnTo>
                    <a:pt x="25" y="14"/>
                  </a:lnTo>
                  <a:lnTo>
                    <a:pt x="0" y="14"/>
                  </a:lnTo>
                </a:path>
              </a:pathLst>
            </a:custGeom>
            <a:grpFill/>
            <a:ln w="19050">
              <a:solidFill>
                <a:srgbClr val="000000"/>
              </a:solidFill>
              <a:prstDash val="solid"/>
              <a:round/>
              <a:headEnd/>
              <a:tailEnd/>
            </a:ln>
          </p:spPr>
          <p:txBody>
            <a:bodyPr/>
            <a:lstStyle/>
            <a:p>
              <a:pPr>
                <a:defRPr/>
              </a:pPr>
              <a:endParaRPr lang="en-US">
                <a:ea typeface="ＭＳ Ｐゴシック" charset="0"/>
                <a:cs typeface="Arial" charset="0"/>
              </a:endParaRPr>
            </a:p>
          </p:txBody>
        </p:sp>
        <p:sp>
          <p:nvSpPr>
            <p:cNvPr id="52" name="Line 675"/>
            <p:cNvSpPr>
              <a:spLocks noChangeShapeType="1"/>
            </p:cNvSpPr>
            <p:nvPr/>
          </p:nvSpPr>
          <p:spPr bwMode="auto">
            <a:xfrm flipH="1">
              <a:off x="1747814" y="4981377"/>
              <a:ext cx="42863" cy="1588"/>
            </a:xfrm>
            <a:prstGeom prst="line">
              <a:avLst/>
            </a:prstGeom>
            <a:grpFill/>
            <a:ln w="19050">
              <a:solidFill>
                <a:srgbClr val="000000"/>
              </a:solidFill>
              <a:round/>
              <a:headEnd/>
              <a:tailEnd/>
            </a:ln>
          </p:spPr>
          <p:txBody>
            <a:bodyPr/>
            <a:lstStyle/>
            <a:p>
              <a:pPr>
                <a:defRPr/>
              </a:pPr>
              <a:endParaRPr lang="en-US">
                <a:ea typeface="ＭＳ Ｐゴシック" charset="0"/>
                <a:cs typeface="Arial" charset="0"/>
              </a:endParaRPr>
            </a:p>
          </p:txBody>
        </p:sp>
        <p:sp>
          <p:nvSpPr>
            <p:cNvPr id="53" name="Line 676"/>
            <p:cNvSpPr>
              <a:spLocks noChangeShapeType="1"/>
            </p:cNvSpPr>
            <p:nvPr/>
          </p:nvSpPr>
          <p:spPr bwMode="auto">
            <a:xfrm>
              <a:off x="1790676" y="4981377"/>
              <a:ext cx="1588" cy="17463"/>
            </a:xfrm>
            <a:prstGeom prst="line">
              <a:avLst/>
            </a:prstGeom>
            <a:grpFill/>
            <a:ln w="19050">
              <a:solidFill>
                <a:srgbClr val="000000"/>
              </a:solidFill>
              <a:round/>
              <a:headEnd/>
              <a:tailEnd/>
            </a:ln>
          </p:spPr>
          <p:txBody>
            <a:bodyPr/>
            <a:lstStyle/>
            <a:p>
              <a:pPr>
                <a:defRPr/>
              </a:pPr>
              <a:endParaRPr lang="en-US">
                <a:ea typeface="ＭＳ Ｐゴシック" charset="0"/>
                <a:cs typeface="Arial" charset="0"/>
              </a:endParaRPr>
            </a:p>
          </p:txBody>
        </p:sp>
        <p:sp>
          <p:nvSpPr>
            <p:cNvPr id="54" name="Line 677"/>
            <p:cNvSpPr>
              <a:spLocks noChangeShapeType="1"/>
            </p:cNvSpPr>
            <p:nvPr/>
          </p:nvSpPr>
          <p:spPr bwMode="auto">
            <a:xfrm flipV="1">
              <a:off x="1828776" y="4981377"/>
              <a:ext cx="1588" cy="17463"/>
            </a:xfrm>
            <a:prstGeom prst="line">
              <a:avLst/>
            </a:prstGeom>
            <a:grpFill/>
            <a:ln w="19050">
              <a:solidFill>
                <a:srgbClr val="000000"/>
              </a:solidFill>
              <a:round/>
              <a:headEnd/>
              <a:tailEnd/>
            </a:ln>
          </p:spPr>
          <p:txBody>
            <a:bodyPr/>
            <a:lstStyle/>
            <a:p>
              <a:pPr>
                <a:defRPr/>
              </a:pPr>
              <a:endParaRPr lang="en-US">
                <a:ea typeface="ＭＳ Ｐゴシック" charset="0"/>
                <a:cs typeface="Arial" charset="0"/>
              </a:endParaRPr>
            </a:p>
          </p:txBody>
        </p:sp>
        <p:sp>
          <p:nvSpPr>
            <p:cNvPr id="55" name="Freeform 678"/>
            <p:cNvSpPr>
              <a:spLocks/>
            </p:cNvSpPr>
            <p:nvPr/>
          </p:nvSpPr>
          <p:spPr bwMode="auto">
            <a:xfrm>
              <a:off x="1790676" y="4976614"/>
              <a:ext cx="38100" cy="4763"/>
            </a:xfrm>
            <a:custGeom>
              <a:avLst/>
              <a:gdLst>
                <a:gd name="T0" fmla="*/ 0 w 24"/>
                <a:gd name="T1" fmla="*/ 3 h 3"/>
                <a:gd name="T2" fmla="*/ 0 w 24"/>
                <a:gd name="T3" fmla="*/ 0 h 3"/>
                <a:gd name="T4" fmla="*/ 24 w 24"/>
                <a:gd name="T5" fmla="*/ 0 h 3"/>
                <a:gd name="T6" fmla="*/ 24 w 24"/>
                <a:gd name="T7" fmla="*/ 3 h 3"/>
                <a:gd name="T8" fmla="*/ 0 60000 65536"/>
                <a:gd name="T9" fmla="*/ 0 60000 65536"/>
                <a:gd name="T10" fmla="*/ 0 60000 65536"/>
                <a:gd name="T11" fmla="*/ 0 60000 65536"/>
                <a:gd name="T12" fmla="*/ 0 w 24"/>
                <a:gd name="T13" fmla="*/ 0 h 3"/>
                <a:gd name="T14" fmla="*/ 24 w 24"/>
                <a:gd name="T15" fmla="*/ 3 h 3"/>
              </a:gdLst>
              <a:ahLst/>
              <a:cxnLst>
                <a:cxn ang="T8">
                  <a:pos x="T0" y="T1"/>
                </a:cxn>
                <a:cxn ang="T9">
                  <a:pos x="T2" y="T3"/>
                </a:cxn>
                <a:cxn ang="T10">
                  <a:pos x="T4" y="T5"/>
                </a:cxn>
                <a:cxn ang="T11">
                  <a:pos x="T6" y="T7"/>
                </a:cxn>
              </a:cxnLst>
              <a:rect l="T12" t="T13" r="T14" b="T15"/>
              <a:pathLst>
                <a:path w="24" h="3">
                  <a:moveTo>
                    <a:pt x="0" y="3"/>
                  </a:moveTo>
                  <a:lnTo>
                    <a:pt x="0" y="0"/>
                  </a:lnTo>
                  <a:lnTo>
                    <a:pt x="24" y="0"/>
                  </a:lnTo>
                  <a:lnTo>
                    <a:pt x="24" y="3"/>
                  </a:lnTo>
                </a:path>
              </a:pathLst>
            </a:custGeom>
            <a:grpFill/>
            <a:ln w="19050">
              <a:solidFill>
                <a:srgbClr val="000000"/>
              </a:solidFill>
              <a:prstDash val="solid"/>
              <a:round/>
              <a:headEnd/>
              <a:tailEnd/>
            </a:ln>
          </p:spPr>
          <p:txBody>
            <a:bodyPr/>
            <a:lstStyle/>
            <a:p>
              <a:pPr>
                <a:defRPr/>
              </a:pPr>
              <a:endParaRPr lang="en-US">
                <a:ea typeface="ＭＳ Ｐゴシック" charset="0"/>
                <a:cs typeface="Arial" charset="0"/>
              </a:endParaRPr>
            </a:p>
          </p:txBody>
        </p:sp>
        <p:sp>
          <p:nvSpPr>
            <p:cNvPr id="56" name="Line 679"/>
            <p:cNvSpPr>
              <a:spLocks noChangeShapeType="1"/>
            </p:cNvSpPr>
            <p:nvPr/>
          </p:nvSpPr>
          <p:spPr bwMode="auto">
            <a:xfrm flipV="1">
              <a:off x="1790676" y="5073452"/>
              <a:ext cx="1588" cy="20638"/>
            </a:xfrm>
            <a:prstGeom prst="line">
              <a:avLst/>
            </a:prstGeom>
            <a:grpFill/>
            <a:ln w="19050">
              <a:solidFill>
                <a:srgbClr val="000000"/>
              </a:solidFill>
              <a:round/>
              <a:headEnd/>
              <a:tailEnd/>
            </a:ln>
          </p:spPr>
          <p:txBody>
            <a:bodyPr/>
            <a:lstStyle/>
            <a:p>
              <a:pPr>
                <a:defRPr/>
              </a:pPr>
              <a:endParaRPr lang="en-US">
                <a:ea typeface="ＭＳ Ｐゴシック" charset="0"/>
                <a:cs typeface="Arial" charset="0"/>
              </a:endParaRPr>
            </a:p>
          </p:txBody>
        </p:sp>
        <p:sp>
          <p:nvSpPr>
            <p:cNvPr id="57" name="Freeform 680"/>
            <p:cNvSpPr>
              <a:spLocks/>
            </p:cNvSpPr>
            <p:nvPr/>
          </p:nvSpPr>
          <p:spPr bwMode="auto">
            <a:xfrm>
              <a:off x="1790676" y="5094089"/>
              <a:ext cx="38100" cy="1588"/>
            </a:xfrm>
            <a:custGeom>
              <a:avLst/>
              <a:gdLst>
                <a:gd name="T0" fmla="*/ 0 w 24"/>
                <a:gd name="T1" fmla="*/ 0 h 1"/>
                <a:gd name="T2" fmla="*/ 0 w 24"/>
                <a:gd name="T3" fmla="*/ 1 h 1"/>
                <a:gd name="T4" fmla="*/ 24 w 24"/>
                <a:gd name="T5" fmla="*/ 1 h 1"/>
                <a:gd name="T6" fmla="*/ 24 w 24"/>
                <a:gd name="T7" fmla="*/ 0 h 1"/>
                <a:gd name="T8" fmla="*/ 0 60000 65536"/>
                <a:gd name="T9" fmla="*/ 0 60000 65536"/>
                <a:gd name="T10" fmla="*/ 0 60000 65536"/>
                <a:gd name="T11" fmla="*/ 0 60000 65536"/>
                <a:gd name="T12" fmla="*/ 0 w 24"/>
                <a:gd name="T13" fmla="*/ 0 h 1"/>
                <a:gd name="T14" fmla="*/ 24 w 24"/>
                <a:gd name="T15" fmla="*/ 1 h 1"/>
              </a:gdLst>
              <a:ahLst/>
              <a:cxnLst>
                <a:cxn ang="T8">
                  <a:pos x="T0" y="T1"/>
                </a:cxn>
                <a:cxn ang="T9">
                  <a:pos x="T2" y="T3"/>
                </a:cxn>
                <a:cxn ang="T10">
                  <a:pos x="T4" y="T5"/>
                </a:cxn>
                <a:cxn ang="T11">
                  <a:pos x="T6" y="T7"/>
                </a:cxn>
              </a:cxnLst>
              <a:rect l="T12" t="T13" r="T14" b="T15"/>
              <a:pathLst>
                <a:path w="24" h="1">
                  <a:moveTo>
                    <a:pt x="0" y="0"/>
                  </a:moveTo>
                  <a:lnTo>
                    <a:pt x="0" y="1"/>
                  </a:lnTo>
                  <a:lnTo>
                    <a:pt x="24" y="1"/>
                  </a:lnTo>
                  <a:lnTo>
                    <a:pt x="24" y="0"/>
                  </a:lnTo>
                </a:path>
              </a:pathLst>
            </a:custGeom>
            <a:grpFill/>
            <a:ln w="19050">
              <a:solidFill>
                <a:srgbClr val="000000"/>
              </a:solidFill>
              <a:prstDash val="solid"/>
              <a:round/>
              <a:headEnd/>
              <a:tailEnd/>
            </a:ln>
          </p:spPr>
          <p:txBody>
            <a:bodyPr/>
            <a:lstStyle/>
            <a:p>
              <a:pPr>
                <a:defRPr/>
              </a:pPr>
              <a:endParaRPr lang="en-US">
                <a:ea typeface="ＭＳ Ｐゴシック" charset="0"/>
                <a:cs typeface="Arial" charset="0"/>
              </a:endParaRPr>
            </a:p>
          </p:txBody>
        </p:sp>
        <p:sp>
          <p:nvSpPr>
            <p:cNvPr id="58" name="Line 681"/>
            <p:cNvSpPr>
              <a:spLocks noChangeShapeType="1"/>
            </p:cNvSpPr>
            <p:nvPr/>
          </p:nvSpPr>
          <p:spPr bwMode="auto">
            <a:xfrm flipV="1">
              <a:off x="1828776" y="5073452"/>
              <a:ext cx="1588" cy="20638"/>
            </a:xfrm>
            <a:prstGeom prst="line">
              <a:avLst/>
            </a:prstGeom>
            <a:grpFill/>
            <a:ln w="19050">
              <a:solidFill>
                <a:srgbClr val="000000"/>
              </a:solidFill>
              <a:round/>
              <a:headEnd/>
              <a:tailEnd/>
            </a:ln>
          </p:spPr>
          <p:txBody>
            <a:bodyPr/>
            <a:lstStyle/>
            <a:p>
              <a:pPr>
                <a:defRPr/>
              </a:pPr>
              <a:endParaRPr lang="en-US">
                <a:ea typeface="ＭＳ Ｐゴシック" charset="0"/>
                <a:cs typeface="Arial" charset="0"/>
              </a:endParaRPr>
            </a:p>
          </p:txBody>
        </p:sp>
        <p:sp>
          <p:nvSpPr>
            <p:cNvPr id="59" name="Freeform 682"/>
            <p:cNvSpPr>
              <a:spLocks/>
            </p:cNvSpPr>
            <p:nvPr/>
          </p:nvSpPr>
          <p:spPr bwMode="auto">
            <a:xfrm>
              <a:off x="1768451" y="4998839"/>
              <a:ext cx="22225" cy="74613"/>
            </a:xfrm>
            <a:custGeom>
              <a:avLst/>
              <a:gdLst>
                <a:gd name="T0" fmla="*/ 14 w 14"/>
                <a:gd name="T1" fmla="*/ 47 h 47"/>
                <a:gd name="T2" fmla="*/ 14 w 14"/>
                <a:gd name="T3" fmla="*/ 47 h 47"/>
                <a:gd name="T4" fmla="*/ 9 w 14"/>
                <a:gd name="T5" fmla="*/ 43 h 47"/>
                <a:gd name="T6" fmla="*/ 4 w 14"/>
                <a:gd name="T7" fmla="*/ 38 h 47"/>
                <a:gd name="T8" fmla="*/ 2 w 14"/>
                <a:gd name="T9" fmla="*/ 31 h 47"/>
                <a:gd name="T10" fmla="*/ 0 w 14"/>
                <a:gd name="T11" fmla="*/ 24 h 47"/>
                <a:gd name="T12" fmla="*/ 0 w 14"/>
                <a:gd name="T13" fmla="*/ 24 h 47"/>
                <a:gd name="T14" fmla="*/ 2 w 14"/>
                <a:gd name="T15" fmla="*/ 17 h 47"/>
                <a:gd name="T16" fmla="*/ 4 w 14"/>
                <a:gd name="T17" fmla="*/ 10 h 47"/>
                <a:gd name="T18" fmla="*/ 9 w 14"/>
                <a:gd name="T19" fmla="*/ 4 h 47"/>
                <a:gd name="T20" fmla="*/ 14 w 14"/>
                <a:gd name="T21" fmla="*/ 0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
                <a:gd name="T34" fmla="*/ 0 h 47"/>
                <a:gd name="T35" fmla="*/ 14 w 14"/>
                <a:gd name="T36" fmla="*/ 47 h 4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 h="47">
                  <a:moveTo>
                    <a:pt x="14" y="47"/>
                  </a:moveTo>
                  <a:lnTo>
                    <a:pt x="14" y="47"/>
                  </a:lnTo>
                  <a:lnTo>
                    <a:pt x="9" y="43"/>
                  </a:lnTo>
                  <a:lnTo>
                    <a:pt x="4" y="38"/>
                  </a:lnTo>
                  <a:lnTo>
                    <a:pt x="2" y="31"/>
                  </a:lnTo>
                  <a:lnTo>
                    <a:pt x="0" y="24"/>
                  </a:lnTo>
                  <a:lnTo>
                    <a:pt x="2" y="17"/>
                  </a:lnTo>
                  <a:lnTo>
                    <a:pt x="4" y="10"/>
                  </a:lnTo>
                  <a:lnTo>
                    <a:pt x="9" y="4"/>
                  </a:lnTo>
                  <a:lnTo>
                    <a:pt x="14" y="0"/>
                  </a:lnTo>
                </a:path>
              </a:pathLst>
            </a:custGeom>
            <a:grpFill/>
            <a:ln w="19050">
              <a:solidFill>
                <a:srgbClr val="000000"/>
              </a:solidFill>
              <a:prstDash val="solid"/>
              <a:round/>
              <a:headEnd/>
              <a:tailEnd/>
            </a:ln>
          </p:spPr>
          <p:txBody>
            <a:bodyPr/>
            <a:lstStyle/>
            <a:p>
              <a:pPr>
                <a:defRPr/>
              </a:pPr>
              <a:endParaRPr lang="en-US">
                <a:ea typeface="ＭＳ Ｐゴシック" charset="0"/>
                <a:cs typeface="Arial" charset="0"/>
              </a:endParaRPr>
            </a:p>
          </p:txBody>
        </p:sp>
        <p:sp>
          <p:nvSpPr>
            <p:cNvPr id="60" name="Freeform 683"/>
            <p:cNvSpPr>
              <a:spLocks/>
            </p:cNvSpPr>
            <p:nvPr/>
          </p:nvSpPr>
          <p:spPr bwMode="auto">
            <a:xfrm>
              <a:off x="1790676" y="4995664"/>
              <a:ext cx="38100" cy="3175"/>
            </a:xfrm>
            <a:custGeom>
              <a:avLst/>
              <a:gdLst>
                <a:gd name="T0" fmla="*/ 0 w 24"/>
                <a:gd name="T1" fmla="*/ 2 h 2"/>
                <a:gd name="T2" fmla="*/ 0 w 24"/>
                <a:gd name="T3" fmla="*/ 2 h 2"/>
                <a:gd name="T4" fmla="*/ 7 w 24"/>
                <a:gd name="T5" fmla="*/ 0 h 2"/>
                <a:gd name="T6" fmla="*/ 13 w 24"/>
                <a:gd name="T7" fmla="*/ 0 h 2"/>
                <a:gd name="T8" fmla="*/ 13 w 24"/>
                <a:gd name="T9" fmla="*/ 0 h 2"/>
                <a:gd name="T10" fmla="*/ 19 w 24"/>
                <a:gd name="T11" fmla="*/ 0 h 2"/>
                <a:gd name="T12" fmla="*/ 24 w 24"/>
                <a:gd name="T13" fmla="*/ 2 h 2"/>
                <a:gd name="T14" fmla="*/ 0 60000 65536"/>
                <a:gd name="T15" fmla="*/ 0 60000 65536"/>
                <a:gd name="T16" fmla="*/ 0 60000 65536"/>
                <a:gd name="T17" fmla="*/ 0 60000 65536"/>
                <a:gd name="T18" fmla="*/ 0 60000 65536"/>
                <a:gd name="T19" fmla="*/ 0 60000 65536"/>
                <a:gd name="T20" fmla="*/ 0 60000 65536"/>
                <a:gd name="T21" fmla="*/ 0 w 24"/>
                <a:gd name="T22" fmla="*/ 0 h 2"/>
                <a:gd name="T23" fmla="*/ 24 w 24"/>
                <a:gd name="T24" fmla="*/ 2 h 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
                  <a:moveTo>
                    <a:pt x="0" y="2"/>
                  </a:moveTo>
                  <a:lnTo>
                    <a:pt x="0" y="2"/>
                  </a:lnTo>
                  <a:lnTo>
                    <a:pt x="7" y="0"/>
                  </a:lnTo>
                  <a:lnTo>
                    <a:pt x="13" y="0"/>
                  </a:lnTo>
                  <a:lnTo>
                    <a:pt x="19" y="0"/>
                  </a:lnTo>
                  <a:lnTo>
                    <a:pt x="24" y="2"/>
                  </a:lnTo>
                </a:path>
              </a:pathLst>
            </a:custGeom>
            <a:grpFill/>
            <a:ln w="19050">
              <a:solidFill>
                <a:srgbClr val="000000"/>
              </a:solidFill>
              <a:prstDash val="solid"/>
              <a:round/>
              <a:headEnd/>
              <a:tailEnd/>
            </a:ln>
          </p:spPr>
          <p:txBody>
            <a:bodyPr/>
            <a:lstStyle/>
            <a:p>
              <a:pPr>
                <a:defRPr/>
              </a:pPr>
              <a:endParaRPr lang="en-US">
                <a:ea typeface="ＭＳ Ｐゴシック" charset="0"/>
                <a:cs typeface="Arial" charset="0"/>
              </a:endParaRPr>
            </a:p>
          </p:txBody>
        </p:sp>
        <p:sp>
          <p:nvSpPr>
            <p:cNvPr id="61" name="Freeform 684"/>
            <p:cNvSpPr>
              <a:spLocks/>
            </p:cNvSpPr>
            <p:nvPr/>
          </p:nvSpPr>
          <p:spPr bwMode="auto">
            <a:xfrm>
              <a:off x="1828776" y="4998839"/>
              <a:ext cx="22225" cy="74613"/>
            </a:xfrm>
            <a:custGeom>
              <a:avLst/>
              <a:gdLst>
                <a:gd name="T0" fmla="*/ 0 w 14"/>
                <a:gd name="T1" fmla="*/ 47 h 47"/>
                <a:gd name="T2" fmla="*/ 0 w 14"/>
                <a:gd name="T3" fmla="*/ 47 h 47"/>
                <a:gd name="T4" fmla="*/ 7 w 14"/>
                <a:gd name="T5" fmla="*/ 43 h 47"/>
                <a:gd name="T6" fmla="*/ 11 w 14"/>
                <a:gd name="T7" fmla="*/ 38 h 47"/>
                <a:gd name="T8" fmla="*/ 14 w 14"/>
                <a:gd name="T9" fmla="*/ 31 h 47"/>
                <a:gd name="T10" fmla="*/ 14 w 14"/>
                <a:gd name="T11" fmla="*/ 24 h 47"/>
                <a:gd name="T12" fmla="*/ 14 w 14"/>
                <a:gd name="T13" fmla="*/ 24 h 47"/>
                <a:gd name="T14" fmla="*/ 14 w 14"/>
                <a:gd name="T15" fmla="*/ 17 h 47"/>
                <a:gd name="T16" fmla="*/ 11 w 14"/>
                <a:gd name="T17" fmla="*/ 10 h 47"/>
                <a:gd name="T18" fmla="*/ 7 w 14"/>
                <a:gd name="T19" fmla="*/ 4 h 47"/>
                <a:gd name="T20" fmla="*/ 0 w 14"/>
                <a:gd name="T21" fmla="*/ 0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
                <a:gd name="T34" fmla="*/ 0 h 47"/>
                <a:gd name="T35" fmla="*/ 14 w 14"/>
                <a:gd name="T36" fmla="*/ 47 h 4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 h="47">
                  <a:moveTo>
                    <a:pt x="0" y="47"/>
                  </a:moveTo>
                  <a:lnTo>
                    <a:pt x="0" y="47"/>
                  </a:lnTo>
                  <a:lnTo>
                    <a:pt x="7" y="43"/>
                  </a:lnTo>
                  <a:lnTo>
                    <a:pt x="11" y="38"/>
                  </a:lnTo>
                  <a:lnTo>
                    <a:pt x="14" y="31"/>
                  </a:lnTo>
                  <a:lnTo>
                    <a:pt x="14" y="24"/>
                  </a:lnTo>
                  <a:lnTo>
                    <a:pt x="14" y="17"/>
                  </a:lnTo>
                  <a:lnTo>
                    <a:pt x="11" y="10"/>
                  </a:lnTo>
                  <a:lnTo>
                    <a:pt x="7" y="4"/>
                  </a:lnTo>
                  <a:lnTo>
                    <a:pt x="0" y="0"/>
                  </a:lnTo>
                </a:path>
              </a:pathLst>
            </a:custGeom>
            <a:grpFill/>
            <a:ln w="19050">
              <a:solidFill>
                <a:srgbClr val="000000"/>
              </a:solidFill>
              <a:prstDash val="solid"/>
              <a:round/>
              <a:headEnd/>
              <a:tailEnd/>
            </a:ln>
          </p:spPr>
          <p:txBody>
            <a:bodyPr/>
            <a:lstStyle/>
            <a:p>
              <a:pPr>
                <a:defRPr/>
              </a:pPr>
              <a:endParaRPr lang="en-US">
                <a:ea typeface="ＭＳ Ｐゴシック" charset="0"/>
                <a:cs typeface="Arial" charset="0"/>
              </a:endParaRPr>
            </a:p>
          </p:txBody>
        </p:sp>
        <p:sp>
          <p:nvSpPr>
            <p:cNvPr id="62" name="Freeform 685"/>
            <p:cNvSpPr>
              <a:spLocks/>
            </p:cNvSpPr>
            <p:nvPr/>
          </p:nvSpPr>
          <p:spPr bwMode="auto">
            <a:xfrm>
              <a:off x="1790676" y="5073452"/>
              <a:ext cx="38100" cy="4763"/>
            </a:xfrm>
            <a:custGeom>
              <a:avLst/>
              <a:gdLst>
                <a:gd name="T0" fmla="*/ 0 w 24"/>
                <a:gd name="T1" fmla="*/ 0 h 3"/>
                <a:gd name="T2" fmla="*/ 0 w 24"/>
                <a:gd name="T3" fmla="*/ 0 h 3"/>
                <a:gd name="T4" fmla="*/ 7 w 24"/>
                <a:gd name="T5" fmla="*/ 3 h 3"/>
                <a:gd name="T6" fmla="*/ 13 w 24"/>
                <a:gd name="T7" fmla="*/ 3 h 3"/>
                <a:gd name="T8" fmla="*/ 13 w 24"/>
                <a:gd name="T9" fmla="*/ 3 h 3"/>
                <a:gd name="T10" fmla="*/ 19 w 24"/>
                <a:gd name="T11" fmla="*/ 3 h 3"/>
                <a:gd name="T12" fmla="*/ 24 w 24"/>
                <a:gd name="T13" fmla="*/ 0 h 3"/>
                <a:gd name="T14" fmla="*/ 0 60000 65536"/>
                <a:gd name="T15" fmla="*/ 0 60000 65536"/>
                <a:gd name="T16" fmla="*/ 0 60000 65536"/>
                <a:gd name="T17" fmla="*/ 0 60000 65536"/>
                <a:gd name="T18" fmla="*/ 0 60000 65536"/>
                <a:gd name="T19" fmla="*/ 0 60000 65536"/>
                <a:gd name="T20" fmla="*/ 0 60000 65536"/>
                <a:gd name="T21" fmla="*/ 0 w 24"/>
                <a:gd name="T22" fmla="*/ 0 h 3"/>
                <a:gd name="T23" fmla="*/ 24 w 24"/>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
                  <a:moveTo>
                    <a:pt x="0" y="0"/>
                  </a:moveTo>
                  <a:lnTo>
                    <a:pt x="0" y="0"/>
                  </a:lnTo>
                  <a:lnTo>
                    <a:pt x="7" y="3"/>
                  </a:lnTo>
                  <a:lnTo>
                    <a:pt x="13" y="3"/>
                  </a:lnTo>
                  <a:lnTo>
                    <a:pt x="19" y="3"/>
                  </a:lnTo>
                  <a:lnTo>
                    <a:pt x="24" y="0"/>
                  </a:lnTo>
                </a:path>
              </a:pathLst>
            </a:custGeom>
            <a:grpFill/>
            <a:ln w="19050">
              <a:solidFill>
                <a:srgbClr val="000000"/>
              </a:solidFill>
              <a:prstDash val="solid"/>
              <a:round/>
              <a:headEnd/>
              <a:tailEnd/>
            </a:ln>
          </p:spPr>
          <p:txBody>
            <a:bodyPr/>
            <a:lstStyle/>
            <a:p>
              <a:pPr>
                <a:defRPr/>
              </a:pPr>
              <a:endParaRPr lang="en-US">
                <a:ea typeface="ＭＳ Ｐゴシック" charset="0"/>
                <a:cs typeface="Arial" charset="0"/>
              </a:endParaRPr>
            </a:p>
          </p:txBody>
        </p:sp>
        <p:sp>
          <p:nvSpPr>
            <p:cNvPr id="63" name="Freeform 686"/>
            <p:cNvSpPr>
              <a:spLocks/>
            </p:cNvSpPr>
            <p:nvPr/>
          </p:nvSpPr>
          <p:spPr bwMode="auto">
            <a:xfrm>
              <a:off x="1809726" y="5006777"/>
              <a:ext cx="19050" cy="30163"/>
            </a:xfrm>
            <a:custGeom>
              <a:avLst/>
              <a:gdLst>
                <a:gd name="T0" fmla="*/ 0 w 12"/>
                <a:gd name="T1" fmla="*/ 0 h 19"/>
                <a:gd name="T2" fmla="*/ 0 w 12"/>
                <a:gd name="T3" fmla="*/ 19 h 19"/>
                <a:gd name="T4" fmla="*/ 12 w 12"/>
                <a:gd name="T5" fmla="*/ 19 h 19"/>
                <a:gd name="T6" fmla="*/ 0 60000 65536"/>
                <a:gd name="T7" fmla="*/ 0 60000 65536"/>
                <a:gd name="T8" fmla="*/ 0 60000 65536"/>
                <a:gd name="T9" fmla="*/ 0 w 12"/>
                <a:gd name="T10" fmla="*/ 0 h 19"/>
                <a:gd name="T11" fmla="*/ 12 w 12"/>
                <a:gd name="T12" fmla="*/ 19 h 19"/>
              </a:gdLst>
              <a:ahLst/>
              <a:cxnLst>
                <a:cxn ang="T6">
                  <a:pos x="T0" y="T1"/>
                </a:cxn>
                <a:cxn ang="T7">
                  <a:pos x="T2" y="T3"/>
                </a:cxn>
                <a:cxn ang="T8">
                  <a:pos x="T4" y="T5"/>
                </a:cxn>
              </a:cxnLst>
              <a:rect l="T9" t="T10" r="T11" b="T12"/>
              <a:pathLst>
                <a:path w="12" h="19">
                  <a:moveTo>
                    <a:pt x="0" y="0"/>
                  </a:moveTo>
                  <a:lnTo>
                    <a:pt x="0" y="19"/>
                  </a:lnTo>
                  <a:lnTo>
                    <a:pt x="12" y="19"/>
                  </a:lnTo>
                </a:path>
              </a:pathLst>
            </a:custGeom>
            <a:grpFill/>
            <a:ln w="19050">
              <a:solidFill>
                <a:srgbClr val="000000"/>
              </a:solidFill>
              <a:prstDash val="solid"/>
              <a:round/>
              <a:headEnd/>
              <a:tailEnd/>
            </a:ln>
          </p:spPr>
          <p:txBody>
            <a:bodyPr/>
            <a:lstStyle/>
            <a:p>
              <a:pPr>
                <a:defRPr/>
              </a:pPr>
              <a:endParaRPr lang="en-US">
                <a:ea typeface="ＭＳ Ｐゴシック" charset="0"/>
                <a:cs typeface="Arial" charset="0"/>
              </a:endParaRPr>
            </a:p>
          </p:txBody>
        </p:sp>
        <p:sp>
          <p:nvSpPr>
            <p:cNvPr id="64" name="Freeform 687"/>
            <p:cNvSpPr>
              <a:spLocks/>
            </p:cNvSpPr>
            <p:nvPr/>
          </p:nvSpPr>
          <p:spPr bwMode="auto">
            <a:xfrm>
              <a:off x="1971651" y="4973439"/>
              <a:ext cx="66675" cy="150813"/>
            </a:xfrm>
            <a:custGeom>
              <a:avLst/>
              <a:gdLst>
                <a:gd name="T0" fmla="*/ 30 w 42"/>
                <a:gd name="T1" fmla="*/ 0 h 95"/>
                <a:gd name="T2" fmla="*/ 30 w 42"/>
                <a:gd name="T3" fmla="*/ 0 h 95"/>
                <a:gd name="T4" fmla="*/ 35 w 42"/>
                <a:gd name="T5" fmla="*/ 2 h 95"/>
                <a:gd name="T6" fmla="*/ 37 w 42"/>
                <a:gd name="T7" fmla="*/ 6 h 95"/>
                <a:gd name="T8" fmla="*/ 40 w 42"/>
                <a:gd name="T9" fmla="*/ 10 h 95"/>
                <a:gd name="T10" fmla="*/ 40 w 42"/>
                <a:gd name="T11" fmla="*/ 10 h 95"/>
                <a:gd name="T12" fmla="*/ 40 w 42"/>
                <a:gd name="T13" fmla="*/ 14 h 95"/>
                <a:gd name="T14" fmla="*/ 38 w 42"/>
                <a:gd name="T15" fmla="*/ 16 h 95"/>
                <a:gd name="T16" fmla="*/ 36 w 42"/>
                <a:gd name="T17" fmla="*/ 19 h 95"/>
                <a:gd name="T18" fmla="*/ 36 w 42"/>
                <a:gd name="T19" fmla="*/ 22 h 95"/>
                <a:gd name="T20" fmla="*/ 36 w 42"/>
                <a:gd name="T21" fmla="*/ 22 h 95"/>
                <a:gd name="T22" fmla="*/ 37 w 42"/>
                <a:gd name="T23" fmla="*/ 26 h 95"/>
                <a:gd name="T24" fmla="*/ 40 w 42"/>
                <a:gd name="T25" fmla="*/ 29 h 95"/>
                <a:gd name="T26" fmla="*/ 41 w 42"/>
                <a:gd name="T27" fmla="*/ 31 h 95"/>
                <a:gd name="T28" fmla="*/ 42 w 42"/>
                <a:gd name="T29" fmla="*/ 35 h 95"/>
                <a:gd name="T30" fmla="*/ 42 w 42"/>
                <a:gd name="T31" fmla="*/ 35 h 95"/>
                <a:gd name="T32" fmla="*/ 42 w 42"/>
                <a:gd name="T33" fmla="*/ 39 h 95"/>
                <a:gd name="T34" fmla="*/ 40 w 42"/>
                <a:gd name="T35" fmla="*/ 41 h 95"/>
                <a:gd name="T36" fmla="*/ 37 w 42"/>
                <a:gd name="T37" fmla="*/ 44 h 95"/>
                <a:gd name="T38" fmla="*/ 37 w 42"/>
                <a:gd name="T39" fmla="*/ 48 h 95"/>
                <a:gd name="T40" fmla="*/ 37 w 42"/>
                <a:gd name="T41" fmla="*/ 48 h 95"/>
                <a:gd name="T42" fmla="*/ 37 w 42"/>
                <a:gd name="T43" fmla="*/ 52 h 95"/>
                <a:gd name="T44" fmla="*/ 40 w 42"/>
                <a:gd name="T45" fmla="*/ 54 h 95"/>
                <a:gd name="T46" fmla="*/ 41 w 42"/>
                <a:gd name="T47" fmla="*/ 57 h 95"/>
                <a:gd name="T48" fmla="*/ 41 w 42"/>
                <a:gd name="T49" fmla="*/ 62 h 95"/>
                <a:gd name="T50" fmla="*/ 41 w 42"/>
                <a:gd name="T51" fmla="*/ 62 h 95"/>
                <a:gd name="T52" fmla="*/ 40 w 42"/>
                <a:gd name="T53" fmla="*/ 64 h 95"/>
                <a:gd name="T54" fmla="*/ 36 w 42"/>
                <a:gd name="T55" fmla="*/ 67 h 95"/>
                <a:gd name="T56" fmla="*/ 33 w 42"/>
                <a:gd name="T57" fmla="*/ 69 h 95"/>
                <a:gd name="T58" fmla="*/ 31 w 42"/>
                <a:gd name="T59" fmla="*/ 72 h 95"/>
                <a:gd name="T60" fmla="*/ 31 w 42"/>
                <a:gd name="T61" fmla="*/ 72 h 95"/>
                <a:gd name="T62" fmla="*/ 32 w 42"/>
                <a:gd name="T63" fmla="*/ 77 h 95"/>
                <a:gd name="T64" fmla="*/ 33 w 42"/>
                <a:gd name="T65" fmla="*/ 81 h 95"/>
                <a:gd name="T66" fmla="*/ 35 w 42"/>
                <a:gd name="T67" fmla="*/ 85 h 95"/>
                <a:gd name="T68" fmla="*/ 33 w 42"/>
                <a:gd name="T69" fmla="*/ 88 h 95"/>
                <a:gd name="T70" fmla="*/ 33 w 42"/>
                <a:gd name="T71" fmla="*/ 88 h 95"/>
                <a:gd name="T72" fmla="*/ 32 w 42"/>
                <a:gd name="T73" fmla="*/ 91 h 95"/>
                <a:gd name="T74" fmla="*/ 28 w 42"/>
                <a:gd name="T75" fmla="*/ 92 h 95"/>
                <a:gd name="T76" fmla="*/ 19 w 42"/>
                <a:gd name="T77" fmla="*/ 93 h 95"/>
                <a:gd name="T78" fmla="*/ 9 w 42"/>
                <a:gd name="T79" fmla="*/ 93 h 95"/>
                <a:gd name="T80" fmla="*/ 0 w 42"/>
                <a:gd name="T81" fmla="*/ 95 h 9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2"/>
                <a:gd name="T124" fmla="*/ 0 h 95"/>
                <a:gd name="T125" fmla="*/ 42 w 42"/>
                <a:gd name="T126" fmla="*/ 95 h 9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2" h="95">
                  <a:moveTo>
                    <a:pt x="30" y="0"/>
                  </a:moveTo>
                  <a:lnTo>
                    <a:pt x="30" y="0"/>
                  </a:lnTo>
                  <a:lnTo>
                    <a:pt x="35" y="2"/>
                  </a:lnTo>
                  <a:lnTo>
                    <a:pt x="37" y="6"/>
                  </a:lnTo>
                  <a:lnTo>
                    <a:pt x="40" y="10"/>
                  </a:lnTo>
                  <a:lnTo>
                    <a:pt x="40" y="14"/>
                  </a:lnTo>
                  <a:lnTo>
                    <a:pt x="38" y="16"/>
                  </a:lnTo>
                  <a:lnTo>
                    <a:pt x="36" y="19"/>
                  </a:lnTo>
                  <a:lnTo>
                    <a:pt x="36" y="22"/>
                  </a:lnTo>
                  <a:lnTo>
                    <a:pt x="37" y="26"/>
                  </a:lnTo>
                  <a:lnTo>
                    <a:pt x="40" y="29"/>
                  </a:lnTo>
                  <a:lnTo>
                    <a:pt x="41" y="31"/>
                  </a:lnTo>
                  <a:lnTo>
                    <a:pt x="42" y="35"/>
                  </a:lnTo>
                  <a:lnTo>
                    <a:pt x="42" y="39"/>
                  </a:lnTo>
                  <a:lnTo>
                    <a:pt x="40" y="41"/>
                  </a:lnTo>
                  <a:lnTo>
                    <a:pt x="37" y="44"/>
                  </a:lnTo>
                  <a:lnTo>
                    <a:pt x="37" y="48"/>
                  </a:lnTo>
                  <a:lnTo>
                    <a:pt x="37" y="52"/>
                  </a:lnTo>
                  <a:lnTo>
                    <a:pt x="40" y="54"/>
                  </a:lnTo>
                  <a:lnTo>
                    <a:pt x="41" y="57"/>
                  </a:lnTo>
                  <a:lnTo>
                    <a:pt x="41" y="62"/>
                  </a:lnTo>
                  <a:lnTo>
                    <a:pt x="40" y="64"/>
                  </a:lnTo>
                  <a:lnTo>
                    <a:pt x="36" y="67"/>
                  </a:lnTo>
                  <a:lnTo>
                    <a:pt x="33" y="69"/>
                  </a:lnTo>
                  <a:lnTo>
                    <a:pt x="31" y="72"/>
                  </a:lnTo>
                  <a:lnTo>
                    <a:pt x="32" y="77"/>
                  </a:lnTo>
                  <a:lnTo>
                    <a:pt x="33" y="81"/>
                  </a:lnTo>
                  <a:lnTo>
                    <a:pt x="35" y="85"/>
                  </a:lnTo>
                  <a:lnTo>
                    <a:pt x="33" y="88"/>
                  </a:lnTo>
                  <a:lnTo>
                    <a:pt x="32" y="91"/>
                  </a:lnTo>
                  <a:lnTo>
                    <a:pt x="28" y="92"/>
                  </a:lnTo>
                  <a:lnTo>
                    <a:pt x="19" y="93"/>
                  </a:lnTo>
                  <a:lnTo>
                    <a:pt x="9" y="93"/>
                  </a:lnTo>
                  <a:lnTo>
                    <a:pt x="0" y="95"/>
                  </a:lnTo>
                </a:path>
              </a:pathLst>
            </a:custGeom>
            <a:grpFill/>
            <a:ln w="19050">
              <a:solidFill>
                <a:srgbClr val="000000"/>
              </a:solidFill>
              <a:prstDash val="solid"/>
              <a:round/>
              <a:headEnd/>
              <a:tailEnd/>
            </a:ln>
          </p:spPr>
          <p:txBody>
            <a:bodyPr/>
            <a:lstStyle/>
            <a:p>
              <a:pPr>
                <a:defRPr/>
              </a:pPr>
              <a:endParaRPr lang="en-US">
                <a:ea typeface="ＭＳ Ｐゴシック" charset="0"/>
                <a:cs typeface="Arial" charset="0"/>
              </a:endParaRPr>
            </a:p>
          </p:txBody>
        </p:sp>
      </p:grpSp>
      <p:grpSp>
        <p:nvGrpSpPr>
          <p:cNvPr id="9" name="Groupe 538"/>
          <p:cNvGrpSpPr>
            <a:grpSpLocks/>
          </p:cNvGrpSpPr>
          <p:nvPr/>
        </p:nvGrpSpPr>
        <p:grpSpPr bwMode="auto">
          <a:xfrm>
            <a:off x="5811097" y="5805267"/>
            <a:ext cx="703394" cy="346075"/>
            <a:chOff x="627038" y="2068314"/>
            <a:chExt cx="412750" cy="207962"/>
          </a:xfrm>
          <a:gradFill>
            <a:gsLst>
              <a:gs pos="82000">
                <a:srgbClr val="03D4A8">
                  <a:alpha val="69000"/>
                </a:srgbClr>
              </a:gs>
              <a:gs pos="25000">
                <a:srgbClr val="21D6E0"/>
              </a:gs>
              <a:gs pos="75000">
                <a:srgbClr val="0087E6"/>
              </a:gs>
              <a:gs pos="100000">
                <a:srgbClr val="005CBF"/>
              </a:gs>
            </a:gsLst>
            <a:lin ang="0" scaled="0"/>
          </a:gradFill>
        </p:grpSpPr>
        <p:sp>
          <p:nvSpPr>
            <p:cNvPr id="66" name="Freeform 286"/>
            <p:cNvSpPr>
              <a:spLocks/>
            </p:cNvSpPr>
            <p:nvPr/>
          </p:nvSpPr>
          <p:spPr bwMode="auto">
            <a:xfrm>
              <a:off x="957238" y="2069902"/>
              <a:ext cx="82550" cy="185737"/>
            </a:xfrm>
            <a:custGeom>
              <a:avLst/>
              <a:gdLst>
                <a:gd name="T0" fmla="*/ 52 w 52"/>
                <a:gd name="T1" fmla="*/ 0 h 117"/>
                <a:gd name="T2" fmla="*/ 0 w 52"/>
                <a:gd name="T3" fmla="*/ 21 h 117"/>
                <a:gd name="T4" fmla="*/ 34 w 52"/>
                <a:gd name="T5" fmla="*/ 117 h 117"/>
                <a:gd name="T6" fmla="*/ 34 w 52"/>
                <a:gd name="T7" fmla="*/ 117 h 117"/>
                <a:gd name="T8" fmla="*/ 44 w 52"/>
                <a:gd name="T9" fmla="*/ 113 h 117"/>
                <a:gd name="T10" fmla="*/ 52 w 52"/>
                <a:gd name="T11" fmla="*/ 110 h 117"/>
                <a:gd name="T12" fmla="*/ 0 60000 65536"/>
                <a:gd name="T13" fmla="*/ 0 60000 65536"/>
                <a:gd name="T14" fmla="*/ 0 60000 65536"/>
                <a:gd name="T15" fmla="*/ 0 60000 65536"/>
                <a:gd name="T16" fmla="*/ 0 60000 65536"/>
                <a:gd name="T17" fmla="*/ 0 60000 65536"/>
                <a:gd name="T18" fmla="*/ 0 w 52"/>
                <a:gd name="T19" fmla="*/ 0 h 117"/>
                <a:gd name="T20" fmla="*/ 52 w 52"/>
                <a:gd name="T21" fmla="*/ 117 h 117"/>
              </a:gdLst>
              <a:ahLst/>
              <a:cxnLst>
                <a:cxn ang="T12">
                  <a:pos x="T0" y="T1"/>
                </a:cxn>
                <a:cxn ang="T13">
                  <a:pos x="T2" y="T3"/>
                </a:cxn>
                <a:cxn ang="T14">
                  <a:pos x="T4" y="T5"/>
                </a:cxn>
                <a:cxn ang="T15">
                  <a:pos x="T6" y="T7"/>
                </a:cxn>
                <a:cxn ang="T16">
                  <a:pos x="T8" y="T9"/>
                </a:cxn>
                <a:cxn ang="T17">
                  <a:pos x="T10" y="T11"/>
                </a:cxn>
              </a:cxnLst>
              <a:rect l="T18" t="T19" r="T20" b="T21"/>
              <a:pathLst>
                <a:path w="52" h="117">
                  <a:moveTo>
                    <a:pt x="52" y="0"/>
                  </a:moveTo>
                  <a:lnTo>
                    <a:pt x="0" y="21"/>
                  </a:lnTo>
                  <a:lnTo>
                    <a:pt x="34" y="117"/>
                  </a:lnTo>
                  <a:lnTo>
                    <a:pt x="44" y="113"/>
                  </a:lnTo>
                  <a:lnTo>
                    <a:pt x="52" y="110"/>
                  </a:lnTo>
                </a:path>
              </a:pathLst>
            </a:custGeom>
            <a:grpFill/>
            <a:ln w="19050">
              <a:solidFill>
                <a:srgbClr val="000000"/>
              </a:solidFill>
              <a:prstDash val="solid"/>
              <a:round/>
              <a:headEnd/>
              <a:tailEnd/>
            </a:ln>
          </p:spPr>
          <p:txBody>
            <a:bodyPr/>
            <a:lstStyle/>
            <a:p>
              <a:pPr>
                <a:defRPr/>
              </a:pPr>
              <a:endParaRPr lang="en-US">
                <a:ea typeface="ＭＳ Ｐゴシック" charset="0"/>
                <a:cs typeface="Arial" charset="0"/>
              </a:endParaRPr>
            </a:p>
          </p:txBody>
        </p:sp>
        <p:sp>
          <p:nvSpPr>
            <p:cNvPr id="67" name="Freeform 287"/>
            <p:cNvSpPr>
              <a:spLocks/>
            </p:cNvSpPr>
            <p:nvPr/>
          </p:nvSpPr>
          <p:spPr bwMode="auto">
            <a:xfrm>
              <a:off x="627038" y="2231827"/>
              <a:ext cx="38100" cy="23812"/>
            </a:xfrm>
            <a:custGeom>
              <a:avLst/>
              <a:gdLst>
                <a:gd name="T0" fmla="*/ 0 w 24"/>
                <a:gd name="T1" fmla="*/ 8 h 15"/>
                <a:gd name="T2" fmla="*/ 19 w 24"/>
                <a:gd name="T3" fmla="*/ 15 h 15"/>
                <a:gd name="T4" fmla="*/ 24 w 24"/>
                <a:gd name="T5" fmla="*/ 0 h 15"/>
                <a:gd name="T6" fmla="*/ 0 60000 65536"/>
                <a:gd name="T7" fmla="*/ 0 60000 65536"/>
                <a:gd name="T8" fmla="*/ 0 60000 65536"/>
                <a:gd name="T9" fmla="*/ 0 w 24"/>
                <a:gd name="T10" fmla="*/ 0 h 15"/>
                <a:gd name="T11" fmla="*/ 24 w 24"/>
                <a:gd name="T12" fmla="*/ 15 h 15"/>
              </a:gdLst>
              <a:ahLst/>
              <a:cxnLst>
                <a:cxn ang="T6">
                  <a:pos x="T0" y="T1"/>
                </a:cxn>
                <a:cxn ang="T7">
                  <a:pos x="T2" y="T3"/>
                </a:cxn>
                <a:cxn ang="T8">
                  <a:pos x="T4" y="T5"/>
                </a:cxn>
              </a:cxnLst>
              <a:rect l="T9" t="T10" r="T11" b="T12"/>
              <a:pathLst>
                <a:path w="24" h="15">
                  <a:moveTo>
                    <a:pt x="0" y="8"/>
                  </a:moveTo>
                  <a:lnTo>
                    <a:pt x="19" y="15"/>
                  </a:lnTo>
                  <a:lnTo>
                    <a:pt x="24" y="0"/>
                  </a:lnTo>
                </a:path>
              </a:pathLst>
            </a:custGeom>
            <a:grpFill/>
            <a:ln w="19050">
              <a:solidFill>
                <a:srgbClr val="000000"/>
              </a:solidFill>
              <a:prstDash val="solid"/>
              <a:round/>
              <a:headEnd/>
              <a:tailEnd/>
            </a:ln>
          </p:spPr>
          <p:txBody>
            <a:bodyPr/>
            <a:lstStyle/>
            <a:p>
              <a:pPr>
                <a:defRPr/>
              </a:pPr>
              <a:endParaRPr lang="en-US">
                <a:ea typeface="ＭＳ Ｐゴシック" charset="0"/>
                <a:cs typeface="Arial" charset="0"/>
              </a:endParaRPr>
            </a:p>
          </p:txBody>
        </p:sp>
        <p:sp>
          <p:nvSpPr>
            <p:cNvPr id="68" name="Freeform 288"/>
            <p:cNvSpPr>
              <a:spLocks/>
            </p:cNvSpPr>
            <p:nvPr/>
          </p:nvSpPr>
          <p:spPr bwMode="auto">
            <a:xfrm>
              <a:off x="627038" y="2068314"/>
              <a:ext cx="84138" cy="30162"/>
            </a:xfrm>
            <a:custGeom>
              <a:avLst/>
              <a:gdLst>
                <a:gd name="T0" fmla="*/ 53 w 53"/>
                <a:gd name="T1" fmla="*/ 19 h 19"/>
                <a:gd name="T2" fmla="*/ 1 w 53"/>
                <a:gd name="T3" fmla="*/ 0 h 19"/>
                <a:gd name="T4" fmla="*/ 0 w 53"/>
                <a:gd name="T5" fmla="*/ 0 h 19"/>
                <a:gd name="T6" fmla="*/ 0 60000 65536"/>
                <a:gd name="T7" fmla="*/ 0 60000 65536"/>
                <a:gd name="T8" fmla="*/ 0 60000 65536"/>
                <a:gd name="T9" fmla="*/ 0 w 53"/>
                <a:gd name="T10" fmla="*/ 0 h 19"/>
                <a:gd name="T11" fmla="*/ 53 w 53"/>
                <a:gd name="T12" fmla="*/ 19 h 19"/>
              </a:gdLst>
              <a:ahLst/>
              <a:cxnLst>
                <a:cxn ang="T6">
                  <a:pos x="T0" y="T1"/>
                </a:cxn>
                <a:cxn ang="T7">
                  <a:pos x="T2" y="T3"/>
                </a:cxn>
                <a:cxn ang="T8">
                  <a:pos x="T4" y="T5"/>
                </a:cxn>
              </a:cxnLst>
              <a:rect l="T9" t="T10" r="T11" b="T12"/>
              <a:pathLst>
                <a:path w="53" h="19">
                  <a:moveTo>
                    <a:pt x="53" y="19"/>
                  </a:moveTo>
                  <a:lnTo>
                    <a:pt x="1" y="0"/>
                  </a:lnTo>
                  <a:lnTo>
                    <a:pt x="0" y="0"/>
                  </a:lnTo>
                </a:path>
              </a:pathLst>
            </a:custGeom>
            <a:grpFill/>
            <a:ln w="19050">
              <a:solidFill>
                <a:srgbClr val="000000"/>
              </a:solidFill>
              <a:prstDash val="solid"/>
              <a:round/>
              <a:headEnd/>
              <a:tailEnd/>
            </a:ln>
          </p:spPr>
          <p:txBody>
            <a:bodyPr/>
            <a:lstStyle/>
            <a:p>
              <a:pPr>
                <a:defRPr/>
              </a:pPr>
              <a:endParaRPr lang="en-US">
                <a:ea typeface="ＭＳ Ｐゴシック" charset="0"/>
                <a:cs typeface="Arial" charset="0"/>
              </a:endParaRPr>
            </a:p>
          </p:txBody>
        </p:sp>
        <p:sp>
          <p:nvSpPr>
            <p:cNvPr id="69" name="Freeform 289"/>
            <p:cNvSpPr>
              <a:spLocks/>
            </p:cNvSpPr>
            <p:nvPr/>
          </p:nvSpPr>
          <p:spPr bwMode="auto">
            <a:xfrm>
              <a:off x="687363" y="2096889"/>
              <a:ext cx="134938" cy="120650"/>
            </a:xfrm>
            <a:custGeom>
              <a:avLst/>
              <a:gdLst>
                <a:gd name="T0" fmla="*/ 85 w 85"/>
                <a:gd name="T1" fmla="*/ 0 h 76"/>
                <a:gd name="T2" fmla="*/ 29 w 85"/>
                <a:gd name="T3" fmla="*/ 4 h 76"/>
                <a:gd name="T4" fmla="*/ 29 w 85"/>
                <a:gd name="T5" fmla="*/ 4 h 76"/>
                <a:gd name="T6" fmla="*/ 28 w 85"/>
                <a:gd name="T7" fmla="*/ 5 h 76"/>
                <a:gd name="T8" fmla="*/ 25 w 85"/>
                <a:gd name="T9" fmla="*/ 6 h 76"/>
                <a:gd name="T10" fmla="*/ 23 w 85"/>
                <a:gd name="T11" fmla="*/ 9 h 76"/>
                <a:gd name="T12" fmla="*/ 23 w 85"/>
                <a:gd name="T13" fmla="*/ 9 h 76"/>
                <a:gd name="T14" fmla="*/ 11 w 85"/>
                <a:gd name="T15" fmla="*/ 43 h 76"/>
                <a:gd name="T16" fmla="*/ 0 w 85"/>
                <a:gd name="T17" fmla="*/ 74 h 76"/>
                <a:gd name="T18" fmla="*/ 10 w 85"/>
                <a:gd name="T19" fmla="*/ 76 h 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
                <a:gd name="T31" fmla="*/ 0 h 76"/>
                <a:gd name="T32" fmla="*/ 85 w 85"/>
                <a:gd name="T33" fmla="*/ 76 h 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 h="76">
                  <a:moveTo>
                    <a:pt x="85" y="0"/>
                  </a:moveTo>
                  <a:lnTo>
                    <a:pt x="29" y="4"/>
                  </a:lnTo>
                  <a:lnTo>
                    <a:pt x="28" y="5"/>
                  </a:lnTo>
                  <a:lnTo>
                    <a:pt x="25" y="6"/>
                  </a:lnTo>
                  <a:lnTo>
                    <a:pt x="23" y="9"/>
                  </a:lnTo>
                  <a:lnTo>
                    <a:pt x="11" y="43"/>
                  </a:lnTo>
                  <a:lnTo>
                    <a:pt x="0" y="74"/>
                  </a:lnTo>
                  <a:lnTo>
                    <a:pt x="10" y="76"/>
                  </a:lnTo>
                </a:path>
              </a:pathLst>
            </a:custGeom>
            <a:grpFill/>
            <a:ln w="19050">
              <a:solidFill>
                <a:srgbClr val="000000"/>
              </a:solidFill>
              <a:prstDash val="solid"/>
              <a:round/>
              <a:headEnd/>
              <a:tailEnd/>
            </a:ln>
          </p:spPr>
          <p:txBody>
            <a:bodyPr/>
            <a:lstStyle/>
            <a:p>
              <a:pPr>
                <a:defRPr/>
              </a:pPr>
              <a:endParaRPr lang="en-US">
                <a:ea typeface="ＭＳ Ｐゴシック" charset="0"/>
                <a:cs typeface="Arial" charset="0"/>
              </a:endParaRPr>
            </a:p>
          </p:txBody>
        </p:sp>
        <p:sp>
          <p:nvSpPr>
            <p:cNvPr id="70" name="Freeform 290"/>
            <p:cNvSpPr>
              <a:spLocks/>
            </p:cNvSpPr>
            <p:nvPr/>
          </p:nvSpPr>
          <p:spPr bwMode="auto">
            <a:xfrm>
              <a:off x="846113" y="2188964"/>
              <a:ext cx="114300" cy="87312"/>
            </a:xfrm>
            <a:custGeom>
              <a:avLst/>
              <a:gdLst>
                <a:gd name="T0" fmla="*/ 0 w 72"/>
                <a:gd name="T1" fmla="*/ 34 h 55"/>
                <a:gd name="T2" fmla="*/ 0 w 72"/>
                <a:gd name="T3" fmla="*/ 34 h 55"/>
                <a:gd name="T4" fmla="*/ 6 w 72"/>
                <a:gd name="T5" fmla="*/ 39 h 55"/>
                <a:gd name="T6" fmla="*/ 13 w 72"/>
                <a:gd name="T7" fmla="*/ 44 h 55"/>
                <a:gd name="T8" fmla="*/ 13 w 72"/>
                <a:gd name="T9" fmla="*/ 44 h 55"/>
                <a:gd name="T10" fmla="*/ 19 w 72"/>
                <a:gd name="T11" fmla="*/ 51 h 55"/>
                <a:gd name="T12" fmla="*/ 21 w 72"/>
                <a:gd name="T13" fmla="*/ 53 h 55"/>
                <a:gd name="T14" fmla="*/ 25 w 72"/>
                <a:gd name="T15" fmla="*/ 55 h 55"/>
                <a:gd name="T16" fmla="*/ 28 w 72"/>
                <a:gd name="T17" fmla="*/ 55 h 55"/>
                <a:gd name="T18" fmla="*/ 28 w 72"/>
                <a:gd name="T19" fmla="*/ 55 h 55"/>
                <a:gd name="T20" fmla="*/ 32 w 72"/>
                <a:gd name="T21" fmla="*/ 55 h 55"/>
                <a:gd name="T22" fmla="*/ 34 w 72"/>
                <a:gd name="T23" fmla="*/ 52 h 55"/>
                <a:gd name="T24" fmla="*/ 37 w 72"/>
                <a:gd name="T25" fmla="*/ 48 h 55"/>
                <a:gd name="T26" fmla="*/ 37 w 72"/>
                <a:gd name="T27" fmla="*/ 46 h 55"/>
                <a:gd name="T28" fmla="*/ 37 w 72"/>
                <a:gd name="T29" fmla="*/ 46 h 55"/>
                <a:gd name="T30" fmla="*/ 37 w 72"/>
                <a:gd name="T31" fmla="*/ 43 h 55"/>
                <a:gd name="T32" fmla="*/ 35 w 72"/>
                <a:gd name="T33" fmla="*/ 41 h 55"/>
                <a:gd name="T34" fmla="*/ 32 w 72"/>
                <a:gd name="T35" fmla="*/ 35 h 55"/>
                <a:gd name="T36" fmla="*/ 23 w 72"/>
                <a:gd name="T37" fmla="*/ 29 h 55"/>
                <a:gd name="T38" fmla="*/ 8 w 72"/>
                <a:gd name="T39" fmla="*/ 14 h 55"/>
                <a:gd name="T40" fmla="*/ 9 w 72"/>
                <a:gd name="T41" fmla="*/ 13 h 55"/>
                <a:gd name="T42" fmla="*/ 33 w 72"/>
                <a:gd name="T43" fmla="*/ 34 h 55"/>
                <a:gd name="T44" fmla="*/ 33 w 72"/>
                <a:gd name="T45" fmla="*/ 34 h 55"/>
                <a:gd name="T46" fmla="*/ 38 w 72"/>
                <a:gd name="T47" fmla="*/ 39 h 55"/>
                <a:gd name="T48" fmla="*/ 42 w 72"/>
                <a:gd name="T49" fmla="*/ 42 h 55"/>
                <a:gd name="T50" fmla="*/ 46 w 72"/>
                <a:gd name="T51" fmla="*/ 44 h 55"/>
                <a:gd name="T52" fmla="*/ 46 w 72"/>
                <a:gd name="T53" fmla="*/ 44 h 55"/>
                <a:gd name="T54" fmla="*/ 49 w 72"/>
                <a:gd name="T55" fmla="*/ 44 h 55"/>
                <a:gd name="T56" fmla="*/ 53 w 72"/>
                <a:gd name="T57" fmla="*/ 42 h 55"/>
                <a:gd name="T58" fmla="*/ 53 w 72"/>
                <a:gd name="T59" fmla="*/ 42 h 55"/>
                <a:gd name="T60" fmla="*/ 56 w 72"/>
                <a:gd name="T61" fmla="*/ 39 h 55"/>
                <a:gd name="T62" fmla="*/ 58 w 72"/>
                <a:gd name="T63" fmla="*/ 34 h 55"/>
                <a:gd name="T64" fmla="*/ 58 w 72"/>
                <a:gd name="T65" fmla="*/ 34 h 55"/>
                <a:gd name="T66" fmla="*/ 57 w 72"/>
                <a:gd name="T67" fmla="*/ 32 h 55"/>
                <a:gd name="T68" fmla="*/ 56 w 72"/>
                <a:gd name="T69" fmla="*/ 29 h 55"/>
                <a:gd name="T70" fmla="*/ 52 w 72"/>
                <a:gd name="T71" fmla="*/ 25 h 55"/>
                <a:gd name="T72" fmla="*/ 27 w 72"/>
                <a:gd name="T73" fmla="*/ 3 h 55"/>
                <a:gd name="T74" fmla="*/ 27 w 72"/>
                <a:gd name="T75" fmla="*/ 3 h 55"/>
                <a:gd name="T76" fmla="*/ 28 w 72"/>
                <a:gd name="T77" fmla="*/ 0 h 55"/>
                <a:gd name="T78" fmla="*/ 28 w 72"/>
                <a:gd name="T79" fmla="*/ 0 h 55"/>
                <a:gd name="T80" fmla="*/ 44 w 72"/>
                <a:gd name="T81" fmla="*/ 15 h 55"/>
                <a:gd name="T82" fmla="*/ 44 w 72"/>
                <a:gd name="T83" fmla="*/ 15 h 55"/>
                <a:gd name="T84" fmla="*/ 53 w 72"/>
                <a:gd name="T85" fmla="*/ 23 h 55"/>
                <a:gd name="T86" fmla="*/ 58 w 72"/>
                <a:gd name="T87" fmla="*/ 27 h 55"/>
                <a:gd name="T88" fmla="*/ 62 w 72"/>
                <a:gd name="T89" fmla="*/ 28 h 55"/>
                <a:gd name="T90" fmla="*/ 62 w 72"/>
                <a:gd name="T91" fmla="*/ 28 h 55"/>
                <a:gd name="T92" fmla="*/ 62 w 72"/>
                <a:gd name="T93" fmla="*/ 28 h 55"/>
                <a:gd name="T94" fmla="*/ 66 w 72"/>
                <a:gd name="T95" fmla="*/ 28 h 55"/>
                <a:gd name="T96" fmla="*/ 70 w 72"/>
                <a:gd name="T97" fmla="*/ 25 h 55"/>
                <a:gd name="T98" fmla="*/ 72 w 72"/>
                <a:gd name="T99" fmla="*/ 23 h 55"/>
                <a:gd name="T100" fmla="*/ 72 w 72"/>
                <a:gd name="T101" fmla="*/ 19 h 55"/>
                <a:gd name="T102" fmla="*/ 72 w 72"/>
                <a:gd name="T103" fmla="*/ 18 h 5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72"/>
                <a:gd name="T157" fmla="*/ 0 h 55"/>
                <a:gd name="T158" fmla="*/ 72 w 72"/>
                <a:gd name="T159" fmla="*/ 55 h 5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72" h="55">
                  <a:moveTo>
                    <a:pt x="0" y="34"/>
                  </a:moveTo>
                  <a:lnTo>
                    <a:pt x="0" y="34"/>
                  </a:lnTo>
                  <a:lnTo>
                    <a:pt x="6" y="39"/>
                  </a:lnTo>
                  <a:lnTo>
                    <a:pt x="13" y="44"/>
                  </a:lnTo>
                  <a:lnTo>
                    <a:pt x="19" y="51"/>
                  </a:lnTo>
                  <a:lnTo>
                    <a:pt x="21" y="53"/>
                  </a:lnTo>
                  <a:lnTo>
                    <a:pt x="25" y="55"/>
                  </a:lnTo>
                  <a:lnTo>
                    <a:pt x="28" y="55"/>
                  </a:lnTo>
                  <a:lnTo>
                    <a:pt x="32" y="55"/>
                  </a:lnTo>
                  <a:lnTo>
                    <a:pt x="34" y="52"/>
                  </a:lnTo>
                  <a:lnTo>
                    <a:pt x="37" y="48"/>
                  </a:lnTo>
                  <a:lnTo>
                    <a:pt x="37" y="46"/>
                  </a:lnTo>
                  <a:lnTo>
                    <a:pt x="37" y="43"/>
                  </a:lnTo>
                  <a:lnTo>
                    <a:pt x="35" y="41"/>
                  </a:lnTo>
                  <a:lnTo>
                    <a:pt x="32" y="35"/>
                  </a:lnTo>
                  <a:lnTo>
                    <a:pt x="23" y="29"/>
                  </a:lnTo>
                  <a:lnTo>
                    <a:pt x="8" y="14"/>
                  </a:lnTo>
                  <a:lnTo>
                    <a:pt x="9" y="13"/>
                  </a:lnTo>
                  <a:lnTo>
                    <a:pt x="33" y="34"/>
                  </a:lnTo>
                  <a:lnTo>
                    <a:pt x="38" y="39"/>
                  </a:lnTo>
                  <a:lnTo>
                    <a:pt x="42" y="42"/>
                  </a:lnTo>
                  <a:lnTo>
                    <a:pt x="46" y="44"/>
                  </a:lnTo>
                  <a:lnTo>
                    <a:pt x="49" y="44"/>
                  </a:lnTo>
                  <a:lnTo>
                    <a:pt x="53" y="42"/>
                  </a:lnTo>
                  <a:lnTo>
                    <a:pt x="56" y="39"/>
                  </a:lnTo>
                  <a:lnTo>
                    <a:pt x="58" y="34"/>
                  </a:lnTo>
                  <a:lnTo>
                    <a:pt x="57" y="32"/>
                  </a:lnTo>
                  <a:lnTo>
                    <a:pt x="56" y="29"/>
                  </a:lnTo>
                  <a:lnTo>
                    <a:pt x="52" y="25"/>
                  </a:lnTo>
                  <a:lnTo>
                    <a:pt x="27" y="3"/>
                  </a:lnTo>
                  <a:lnTo>
                    <a:pt x="28" y="0"/>
                  </a:lnTo>
                  <a:lnTo>
                    <a:pt x="44" y="15"/>
                  </a:lnTo>
                  <a:lnTo>
                    <a:pt x="53" y="23"/>
                  </a:lnTo>
                  <a:lnTo>
                    <a:pt x="58" y="27"/>
                  </a:lnTo>
                  <a:lnTo>
                    <a:pt x="62" y="28"/>
                  </a:lnTo>
                  <a:lnTo>
                    <a:pt x="66" y="28"/>
                  </a:lnTo>
                  <a:lnTo>
                    <a:pt x="70" y="25"/>
                  </a:lnTo>
                  <a:lnTo>
                    <a:pt x="72" y="23"/>
                  </a:lnTo>
                  <a:lnTo>
                    <a:pt x="72" y="19"/>
                  </a:lnTo>
                  <a:lnTo>
                    <a:pt x="72" y="18"/>
                  </a:lnTo>
                </a:path>
              </a:pathLst>
            </a:custGeom>
            <a:grpFill/>
            <a:ln w="19050">
              <a:solidFill>
                <a:srgbClr val="000000"/>
              </a:solidFill>
              <a:prstDash val="solid"/>
              <a:round/>
              <a:headEnd/>
              <a:tailEnd/>
            </a:ln>
          </p:spPr>
          <p:txBody>
            <a:bodyPr/>
            <a:lstStyle/>
            <a:p>
              <a:pPr>
                <a:defRPr/>
              </a:pPr>
              <a:endParaRPr lang="en-US">
                <a:ea typeface="ＭＳ Ｐゴシック" charset="0"/>
                <a:cs typeface="Arial" charset="0"/>
              </a:endParaRPr>
            </a:p>
          </p:txBody>
        </p:sp>
        <p:sp>
          <p:nvSpPr>
            <p:cNvPr id="71" name="Freeform 291"/>
            <p:cNvSpPr>
              <a:spLocks/>
            </p:cNvSpPr>
            <p:nvPr/>
          </p:nvSpPr>
          <p:spPr bwMode="auto">
            <a:xfrm>
              <a:off x="792138" y="2093714"/>
              <a:ext cx="192088" cy="138112"/>
            </a:xfrm>
            <a:custGeom>
              <a:avLst/>
              <a:gdLst>
                <a:gd name="T0" fmla="*/ 93 w 121"/>
                <a:gd name="T1" fmla="*/ 4 h 87"/>
                <a:gd name="T2" fmla="*/ 31 w 121"/>
                <a:gd name="T3" fmla="*/ 0 h 87"/>
                <a:gd name="T4" fmla="*/ 31 w 121"/>
                <a:gd name="T5" fmla="*/ 0 h 87"/>
                <a:gd name="T6" fmla="*/ 28 w 121"/>
                <a:gd name="T7" fmla="*/ 0 h 87"/>
                <a:gd name="T8" fmla="*/ 24 w 121"/>
                <a:gd name="T9" fmla="*/ 2 h 87"/>
                <a:gd name="T10" fmla="*/ 20 w 121"/>
                <a:gd name="T11" fmla="*/ 3 h 87"/>
                <a:gd name="T12" fmla="*/ 19 w 121"/>
                <a:gd name="T13" fmla="*/ 6 h 87"/>
                <a:gd name="T14" fmla="*/ 19 w 121"/>
                <a:gd name="T15" fmla="*/ 6 h 87"/>
                <a:gd name="T16" fmla="*/ 14 w 121"/>
                <a:gd name="T17" fmla="*/ 16 h 87"/>
                <a:gd name="T18" fmla="*/ 9 w 121"/>
                <a:gd name="T19" fmla="*/ 25 h 87"/>
                <a:gd name="T20" fmla="*/ 0 w 121"/>
                <a:gd name="T21" fmla="*/ 45 h 87"/>
                <a:gd name="T22" fmla="*/ 0 w 121"/>
                <a:gd name="T23" fmla="*/ 45 h 87"/>
                <a:gd name="T24" fmla="*/ 2 w 121"/>
                <a:gd name="T25" fmla="*/ 47 h 87"/>
                <a:gd name="T26" fmla="*/ 5 w 121"/>
                <a:gd name="T27" fmla="*/ 49 h 87"/>
                <a:gd name="T28" fmla="*/ 9 w 121"/>
                <a:gd name="T29" fmla="*/ 50 h 87"/>
                <a:gd name="T30" fmla="*/ 12 w 121"/>
                <a:gd name="T31" fmla="*/ 50 h 87"/>
                <a:gd name="T32" fmla="*/ 12 w 121"/>
                <a:gd name="T33" fmla="*/ 50 h 87"/>
                <a:gd name="T34" fmla="*/ 16 w 121"/>
                <a:gd name="T35" fmla="*/ 49 h 87"/>
                <a:gd name="T36" fmla="*/ 19 w 121"/>
                <a:gd name="T37" fmla="*/ 47 h 87"/>
                <a:gd name="T38" fmla="*/ 24 w 121"/>
                <a:gd name="T39" fmla="*/ 42 h 87"/>
                <a:gd name="T40" fmla="*/ 24 w 121"/>
                <a:gd name="T41" fmla="*/ 42 h 87"/>
                <a:gd name="T42" fmla="*/ 29 w 121"/>
                <a:gd name="T43" fmla="*/ 32 h 87"/>
                <a:gd name="T44" fmla="*/ 31 w 121"/>
                <a:gd name="T45" fmla="*/ 27 h 87"/>
                <a:gd name="T46" fmla="*/ 31 w 121"/>
                <a:gd name="T47" fmla="*/ 27 h 87"/>
                <a:gd name="T48" fmla="*/ 35 w 121"/>
                <a:gd name="T49" fmla="*/ 19 h 87"/>
                <a:gd name="T50" fmla="*/ 35 w 121"/>
                <a:gd name="T51" fmla="*/ 19 h 87"/>
                <a:gd name="T52" fmla="*/ 50 w 121"/>
                <a:gd name="T53" fmla="*/ 21 h 87"/>
                <a:gd name="T54" fmla="*/ 50 w 121"/>
                <a:gd name="T55" fmla="*/ 21 h 87"/>
                <a:gd name="T56" fmla="*/ 53 w 121"/>
                <a:gd name="T57" fmla="*/ 21 h 87"/>
                <a:gd name="T58" fmla="*/ 55 w 121"/>
                <a:gd name="T59" fmla="*/ 23 h 87"/>
                <a:gd name="T60" fmla="*/ 59 w 121"/>
                <a:gd name="T61" fmla="*/ 27 h 87"/>
                <a:gd name="T62" fmla="*/ 59 w 121"/>
                <a:gd name="T63" fmla="*/ 27 h 87"/>
                <a:gd name="T64" fmla="*/ 76 w 121"/>
                <a:gd name="T65" fmla="*/ 42 h 87"/>
                <a:gd name="T66" fmla="*/ 121 w 121"/>
                <a:gd name="T67" fmla="*/ 87 h 8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1"/>
                <a:gd name="T103" fmla="*/ 0 h 87"/>
                <a:gd name="T104" fmla="*/ 121 w 121"/>
                <a:gd name="T105" fmla="*/ 87 h 8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1" h="87">
                  <a:moveTo>
                    <a:pt x="93" y="4"/>
                  </a:moveTo>
                  <a:lnTo>
                    <a:pt x="31" y="0"/>
                  </a:lnTo>
                  <a:lnTo>
                    <a:pt x="28" y="0"/>
                  </a:lnTo>
                  <a:lnTo>
                    <a:pt x="24" y="2"/>
                  </a:lnTo>
                  <a:lnTo>
                    <a:pt x="20" y="3"/>
                  </a:lnTo>
                  <a:lnTo>
                    <a:pt x="19" y="6"/>
                  </a:lnTo>
                  <a:lnTo>
                    <a:pt x="14" y="16"/>
                  </a:lnTo>
                  <a:lnTo>
                    <a:pt x="9" y="25"/>
                  </a:lnTo>
                  <a:lnTo>
                    <a:pt x="0" y="45"/>
                  </a:lnTo>
                  <a:lnTo>
                    <a:pt x="2" y="47"/>
                  </a:lnTo>
                  <a:lnTo>
                    <a:pt x="5" y="49"/>
                  </a:lnTo>
                  <a:lnTo>
                    <a:pt x="9" y="50"/>
                  </a:lnTo>
                  <a:lnTo>
                    <a:pt x="12" y="50"/>
                  </a:lnTo>
                  <a:lnTo>
                    <a:pt x="16" y="49"/>
                  </a:lnTo>
                  <a:lnTo>
                    <a:pt x="19" y="47"/>
                  </a:lnTo>
                  <a:lnTo>
                    <a:pt x="24" y="42"/>
                  </a:lnTo>
                  <a:lnTo>
                    <a:pt x="29" y="32"/>
                  </a:lnTo>
                  <a:lnTo>
                    <a:pt x="31" y="27"/>
                  </a:lnTo>
                  <a:lnTo>
                    <a:pt x="35" y="19"/>
                  </a:lnTo>
                  <a:lnTo>
                    <a:pt x="50" y="21"/>
                  </a:lnTo>
                  <a:lnTo>
                    <a:pt x="53" y="21"/>
                  </a:lnTo>
                  <a:lnTo>
                    <a:pt x="55" y="23"/>
                  </a:lnTo>
                  <a:lnTo>
                    <a:pt x="59" y="27"/>
                  </a:lnTo>
                  <a:lnTo>
                    <a:pt x="76" y="42"/>
                  </a:lnTo>
                  <a:lnTo>
                    <a:pt x="121" y="87"/>
                  </a:lnTo>
                </a:path>
              </a:pathLst>
            </a:custGeom>
            <a:grpFill/>
            <a:ln w="19050">
              <a:solidFill>
                <a:srgbClr val="000000"/>
              </a:solidFill>
              <a:prstDash val="solid"/>
              <a:round/>
              <a:headEnd/>
              <a:tailEnd/>
            </a:ln>
          </p:spPr>
          <p:txBody>
            <a:bodyPr/>
            <a:lstStyle/>
            <a:p>
              <a:pPr>
                <a:defRPr/>
              </a:pPr>
              <a:endParaRPr lang="en-US">
                <a:ea typeface="ＭＳ Ｐゴシック" charset="0"/>
                <a:cs typeface="Arial" charset="0"/>
              </a:endParaRPr>
            </a:p>
          </p:txBody>
        </p:sp>
        <p:sp>
          <p:nvSpPr>
            <p:cNvPr id="72" name="Freeform 292"/>
            <p:cNvSpPr>
              <a:spLocks/>
            </p:cNvSpPr>
            <p:nvPr/>
          </p:nvSpPr>
          <p:spPr bwMode="auto">
            <a:xfrm>
              <a:off x="734988" y="2193727"/>
              <a:ext cx="44450" cy="63500"/>
            </a:xfrm>
            <a:custGeom>
              <a:avLst/>
              <a:gdLst>
                <a:gd name="T0" fmla="*/ 22 w 28"/>
                <a:gd name="T1" fmla="*/ 0 h 40"/>
                <a:gd name="T2" fmla="*/ 22 w 28"/>
                <a:gd name="T3" fmla="*/ 0 h 40"/>
                <a:gd name="T4" fmla="*/ 22 w 28"/>
                <a:gd name="T5" fmla="*/ 0 h 40"/>
                <a:gd name="T6" fmla="*/ 24 w 28"/>
                <a:gd name="T7" fmla="*/ 2 h 40"/>
                <a:gd name="T8" fmla="*/ 27 w 28"/>
                <a:gd name="T9" fmla="*/ 5 h 40"/>
                <a:gd name="T10" fmla="*/ 28 w 28"/>
                <a:gd name="T11" fmla="*/ 8 h 40"/>
                <a:gd name="T12" fmla="*/ 28 w 28"/>
                <a:gd name="T13" fmla="*/ 12 h 40"/>
                <a:gd name="T14" fmla="*/ 20 w 28"/>
                <a:gd name="T15" fmla="*/ 34 h 40"/>
                <a:gd name="T16" fmla="*/ 20 w 28"/>
                <a:gd name="T17" fmla="*/ 34 h 40"/>
                <a:gd name="T18" fmla="*/ 18 w 28"/>
                <a:gd name="T19" fmla="*/ 36 h 40"/>
                <a:gd name="T20" fmla="*/ 15 w 28"/>
                <a:gd name="T21" fmla="*/ 39 h 40"/>
                <a:gd name="T22" fmla="*/ 12 w 28"/>
                <a:gd name="T23" fmla="*/ 40 h 40"/>
                <a:gd name="T24" fmla="*/ 8 w 28"/>
                <a:gd name="T25" fmla="*/ 39 h 40"/>
                <a:gd name="T26" fmla="*/ 8 w 28"/>
                <a:gd name="T27" fmla="*/ 39 h 40"/>
                <a:gd name="T28" fmla="*/ 4 w 28"/>
                <a:gd name="T29" fmla="*/ 38 h 40"/>
                <a:gd name="T30" fmla="*/ 1 w 28"/>
                <a:gd name="T31" fmla="*/ 34 h 40"/>
                <a:gd name="T32" fmla="*/ 0 w 28"/>
                <a:gd name="T33" fmla="*/ 31 h 40"/>
                <a:gd name="T34" fmla="*/ 1 w 28"/>
                <a:gd name="T35" fmla="*/ 27 h 40"/>
                <a:gd name="T36" fmla="*/ 9 w 28"/>
                <a:gd name="T37" fmla="*/ 6 h 40"/>
                <a:gd name="T38" fmla="*/ 9 w 28"/>
                <a:gd name="T39" fmla="*/ 6 h 40"/>
                <a:gd name="T40" fmla="*/ 10 w 28"/>
                <a:gd name="T41" fmla="*/ 2 h 40"/>
                <a:gd name="T42" fmla="*/ 14 w 28"/>
                <a:gd name="T43" fmla="*/ 0 h 40"/>
                <a:gd name="T44" fmla="*/ 17 w 28"/>
                <a:gd name="T45" fmla="*/ 0 h 40"/>
                <a:gd name="T46" fmla="*/ 22 w 28"/>
                <a:gd name="T47" fmla="*/ 0 h 40"/>
                <a:gd name="T48" fmla="*/ 22 w 28"/>
                <a:gd name="T49" fmla="*/ 0 h 4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8"/>
                <a:gd name="T76" fmla="*/ 0 h 40"/>
                <a:gd name="T77" fmla="*/ 28 w 28"/>
                <a:gd name="T78" fmla="*/ 40 h 4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8" h="40">
                  <a:moveTo>
                    <a:pt x="22" y="0"/>
                  </a:moveTo>
                  <a:lnTo>
                    <a:pt x="22" y="0"/>
                  </a:lnTo>
                  <a:lnTo>
                    <a:pt x="24" y="2"/>
                  </a:lnTo>
                  <a:lnTo>
                    <a:pt x="27" y="5"/>
                  </a:lnTo>
                  <a:lnTo>
                    <a:pt x="28" y="8"/>
                  </a:lnTo>
                  <a:lnTo>
                    <a:pt x="28" y="12"/>
                  </a:lnTo>
                  <a:lnTo>
                    <a:pt x="20" y="34"/>
                  </a:lnTo>
                  <a:lnTo>
                    <a:pt x="18" y="36"/>
                  </a:lnTo>
                  <a:lnTo>
                    <a:pt x="15" y="39"/>
                  </a:lnTo>
                  <a:lnTo>
                    <a:pt x="12" y="40"/>
                  </a:lnTo>
                  <a:lnTo>
                    <a:pt x="8" y="39"/>
                  </a:lnTo>
                  <a:lnTo>
                    <a:pt x="4" y="38"/>
                  </a:lnTo>
                  <a:lnTo>
                    <a:pt x="1" y="34"/>
                  </a:lnTo>
                  <a:lnTo>
                    <a:pt x="0" y="31"/>
                  </a:lnTo>
                  <a:lnTo>
                    <a:pt x="1" y="27"/>
                  </a:lnTo>
                  <a:lnTo>
                    <a:pt x="9" y="6"/>
                  </a:lnTo>
                  <a:lnTo>
                    <a:pt x="10" y="2"/>
                  </a:lnTo>
                  <a:lnTo>
                    <a:pt x="14" y="0"/>
                  </a:lnTo>
                  <a:lnTo>
                    <a:pt x="17" y="0"/>
                  </a:lnTo>
                  <a:lnTo>
                    <a:pt x="22" y="0"/>
                  </a:lnTo>
                  <a:close/>
                </a:path>
              </a:pathLst>
            </a:custGeom>
            <a:grpFill/>
            <a:ln w="19050">
              <a:solidFill>
                <a:srgbClr val="000000"/>
              </a:solidFill>
              <a:prstDash val="solid"/>
              <a:round/>
              <a:headEnd/>
              <a:tailEnd/>
            </a:ln>
          </p:spPr>
          <p:txBody>
            <a:bodyPr/>
            <a:lstStyle/>
            <a:p>
              <a:pPr>
                <a:defRPr/>
              </a:pPr>
              <a:endParaRPr lang="en-US">
                <a:ea typeface="ＭＳ Ｐゴシック" charset="0"/>
                <a:cs typeface="Arial" charset="0"/>
              </a:endParaRPr>
            </a:p>
          </p:txBody>
        </p:sp>
        <p:sp>
          <p:nvSpPr>
            <p:cNvPr id="73" name="Freeform 293"/>
            <p:cNvSpPr>
              <a:spLocks/>
            </p:cNvSpPr>
            <p:nvPr/>
          </p:nvSpPr>
          <p:spPr bwMode="auto">
            <a:xfrm>
              <a:off x="706413" y="2184202"/>
              <a:ext cx="39688" cy="55562"/>
            </a:xfrm>
            <a:custGeom>
              <a:avLst/>
              <a:gdLst>
                <a:gd name="T0" fmla="*/ 17 w 25"/>
                <a:gd name="T1" fmla="*/ 2 h 35"/>
                <a:gd name="T2" fmla="*/ 17 w 25"/>
                <a:gd name="T3" fmla="*/ 2 h 35"/>
                <a:gd name="T4" fmla="*/ 17 w 25"/>
                <a:gd name="T5" fmla="*/ 2 h 35"/>
                <a:gd name="T6" fmla="*/ 21 w 25"/>
                <a:gd name="T7" fmla="*/ 3 h 35"/>
                <a:gd name="T8" fmla="*/ 23 w 25"/>
                <a:gd name="T9" fmla="*/ 7 h 35"/>
                <a:gd name="T10" fmla="*/ 25 w 25"/>
                <a:gd name="T11" fmla="*/ 11 h 35"/>
                <a:gd name="T12" fmla="*/ 23 w 25"/>
                <a:gd name="T13" fmla="*/ 14 h 35"/>
                <a:gd name="T14" fmla="*/ 19 w 25"/>
                <a:gd name="T15" fmla="*/ 27 h 35"/>
                <a:gd name="T16" fmla="*/ 19 w 25"/>
                <a:gd name="T17" fmla="*/ 27 h 35"/>
                <a:gd name="T18" fmla="*/ 17 w 25"/>
                <a:gd name="T19" fmla="*/ 31 h 35"/>
                <a:gd name="T20" fmla="*/ 14 w 25"/>
                <a:gd name="T21" fmla="*/ 33 h 35"/>
                <a:gd name="T22" fmla="*/ 11 w 25"/>
                <a:gd name="T23" fmla="*/ 35 h 35"/>
                <a:gd name="T24" fmla="*/ 7 w 25"/>
                <a:gd name="T25" fmla="*/ 33 h 35"/>
                <a:gd name="T26" fmla="*/ 7 w 25"/>
                <a:gd name="T27" fmla="*/ 33 h 35"/>
                <a:gd name="T28" fmla="*/ 3 w 25"/>
                <a:gd name="T29" fmla="*/ 32 h 35"/>
                <a:gd name="T30" fmla="*/ 0 w 25"/>
                <a:gd name="T31" fmla="*/ 28 h 35"/>
                <a:gd name="T32" fmla="*/ 0 w 25"/>
                <a:gd name="T33" fmla="*/ 25 h 35"/>
                <a:gd name="T34" fmla="*/ 0 w 25"/>
                <a:gd name="T35" fmla="*/ 21 h 35"/>
                <a:gd name="T36" fmla="*/ 4 w 25"/>
                <a:gd name="T37" fmla="*/ 8 h 35"/>
                <a:gd name="T38" fmla="*/ 4 w 25"/>
                <a:gd name="T39" fmla="*/ 8 h 35"/>
                <a:gd name="T40" fmla="*/ 7 w 25"/>
                <a:gd name="T41" fmla="*/ 4 h 35"/>
                <a:gd name="T42" fmla="*/ 9 w 25"/>
                <a:gd name="T43" fmla="*/ 2 h 35"/>
                <a:gd name="T44" fmla="*/ 13 w 25"/>
                <a:gd name="T45" fmla="*/ 0 h 35"/>
                <a:gd name="T46" fmla="*/ 17 w 25"/>
                <a:gd name="T47" fmla="*/ 2 h 35"/>
                <a:gd name="T48" fmla="*/ 17 w 25"/>
                <a:gd name="T49" fmla="*/ 2 h 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35"/>
                <a:gd name="T77" fmla="*/ 25 w 25"/>
                <a:gd name="T78" fmla="*/ 35 h 3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35">
                  <a:moveTo>
                    <a:pt x="17" y="2"/>
                  </a:moveTo>
                  <a:lnTo>
                    <a:pt x="17" y="2"/>
                  </a:lnTo>
                  <a:lnTo>
                    <a:pt x="21" y="3"/>
                  </a:lnTo>
                  <a:lnTo>
                    <a:pt x="23" y="7"/>
                  </a:lnTo>
                  <a:lnTo>
                    <a:pt x="25" y="11"/>
                  </a:lnTo>
                  <a:lnTo>
                    <a:pt x="23" y="14"/>
                  </a:lnTo>
                  <a:lnTo>
                    <a:pt x="19" y="27"/>
                  </a:lnTo>
                  <a:lnTo>
                    <a:pt x="17" y="31"/>
                  </a:lnTo>
                  <a:lnTo>
                    <a:pt x="14" y="33"/>
                  </a:lnTo>
                  <a:lnTo>
                    <a:pt x="11" y="35"/>
                  </a:lnTo>
                  <a:lnTo>
                    <a:pt x="7" y="33"/>
                  </a:lnTo>
                  <a:lnTo>
                    <a:pt x="3" y="32"/>
                  </a:lnTo>
                  <a:lnTo>
                    <a:pt x="0" y="28"/>
                  </a:lnTo>
                  <a:lnTo>
                    <a:pt x="0" y="25"/>
                  </a:lnTo>
                  <a:lnTo>
                    <a:pt x="0" y="21"/>
                  </a:lnTo>
                  <a:lnTo>
                    <a:pt x="4" y="8"/>
                  </a:lnTo>
                  <a:lnTo>
                    <a:pt x="7" y="4"/>
                  </a:lnTo>
                  <a:lnTo>
                    <a:pt x="9" y="2"/>
                  </a:lnTo>
                  <a:lnTo>
                    <a:pt x="13" y="0"/>
                  </a:lnTo>
                  <a:lnTo>
                    <a:pt x="17" y="2"/>
                  </a:lnTo>
                  <a:close/>
                </a:path>
              </a:pathLst>
            </a:custGeom>
            <a:grpFill/>
            <a:ln w="19050">
              <a:solidFill>
                <a:srgbClr val="000000"/>
              </a:solidFill>
              <a:prstDash val="solid"/>
              <a:round/>
              <a:headEnd/>
              <a:tailEnd/>
            </a:ln>
          </p:spPr>
          <p:txBody>
            <a:bodyPr/>
            <a:lstStyle/>
            <a:p>
              <a:pPr>
                <a:defRPr/>
              </a:pPr>
              <a:endParaRPr lang="en-US">
                <a:ea typeface="ＭＳ Ｐゴシック" charset="0"/>
                <a:cs typeface="Arial" charset="0"/>
              </a:endParaRPr>
            </a:p>
          </p:txBody>
        </p:sp>
        <p:sp>
          <p:nvSpPr>
            <p:cNvPr id="74" name="Freeform 294"/>
            <p:cNvSpPr>
              <a:spLocks/>
            </p:cNvSpPr>
            <p:nvPr/>
          </p:nvSpPr>
          <p:spPr bwMode="auto">
            <a:xfrm>
              <a:off x="769913" y="2203252"/>
              <a:ext cx="41275" cy="66675"/>
            </a:xfrm>
            <a:custGeom>
              <a:avLst/>
              <a:gdLst>
                <a:gd name="T0" fmla="*/ 20 w 26"/>
                <a:gd name="T1" fmla="*/ 1 h 42"/>
                <a:gd name="T2" fmla="*/ 20 w 26"/>
                <a:gd name="T3" fmla="*/ 1 h 42"/>
                <a:gd name="T4" fmla="*/ 20 w 26"/>
                <a:gd name="T5" fmla="*/ 1 h 42"/>
                <a:gd name="T6" fmla="*/ 24 w 26"/>
                <a:gd name="T7" fmla="*/ 2 h 42"/>
                <a:gd name="T8" fmla="*/ 26 w 26"/>
                <a:gd name="T9" fmla="*/ 6 h 42"/>
                <a:gd name="T10" fmla="*/ 26 w 26"/>
                <a:gd name="T11" fmla="*/ 10 h 42"/>
                <a:gd name="T12" fmla="*/ 26 w 26"/>
                <a:gd name="T13" fmla="*/ 14 h 42"/>
                <a:gd name="T14" fmla="*/ 19 w 26"/>
                <a:gd name="T15" fmla="*/ 34 h 42"/>
                <a:gd name="T16" fmla="*/ 19 w 26"/>
                <a:gd name="T17" fmla="*/ 34 h 42"/>
                <a:gd name="T18" fmla="*/ 17 w 26"/>
                <a:gd name="T19" fmla="*/ 38 h 42"/>
                <a:gd name="T20" fmla="*/ 14 w 26"/>
                <a:gd name="T21" fmla="*/ 40 h 42"/>
                <a:gd name="T22" fmla="*/ 10 w 26"/>
                <a:gd name="T23" fmla="*/ 42 h 42"/>
                <a:gd name="T24" fmla="*/ 6 w 26"/>
                <a:gd name="T25" fmla="*/ 40 h 42"/>
                <a:gd name="T26" fmla="*/ 6 w 26"/>
                <a:gd name="T27" fmla="*/ 40 h 42"/>
                <a:gd name="T28" fmla="*/ 4 w 26"/>
                <a:gd name="T29" fmla="*/ 39 h 42"/>
                <a:gd name="T30" fmla="*/ 1 w 26"/>
                <a:gd name="T31" fmla="*/ 35 h 42"/>
                <a:gd name="T32" fmla="*/ 0 w 26"/>
                <a:gd name="T33" fmla="*/ 32 h 42"/>
                <a:gd name="T34" fmla="*/ 0 w 26"/>
                <a:gd name="T35" fmla="*/ 28 h 42"/>
                <a:gd name="T36" fmla="*/ 7 w 26"/>
                <a:gd name="T37" fmla="*/ 7 h 42"/>
                <a:gd name="T38" fmla="*/ 7 w 26"/>
                <a:gd name="T39" fmla="*/ 7 h 42"/>
                <a:gd name="T40" fmla="*/ 10 w 26"/>
                <a:gd name="T41" fmla="*/ 4 h 42"/>
                <a:gd name="T42" fmla="*/ 12 w 26"/>
                <a:gd name="T43" fmla="*/ 1 h 42"/>
                <a:gd name="T44" fmla="*/ 16 w 26"/>
                <a:gd name="T45" fmla="*/ 0 h 42"/>
                <a:gd name="T46" fmla="*/ 20 w 26"/>
                <a:gd name="T47" fmla="*/ 1 h 42"/>
                <a:gd name="T48" fmla="*/ 20 w 26"/>
                <a:gd name="T49" fmla="*/ 1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
                <a:gd name="T76" fmla="*/ 0 h 42"/>
                <a:gd name="T77" fmla="*/ 26 w 26"/>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 h="42">
                  <a:moveTo>
                    <a:pt x="20" y="1"/>
                  </a:moveTo>
                  <a:lnTo>
                    <a:pt x="20" y="1"/>
                  </a:lnTo>
                  <a:lnTo>
                    <a:pt x="24" y="2"/>
                  </a:lnTo>
                  <a:lnTo>
                    <a:pt x="26" y="6"/>
                  </a:lnTo>
                  <a:lnTo>
                    <a:pt x="26" y="10"/>
                  </a:lnTo>
                  <a:lnTo>
                    <a:pt x="26" y="14"/>
                  </a:lnTo>
                  <a:lnTo>
                    <a:pt x="19" y="34"/>
                  </a:lnTo>
                  <a:lnTo>
                    <a:pt x="17" y="38"/>
                  </a:lnTo>
                  <a:lnTo>
                    <a:pt x="14" y="40"/>
                  </a:lnTo>
                  <a:lnTo>
                    <a:pt x="10" y="42"/>
                  </a:lnTo>
                  <a:lnTo>
                    <a:pt x="6" y="40"/>
                  </a:lnTo>
                  <a:lnTo>
                    <a:pt x="4" y="39"/>
                  </a:lnTo>
                  <a:lnTo>
                    <a:pt x="1" y="35"/>
                  </a:lnTo>
                  <a:lnTo>
                    <a:pt x="0" y="32"/>
                  </a:lnTo>
                  <a:lnTo>
                    <a:pt x="0" y="28"/>
                  </a:lnTo>
                  <a:lnTo>
                    <a:pt x="7" y="7"/>
                  </a:lnTo>
                  <a:lnTo>
                    <a:pt x="10" y="4"/>
                  </a:lnTo>
                  <a:lnTo>
                    <a:pt x="12" y="1"/>
                  </a:lnTo>
                  <a:lnTo>
                    <a:pt x="16" y="0"/>
                  </a:lnTo>
                  <a:lnTo>
                    <a:pt x="20" y="1"/>
                  </a:lnTo>
                  <a:close/>
                </a:path>
              </a:pathLst>
            </a:custGeom>
            <a:grpFill/>
            <a:ln w="19050">
              <a:solidFill>
                <a:srgbClr val="000000"/>
              </a:solidFill>
              <a:prstDash val="solid"/>
              <a:round/>
              <a:headEnd/>
              <a:tailEnd/>
            </a:ln>
          </p:spPr>
          <p:txBody>
            <a:bodyPr/>
            <a:lstStyle/>
            <a:p>
              <a:pPr>
                <a:defRPr/>
              </a:pPr>
              <a:endParaRPr lang="en-US">
                <a:ea typeface="ＭＳ Ｐゴシック" charset="0"/>
                <a:cs typeface="Arial" charset="0"/>
              </a:endParaRPr>
            </a:p>
          </p:txBody>
        </p:sp>
        <p:sp>
          <p:nvSpPr>
            <p:cNvPr id="75" name="Freeform 295"/>
            <p:cNvSpPr>
              <a:spLocks/>
            </p:cNvSpPr>
            <p:nvPr/>
          </p:nvSpPr>
          <p:spPr bwMode="auto">
            <a:xfrm>
              <a:off x="806426" y="2220714"/>
              <a:ext cx="38100" cy="55562"/>
            </a:xfrm>
            <a:custGeom>
              <a:avLst/>
              <a:gdLst>
                <a:gd name="T0" fmla="*/ 17 w 24"/>
                <a:gd name="T1" fmla="*/ 0 h 35"/>
                <a:gd name="T2" fmla="*/ 17 w 24"/>
                <a:gd name="T3" fmla="*/ 0 h 35"/>
                <a:gd name="T4" fmla="*/ 17 w 24"/>
                <a:gd name="T5" fmla="*/ 0 h 35"/>
                <a:gd name="T6" fmla="*/ 20 w 24"/>
                <a:gd name="T7" fmla="*/ 3 h 35"/>
                <a:gd name="T8" fmla="*/ 22 w 24"/>
                <a:gd name="T9" fmla="*/ 5 h 35"/>
                <a:gd name="T10" fmla="*/ 24 w 24"/>
                <a:gd name="T11" fmla="*/ 9 h 35"/>
                <a:gd name="T12" fmla="*/ 22 w 24"/>
                <a:gd name="T13" fmla="*/ 14 h 35"/>
                <a:gd name="T14" fmla="*/ 19 w 24"/>
                <a:gd name="T15" fmla="*/ 27 h 35"/>
                <a:gd name="T16" fmla="*/ 19 w 24"/>
                <a:gd name="T17" fmla="*/ 27 h 35"/>
                <a:gd name="T18" fmla="*/ 16 w 24"/>
                <a:gd name="T19" fmla="*/ 31 h 35"/>
                <a:gd name="T20" fmla="*/ 14 w 24"/>
                <a:gd name="T21" fmla="*/ 33 h 35"/>
                <a:gd name="T22" fmla="*/ 10 w 24"/>
                <a:gd name="T23" fmla="*/ 35 h 35"/>
                <a:gd name="T24" fmla="*/ 6 w 24"/>
                <a:gd name="T25" fmla="*/ 33 h 35"/>
                <a:gd name="T26" fmla="*/ 6 w 24"/>
                <a:gd name="T27" fmla="*/ 33 h 35"/>
                <a:gd name="T28" fmla="*/ 2 w 24"/>
                <a:gd name="T29" fmla="*/ 32 h 35"/>
                <a:gd name="T30" fmla="*/ 0 w 24"/>
                <a:gd name="T31" fmla="*/ 28 h 35"/>
                <a:gd name="T32" fmla="*/ 0 w 24"/>
                <a:gd name="T33" fmla="*/ 24 h 35"/>
                <a:gd name="T34" fmla="*/ 0 w 24"/>
                <a:gd name="T35" fmla="*/ 21 h 35"/>
                <a:gd name="T36" fmla="*/ 5 w 24"/>
                <a:gd name="T37" fmla="*/ 8 h 35"/>
                <a:gd name="T38" fmla="*/ 5 w 24"/>
                <a:gd name="T39" fmla="*/ 8 h 35"/>
                <a:gd name="T40" fmla="*/ 6 w 24"/>
                <a:gd name="T41" fmla="*/ 4 h 35"/>
                <a:gd name="T42" fmla="*/ 10 w 24"/>
                <a:gd name="T43" fmla="*/ 2 h 35"/>
                <a:gd name="T44" fmla="*/ 12 w 24"/>
                <a:gd name="T45" fmla="*/ 0 h 35"/>
                <a:gd name="T46" fmla="*/ 17 w 24"/>
                <a:gd name="T47" fmla="*/ 0 h 35"/>
                <a:gd name="T48" fmla="*/ 17 w 24"/>
                <a:gd name="T49" fmla="*/ 0 h 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4"/>
                <a:gd name="T76" fmla="*/ 0 h 35"/>
                <a:gd name="T77" fmla="*/ 24 w 24"/>
                <a:gd name="T78" fmla="*/ 35 h 3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4" h="35">
                  <a:moveTo>
                    <a:pt x="17" y="0"/>
                  </a:moveTo>
                  <a:lnTo>
                    <a:pt x="17" y="0"/>
                  </a:lnTo>
                  <a:lnTo>
                    <a:pt x="20" y="3"/>
                  </a:lnTo>
                  <a:lnTo>
                    <a:pt x="22" y="5"/>
                  </a:lnTo>
                  <a:lnTo>
                    <a:pt x="24" y="9"/>
                  </a:lnTo>
                  <a:lnTo>
                    <a:pt x="22" y="14"/>
                  </a:lnTo>
                  <a:lnTo>
                    <a:pt x="19" y="27"/>
                  </a:lnTo>
                  <a:lnTo>
                    <a:pt x="16" y="31"/>
                  </a:lnTo>
                  <a:lnTo>
                    <a:pt x="14" y="33"/>
                  </a:lnTo>
                  <a:lnTo>
                    <a:pt x="10" y="35"/>
                  </a:lnTo>
                  <a:lnTo>
                    <a:pt x="6" y="33"/>
                  </a:lnTo>
                  <a:lnTo>
                    <a:pt x="2" y="32"/>
                  </a:lnTo>
                  <a:lnTo>
                    <a:pt x="0" y="28"/>
                  </a:lnTo>
                  <a:lnTo>
                    <a:pt x="0" y="24"/>
                  </a:lnTo>
                  <a:lnTo>
                    <a:pt x="0" y="21"/>
                  </a:lnTo>
                  <a:lnTo>
                    <a:pt x="5" y="8"/>
                  </a:lnTo>
                  <a:lnTo>
                    <a:pt x="6" y="4"/>
                  </a:lnTo>
                  <a:lnTo>
                    <a:pt x="10" y="2"/>
                  </a:lnTo>
                  <a:lnTo>
                    <a:pt x="12" y="0"/>
                  </a:lnTo>
                  <a:lnTo>
                    <a:pt x="17" y="0"/>
                  </a:lnTo>
                  <a:close/>
                </a:path>
              </a:pathLst>
            </a:custGeom>
            <a:grpFill/>
            <a:ln w="19050">
              <a:solidFill>
                <a:srgbClr val="000000"/>
              </a:solidFill>
              <a:prstDash val="solid"/>
              <a:round/>
              <a:headEnd/>
              <a:tailEnd/>
            </a:ln>
          </p:spPr>
          <p:txBody>
            <a:bodyPr/>
            <a:lstStyle/>
            <a:p>
              <a:pPr>
                <a:defRPr/>
              </a:pPr>
              <a:endParaRPr lang="en-US">
                <a:ea typeface="ＭＳ Ｐゴシック" charset="0"/>
                <a:cs typeface="Arial" charset="0"/>
              </a:endParaRPr>
            </a:p>
          </p:txBody>
        </p:sp>
      </p:grpSp>
      <p:grpSp>
        <p:nvGrpSpPr>
          <p:cNvPr id="10" name="Groupe 704"/>
          <p:cNvGrpSpPr>
            <a:grpSpLocks/>
          </p:cNvGrpSpPr>
          <p:nvPr/>
        </p:nvGrpSpPr>
        <p:grpSpPr bwMode="auto">
          <a:xfrm>
            <a:off x="6747201" y="5589243"/>
            <a:ext cx="333640" cy="547687"/>
            <a:chOff x="3435326" y="6333926"/>
            <a:chExt cx="158750" cy="266700"/>
          </a:xfrm>
          <a:gradFill flip="none" rotWithShape="1">
            <a:gsLst>
              <a:gs pos="0">
                <a:srgbClr val="02B3D6"/>
              </a:gs>
              <a:gs pos="50000">
                <a:srgbClr val="CFA2E8"/>
              </a:gs>
              <a:gs pos="100000">
                <a:schemeClr val="bg1"/>
              </a:gs>
            </a:gsLst>
            <a:path path="shape">
              <a:fillToRect l="50000" t="50000" r="50000" b="50000"/>
            </a:path>
            <a:tileRect/>
          </a:gradFill>
        </p:grpSpPr>
        <p:sp>
          <p:nvSpPr>
            <p:cNvPr id="77" name="Freeform 451"/>
            <p:cNvSpPr>
              <a:spLocks/>
            </p:cNvSpPr>
            <p:nvPr/>
          </p:nvSpPr>
          <p:spPr bwMode="auto">
            <a:xfrm>
              <a:off x="3435326" y="6333926"/>
              <a:ext cx="158750" cy="266700"/>
            </a:xfrm>
            <a:custGeom>
              <a:avLst/>
              <a:gdLst>
                <a:gd name="T0" fmla="*/ 79 w 100"/>
                <a:gd name="T1" fmla="*/ 168 h 168"/>
                <a:gd name="T2" fmla="*/ 20 w 100"/>
                <a:gd name="T3" fmla="*/ 168 h 168"/>
                <a:gd name="T4" fmla="*/ 20 w 100"/>
                <a:gd name="T5" fmla="*/ 168 h 168"/>
                <a:gd name="T6" fmla="*/ 16 w 100"/>
                <a:gd name="T7" fmla="*/ 168 h 168"/>
                <a:gd name="T8" fmla="*/ 12 w 100"/>
                <a:gd name="T9" fmla="*/ 166 h 168"/>
                <a:gd name="T10" fmla="*/ 8 w 100"/>
                <a:gd name="T11" fmla="*/ 164 h 168"/>
                <a:gd name="T12" fmla="*/ 6 w 100"/>
                <a:gd name="T13" fmla="*/ 161 h 168"/>
                <a:gd name="T14" fmla="*/ 3 w 100"/>
                <a:gd name="T15" fmla="*/ 159 h 168"/>
                <a:gd name="T16" fmla="*/ 1 w 100"/>
                <a:gd name="T17" fmla="*/ 155 h 168"/>
                <a:gd name="T18" fmla="*/ 0 w 100"/>
                <a:gd name="T19" fmla="*/ 151 h 168"/>
                <a:gd name="T20" fmla="*/ 0 w 100"/>
                <a:gd name="T21" fmla="*/ 147 h 168"/>
                <a:gd name="T22" fmla="*/ 0 w 100"/>
                <a:gd name="T23" fmla="*/ 22 h 168"/>
                <a:gd name="T24" fmla="*/ 0 w 100"/>
                <a:gd name="T25" fmla="*/ 22 h 168"/>
                <a:gd name="T26" fmla="*/ 0 w 100"/>
                <a:gd name="T27" fmla="*/ 17 h 168"/>
                <a:gd name="T28" fmla="*/ 1 w 100"/>
                <a:gd name="T29" fmla="*/ 13 h 168"/>
                <a:gd name="T30" fmla="*/ 3 w 100"/>
                <a:gd name="T31" fmla="*/ 11 h 168"/>
                <a:gd name="T32" fmla="*/ 6 w 100"/>
                <a:gd name="T33" fmla="*/ 7 h 168"/>
                <a:gd name="T34" fmla="*/ 8 w 100"/>
                <a:gd name="T35" fmla="*/ 4 h 168"/>
                <a:gd name="T36" fmla="*/ 12 w 100"/>
                <a:gd name="T37" fmla="*/ 3 h 168"/>
                <a:gd name="T38" fmla="*/ 16 w 100"/>
                <a:gd name="T39" fmla="*/ 2 h 168"/>
                <a:gd name="T40" fmla="*/ 20 w 100"/>
                <a:gd name="T41" fmla="*/ 0 h 168"/>
                <a:gd name="T42" fmla="*/ 79 w 100"/>
                <a:gd name="T43" fmla="*/ 0 h 168"/>
                <a:gd name="T44" fmla="*/ 79 w 100"/>
                <a:gd name="T45" fmla="*/ 0 h 168"/>
                <a:gd name="T46" fmla="*/ 83 w 100"/>
                <a:gd name="T47" fmla="*/ 2 h 168"/>
                <a:gd name="T48" fmla="*/ 87 w 100"/>
                <a:gd name="T49" fmla="*/ 3 h 168"/>
                <a:gd name="T50" fmla="*/ 91 w 100"/>
                <a:gd name="T51" fmla="*/ 4 h 168"/>
                <a:gd name="T52" fmla="*/ 93 w 100"/>
                <a:gd name="T53" fmla="*/ 7 h 168"/>
                <a:gd name="T54" fmla="*/ 96 w 100"/>
                <a:gd name="T55" fmla="*/ 11 h 168"/>
                <a:gd name="T56" fmla="*/ 98 w 100"/>
                <a:gd name="T57" fmla="*/ 13 h 168"/>
                <a:gd name="T58" fmla="*/ 98 w 100"/>
                <a:gd name="T59" fmla="*/ 17 h 168"/>
                <a:gd name="T60" fmla="*/ 100 w 100"/>
                <a:gd name="T61" fmla="*/ 22 h 168"/>
                <a:gd name="T62" fmla="*/ 100 w 100"/>
                <a:gd name="T63" fmla="*/ 166 h 16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0"/>
                <a:gd name="T97" fmla="*/ 0 h 168"/>
                <a:gd name="T98" fmla="*/ 100 w 100"/>
                <a:gd name="T99" fmla="*/ 168 h 16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0" h="168">
                  <a:moveTo>
                    <a:pt x="79" y="168"/>
                  </a:moveTo>
                  <a:lnTo>
                    <a:pt x="20" y="168"/>
                  </a:lnTo>
                  <a:lnTo>
                    <a:pt x="16" y="168"/>
                  </a:lnTo>
                  <a:lnTo>
                    <a:pt x="12" y="166"/>
                  </a:lnTo>
                  <a:lnTo>
                    <a:pt x="8" y="164"/>
                  </a:lnTo>
                  <a:lnTo>
                    <a:pt x="6" y="161"/>
                  </a:lnTo>
                  <a:lnTo>
                    <a:pt x="3" y="159"/>
                  </a:lnTo>
                  <a:lnTo>
                    <a:pt x="1" y="155"/>
                  </a:lnTo>
                  <a:lnTo>
                    <a:pt x="0" y="151"/>
                  </a:lnTo>
                  <a:lnTo>
                    <a:pt x="0" y="147"/>
                  </a:lnTo>
                  <a:lnTo>
                    <a:pt x="0" y="22"/>
                  </a:lnTo>
                  <a:lnTo>
                    <a:pt x="0" y="17"/>
                  </a:lnTo>
                  <a:lnTo>
                    <a:pt x="1" y="13"/>
                  </a:lnTo>
                  <a:lnTo>
                    <a:pt x="3" y="11"/>
                  </a:lnTo>
                  <a:lnTo>
                    <a:pt x="6" y="7"/>
                  </a:lnTo>
                  <a:lnTo>
                    <a:pt x="8" y="4"/>
                  </a:lnTo>
                  <a:lnTo>
                    <a:pt x="12" y="3"/>
                  </a:lnTo>
                  <a:lnTo>
                    <a:pt x="16" y="2"/>
                  </a:lnTo>
                  <a:lnTo>
                    <a:pt x="20" y="0"/>
                  </a:lnTo>
                  <a:lnTo>
                    <a:pt x="79" y="0"/>
                  </a:lnTo>
                  <a:lnTo>
                    <a:pt x="83" y="2"/>
                  </a:lnTo>
                  <a:lnTo>
                    <a:pt x="87" y="3"/>
                  </a:lnTo>
                  <a:lnTo>
                    <a:pt x="91" y="4"/>
                  </a:lnTo>
                  <a:lnTo>
                    <a:pt x="93" y="7"/>
                  </a:lnTo>
                  <a:lnTo>
                    <a:pt x="96" y="11"/>
                  </a:lnTo>
                  <a:lnTo>
                    <a:pt x="98" y="13"/>
                  </a:lnTo>
                  <a:lnTo>
                    <a:pt x="98" y="17"/>
                  </a:lnTo>
                  <a:lnTo>
                    <a:pt x="100" y="22"/>
                  </a:lnTo>
                  <a:lnTo>
                    <a:pt x="100" y="166"/>
                  </a:lnTo>
                </a:path>
              </a:pathLst>
            </a:custGeom>
            <a:grpFill/>
            <a:ln w="19050">
              <a:solidFill>
                <a:srgbClr val="000000"/>
              </a:solidFill>
              <a:prstDash val="solid"/>
              <a:round/>
              <a:headEnd/>
              <a:tailEnd/>
            </a:ln>
          </p:spPr>
          <p:txBody>
            <a:bodyPr/>
            <a:lstStyle/>
            <a:p>
              <a:pPr>
                <a:defRPr/>
              </a:pPr>
              <a:endParaRPr lang="en-US">
                <a:ea typeface="ＭＳ Ｐゴシック" charset="0"/>
                <a:cs typeface="Arial" charset="0"/>
              </a:endParaRPr>
            </a:p>
          </p:txBody>
        </p:sp>
        <p:sp>
          <p:nvSpPr>
            <p:cNvPr id="78" name="Freeform 452"/>
            <p:cNvSpPr>
              <a:spLocks/>
            </p:cNvSpPr>
            <p:nvPr/>
          </p:nvSpPr>
          <p:spPr bwMode="auto">
            <a:xfrm>
              <a:off x="3457551" y="6356151"/>
              <a:ext cx="114300" cy="244475"/>
            </a:xfrm>
            <a:custGeom>
              <a:avLst/>
              <a:gdLst>
                <a:gd name="T0" fmla="*/ 26 w 72"/>
                <a:gd name="T1" fmla="*/ 136 h 154"/>
                <a:gd name="T2" fmla="*/ 26 w 72"/>
                <a:gd name="T3" fmla="*/ 136 h 154"/>
                <a:gd name="T4" fmla="*/ 27 w 72"/>
                <a:gd name="T5" fmla="*/ 140 h 154"/>
                <a:gd name="T6" fmla="*/ 29 w 72"/>
                <a:gd name="T7" fmla="*/ 142 h 154"/>
                <a:gd name="T8" fmla="*/ 32 w 72"/>
                <a:gd name="T9" fmla="*/ 144 h 154"/>
                <a:gd name="T10" fmla="*/ 35 w 72"/>
                <a:gd name="T11" fmla="*/ 145 h 154"/>
                <a:gd name="T12" fmla="*/ 35 w 72"/>
                <a:gd name="T13" fmla="*/ 145 h 154"/>
                <a:gd name="T14" fmla="*/ 39 w 72"/>
                <a:gd name="T15" fmla="*/ 144 h 154"/>
                <a:gd name="T16" fmla="*/ 41 w 72"/>
                <a:gd name="T17" fmla="*/ 142 h 154"/>
                <a:gd name="T18" fmla="*/ 44 w 72"/>
                <a:gd name="T19" fmla="*/ 140 h 154"/>
                <a:gd name="T20" fmla="*/ 44 w 72"/>
                <a:gd name="T21" fmla="*/ 136 h 154"/>
                <a:gd name="T22" fmla="*/ 44 w 72"/>
                <a:gd name="T23" fmla="*/ 136 h 154"/>
                <a:gd name="T24" fmla="*/ 44 w 72"/>
                <a:gd name="T25" fmla="*/ 132 h 154"/>
                <a:gd name="T26" fmla="*/ 41 w 72"/>
                <a:gd name="T27" fmla="*/ 130 h 154"/>
                <a:gd name="T28" fmla="*/ 39 w 72"/>
                <a:gd name="T29" fmla="*/ 127 h 154"/>
                <a:gd name="T30" fmla="*/ 35 w 72"/>
                <a:gd name="T31" fmla="*/ 127 h 154"/>
                <a:gd name="T32" fmla="*/ 6 w 72"/>
                <a:gd name="T33" fmla="*/ 127 h 154"/>
                <a:gd name="T34" fmla="*/ 6 w 72"/>
                <a:gd name="T35" fmla="*/ 127 h 154"/>
                <a:gd name="T36" fmla="*/ 3 w 72"/>
                <a:gd name="T37" fmla="*/ 126 h 154"/>
                <a:gd name="T38" fmla="*/ 1 w 72"/>
                <a:gd name="T39" fmla="*/ 125 h 154"/>
                <a:gd name="T40" fmla="*/ 0 w 72"/>
                <a:gd name="T41" fmla="*/ 123 h 154"/>
                <a:gd name="T42" fmla="*/ 0 w 72"/>
                <a:gd name="T43" fmla="*/ 120 h 154"/>
                <a:gd name="T44" fmla="*/ 0 w 72"/>
                <a:gd name="T45" fmla="*/ 8 h 154"/>
                <a:gd name="T46" fmla="*/ 0 w 72"/>
                <a:gd name="T47" fmla="*/ 8 h 154"/>
                <a:gd name="T48" fmla="*/ 0 w 72"/>
                <a:gd name="T49" fmla="*/ 4 h 154"/>
                <a:gd name="T50" fmla="*/ 1 w 72"/>
                <a:gd name="T51" fmla="*/ 3 h 154"/>
                <a:gd name="T52" fmla="*/ 3 w 72"/>
                <a:gd name="T53" fmla="*/ 2 h 154"/>
                <a:gd name="T54" fmla="*/ 6 w 72"/>
                <a:gd name="T55" fmla="*/ 0 h 154"/>
                <a:gd name="T56" fmla="*/ 65 w 72"/>
                <a:gd name="T57" fmla="*/ 0 h 154"/>
                <a:gd name="T58" fmla="*/ 65 w 72"/>
                <a:gd name="T59" fmla="*/ 0 h 154"/>
                <a:gd name="T60" fmla="*/ 68 w 72"/>
                <a:gd name="T61" fmla="*/ 2 h 154"/>
                <a:gd name="T62" fmla="*/ 69 w 72"/>
                <a:gd name="T63" fmla="*/ 3 h 154"/>
                <a:gd name="T64" fmla="*/ 72 w 72"/>
                <a:gd name="T65" fmla="*/ 4 h 154"/>
                <a:gd name="T66" fmla="*/ 72 w 72"/>
                <a:gd name="T67" fmla="*/ 8 h 154"/>
                <a:gd name="T68" fmla="*/ 72 w 72"/>
                <a:gd name="T69" fmla="*/ 147 h 154"/>
                <a:gd name="T70" fmla="*/ 72 w 72"/>
                <a:gd name="T71" fmla="*/ 147 h 154"/>
                <a:gd name="T72" fmla="*/ 72 w 72"/>
                <a:gd name="T73" fmla="*/ 150 h 154"/>
                <a:gd name="T74" fmla="*/ 69 w 72"/>
                <a:gd name="T75" fmla="*/ 151 h 154"/>
                <a:gd name="T76" fmla="*/ 68 w 72"/>
                <a:gd name="T77" fmla="*/ 154 h 154"/>
                <a:gd name="T78" fmla="*/ 65 w 72"/>
                <a:gd name="T79" fmla="*/ 154 h 15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2"/>
                <a:gd name="T121" fmla="*/ 0 h 154"/>
                <a:gd name="T122" fmla="*/ 72 w 72"/>
                <a:gd name="T123" fmla="*/ 154 h 15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2" h="154">
                  <a:moveTo>
                    <a:pt x="26" y="136"/>
                  </a:moveTo>
                  <a:lnTo>
                    <a:pt x="26" y="136"/>
                  </a:lnTo>
                  <a:lnTo>
                    <a:pt x="27" y="140"/>
                  </a:lnTo>
                  <a:lnTo>
                    <a:pt x="29" y="142"/>
                  </a:lnTo>
                  <a:lnTo>
                    <a:pt x="32" y="144"/>
                  </a:lnTo>
                  <a:lnTo>
                    <a:pt x="35" y="145"/>
                  </a:lnTo>
                  <a:lnTo>
                    <a:pt x="39" y="144"/>
                  </a:lnTo>
                  <a:lnTo>
                    <a:pt x="41" y="142"/>
                  </a:lnTo>
                  <a:lnTo>
                    <a:pt x="44" y="140"/>
                  </a:lnTo>
                  <a:lnTo>
                    <a:pt x="44" y="136"/>
                  </a:lnTo>
                  <a:lnTo>
                    <a:pt x="44" y="132"/>
                  </a:lnTo>
                  <a:lnTo>
                    <a:pt x="41" y="130"/>
                  </a:lnTo>
                  <a:lnTo>
                    <a:pt x="39" y="127"/>
                  </a:lnTo>
                  <a:lnTo>
                    <a:pt x="35" y="127"/>
                  </a:lnTo>
                  <a:lnTo>
                    <a:pt x="6" y="127"/>
                  </a:lnTo>
                  <a:lnTo>
                    <a:pt x="3" y="126"/>
                  </a:lnTo>
                  <a:lnTo>
                    <a:pt x="1" y="125"/>
                  </a:lnTo>
                  <a:lnTo>
                    <a:pt x="0" y="123"/>
                  </a:lnTo>
                  <a:lnTo>
                    <a:pt x="0" y="120"/>
                  </a:lnTo>
                  <a:lnTo>
                    <a:pt x="0" y="8"/>
                  </a:lnTo>
                  <a:lnTo>
                    <a:pt x="0" y="4"/>
                  </a:lnTo>
                  <a:lnTo>
                    <a:pt x="1" y="3"/>
                  </a:lnTo>
                  <a:lnTo>
                    <a:pt x="3" y="2"/>
                  </a:lnTo>
                  <a:lnTo>
                    <a:pt x="6" y="0"/>
                  </a:lnTo>
                  <a:lnTo>
                    <a:pt x="65" y="0"/>
                  </a:lnTo>
                  <a:lnTo>
                    <a:pt x="68" y="2"/>
                  </a:lnTo>
                  <a:lnTo>
                    <a:pt x="69" y="3"/>
                  </a:lnTo>
                  <a:lnTo>
                    <a:pt x="72" y="4"/>
                  </a:lnTo>
                  <a:lnTo>
                    <a:pt x="72" y="8"/>
                  </a:lnTo>
                  <a:lnTo>
                    <a:pt x="72" y="147"/>
                  </a:lnTo>
                  <a:lnTo>
                    <a:pt x="72" y="150"/>
                  </a:lnTo>
                  <a:lnTo>
                    <a:pt x="69" y="151"/>
                  </a:lnTo>
                  <a:lnTo>
                    <a:pt x="68" y="154"/>
                  </a:lnTo>
                  <a:lnTo>
                    <a:pt x="65" y="154"/>
                  </a:lnTo>
                </a:path>
              </a:pathLst>
            </a:custGeom>
            <a:grpFill/>
            <a:ln w="19050">
              <a:solidFill>
                <a:srgbClr val="000000"/>
              </a:solidFill>
              <a:prstDash val="solid"/>
              <a:round/>
              <a:headEnd/>
              <a:tailEnd/>
            </a:ln>
          </p:spPr>
          <p:txBody>
            <a:bodyPr/>
            <a:lstStyle/>
            <a:p>
              <a:pPr>
                <a:defRPr/>
              </a:pPr>
              <a:endParaRPr lang="en-US">
                <a:ea typeface="ＭＳ Ｐゴシック" charset="0"/>
                <a:cs typeface="Arial" charset="0"/>
              </a:endParaRPr>
            </a:p>
          </p:txBody>
        </p:sp>
        <p:sp>
          <p:nvSpPr>
            <p:cNvPr id="79" name="Freeform 475"/>
            <p:cNvSpPr>
              <a:spLocks/>
            </p:cNvSpPr>
            <p:nvPr/>
          </p:nvSpPr>
          <p:spPr bwMode="auto">
            <a:xfrm>
              <a:off x="3476601" y="6403776"/>
              <a:ext cx="92075" cy="115887"/>
            </a:xfrm>
            <a:custGeom>
              <a:avLst/>
              <a:gdLst>
                <a:gd name="T0" fmla="*/ 23 w 58"/>
                <a:gd name="T1" fmla="*/ 57 h 73"/>
                <a:gd name="T2" fmla="*/ 19 w 58"/>
                <a:gd name="T3" fmla="*/ 73 h 73"/>
                <a:gd name="T4" fmla="*/ 19 w 58"/>
                <a:gd name="T5" fmla="*/ 73 h 73"/>
                <a:gd name="T6" fmla="*/ 31 w 58"/>
                <a:gd name="T7" fmla="*/ 65 h 73"/>
                <a:gd name="T8" fmla="*/ 41 w 58"/>
                <a:gd name="T9" fmla="*/ 58 h 73"/>
                <a:gd name="T10" fmla="*/ 48 w 58"/>
                <a:gd name="T11" fmla="*/ 52 h 73"/>
                <a:gd name="T12" fmla="*/ 48 w 58"/>
                <a:gd name="T13" fmla="*/ 52 h 73"/>
                <a:gd name="T14" fmla="*/ 51 w 58"/>
                <a:gd name="T15" fmla="*/ 48 h 73"/>
                <a:gd name="T16" fmla="*/ 55 w 58"/>
                <a:gd name="T17" fmla="*/ 43 h 73"/>
                <a:gd name="T18" fmla="*/ 57 w 58"/>
                <a:gd name="T19" fmla="*/ 36 h 73"/>
                <a:gd name="T20" fmla="*/ 58 w 58"/>
                <a:gd name="T21" fmla="*/ 29 h 73"/>
                <a:gd name="T22" fmla="*/ 58 w 58"/>
                <a:gd name="T23" fmla="*/ 29 h 73"/>
                <a:gd name="T24" fmla="*/ 57 w 58"/>
                <a:gd name="T25" fmla="*/ 22 h 73"/>
                <a:gd name="T26" fmla="*/ 56 w 58"/>
                <a:gd name="T27" fmla="*/ 17 h 73"/>
                <a:gd name="T28" fmla="*/ 53 w 58"/>
                <a:gd name="T29" fmla="*/ 12 h 73"/>
                <a:gd name="T30" fmla="*/ 50 w 58"/>
                <a:gd name="T31" fmla="*/ 7 h 73"/>
                <a:gd name="T32" fmla="*/ 46 w 58"/>
                <a:gd name="T33" fmla="*/ 5 h 73"/>
                <a:gd name="T34" fmla="*/ 41 w 58"/>
                <a:gd name="T35" fmla="*/ 1 h 73"/>
                <a:gd name="T36" fmla="*/ 34 w 58"/>
                <a:gd name="T37" fmla="*/ 0 h 73"/>
                <a:gd name="T38" fmla="*/ 29 w 58"/>
                <a:gd name="T39" fmla="*/ 0 h 73"/>
                <a:gd name="T40" fmla="*/ 29 w 58"/>
                <a:gd name="T41" fmla="*/ 0 h 73"/>
                <a:gd name="T42" fmla="*/ 23 w 58"/>
                <a:gd name="T43" fmla="*/ 0 h 73"/>
                <a:gd name="T44" fmla="*/ 18 w 58"/>
                <a:gd name="T45" fmla="*/ 1 h 73"/>
                <a:gd name="T46" fmla="*/ 13 w 58"/>
                <a:gd name="T47" fmla="*/ 5 h 73"/>
                <a:gd name="T48" fmla="*/ 9 w 58"/>
                <a:gd name="T49" fmla="*/ 7 h 73"/>
                <a:gd name="T50" fmla="*/ 5 w 58"/>
                <a:gd name="T51" fmla="*/ 12 h 73"/>
                <a:gd name="T52" fmla="*/ 3 w 58"/>
                <a:gd name="T53" fmla="*/ 17 h 73"/>
                <a:gd name="T54" fmla="*/ 0 w 58"/>
                <a:gd name="T55" fmla="*/ 22 h 73"/>
                <a:gd name="T56" fmla="*/ 0 w 58"/>
                <a:gd name="T57" fmla="*/ 29 h 73"/>
                <a:gd name="T58" fmla="*/ 0 w 58"/>
                <a:gd name="T59" fmla="*/ 29 h 73"/>
                <a:gd name="T60" fmla="*/ 1 w 58"/>
                <a:gd name="T61" fmla="*/ 35 h 73"/>
                <a:gd name="T62" fmla="*/ 4 w 58"/>
                <a:gd name="T63" fmla="*/ 43 h 73"/>
                <a:gd name="T64" fmla="*/ 8 w 58"/>
                <a:gd name="T65" fmla="*/ 48 h 73"/>
                <a:gd name="T66" fmla="*/ 14 w 58"/>
                <a:gd name="T67" fmla="*/ 53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8"/>
                <a:gd name="T103" fmla="*/ 0 h 73"/>
                <a:gd name="T104" fmla="*/ 58 w 58"/>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8" h="73">
                  <a:moveTo>
                    <a:pt x="23" y="57"/>
                  </a:moveTo>
                  <a:lnTo>
                    <a:pt x="19" y="73"/>
                  </a:lnTo>
                  <a:lnTo>
                    <a:pt x="31" y="65"/>
                  </a:lnTo>
                  <a:lnTo>
                    <a:pt x="41" y="58"/>
                  </a:lnTo>
                  <a:lnTo>
                    <a:pt x="48" y="52"/>
                  </a:lnTo>
                  <a:lnTo>
                    <a:pt x="51" y="48"/>
                  </a:lnTo>
                  <a:lnTo>
                    <a:pt x="55" y="43"/>
                  </a:lnTo>
                  <a:lnTo>
                    <a:pt x="57" y="36"/>
                  </a:lnTo>
                  <a:lnTo>
                    <a:pt x="58" y="29"/>
                  </a:lnTo>
                  <a:lnTo>
                    <a:pt x="57" y="22"/>
                  </a:lnTo>
                  <a:lnTo>
                    <a:pt x="56" y="17"/>
                  </a:lnTo>
                  <a:lnTo>
                    <a:pt x="53" y="12"/>
                  </a:lnTo>
                  <a:lnTo>
                    <a:pt x="50" y="7"/>
                  </a:lnTo>
                  <a:lnTo>
                    <a:pt x="46" y="5"/>
                  </a:lnTo>
                  <a:lnTo>
                    <a:pt x="41" y="1"/>
                  </a:lnTo>
                  <a:lnTo>
                    <a:pt x="34" y="0"/>
                  </a:lnTo>
                  <a:lnTo>
                    <a:pt x="29" y="0"/>
                  </a:lnTo>
                  <a:lnTo>
                    <a:pt x="23" y="0"/>
                  </a:lnTo>
                  <a:lnTo>
                    <a:pt x="18" y="1"/>
                  </a:lnTo>
                  <a:lnTo>
                    <a:pt x="13" y="5"/>
                  </a:lnTo>
                  <a:lnTo>
                    <a:pt x="9" y="7"/>
                  </a:lnTo>
                  <a:lnTo>
                    <a:pt x="5" y="12"/>
                  </a:lnTo>
                  <a:lnTo>
                    <a:pt x="3" y="17"/>
                  </a:lnTo>
                  <a:lnTo>
                    <a:pt x="0" y="22"/>
                  </a:lnTo>
                  <a:lnTo>
                    <a:pt x="0" y="29"/>
                  </a:lnTo>
                  <a:lnTo>
                    <a:pt x="1" y="35"/>
                  </a:lnTo>
                  <a:lnTo>
                    <a:pt x="4" y="43"/>
                  </a:lnTo>
                  <a:lnTo>
                    <a:pt x="8" y="48"/>
                  </a:lnTo>
                  <a:lnTo>
                    <a:pt x="14" y="53"/>
                  </a:lnTo>
                </a:path>
              </a:pathLst>
            </a:custGeom>
            <a:grpFill/>
            <a:ln w="19050">
              <a:solidFill>
                <a:srgbClr val="000000"/>
              </a:solidFill>
              <a:prstDash val="solid"/>
              <a:round/>
              <a:headEnd/>
              <a:tailEnd/>
            </a:ln>
          </p:spPr>
          <p:txBody>
            <a:bodyPr/>
            <a:lstStyle/>
            <a:p>
              <a:pPr>
                <a:defRPr/>
              </a:pPr>
              <a:endParaRPr lang="en-US">
                <a:ea typeface="ＭＳ Ｐゴシック" charset="0"/>
                <a:cs typeface="Arial" charset="0"/>
              </a:endParaRPr>
            </a:p>
          </p:txBody>
        </p:sp>
      </p:grpSp>
      <p:sp>
        <p:nvSpPr>
          <p:cNvPr id="25614" name="Freeform 407"/>
          <p:cNvSpPr>
            <a:spLocks/>
          </p:cNvSpPr>
          <p:nvPr/>
        </p:nvSpPr>
        <p:spPr bwMode="auto">
          <a:xfrm>
            <a:off x="7137135" y="5661025"/>
            <a:ext cx="806583" cy="495300"/>
          </a:xfrm>
          <a:custGeom>
            <a:avLst/>
            <a:gdLst>
              <a:gd name="T0" fmla="*/ 2147483647 w 242"/>
              <a:gd name="T1" fmla="*/ 2147483647 h 152"/>
              <a:gd name="T2" fmla="*/ 2147483647 w 242"/>
              <a:gd name="T3" fmla="*/ 2147483647 h 152"/>
              <a:gd name="T4" fmla="*/ 2147483647 w 242"/>
              <a:gd name="T5" fmla="*/ 2147483647 h 152"/>
              <a:gd name="T6" fmla="*/ 2147483647 w 242"/>
              <a:gd name="T7" fmla="*/ 2147483647 h 152"/>
              <a:gd name="T8" fmla="*/ 2147483647 w 242"/>
              <a:gd name="T9" fmla="*/ 2147483647 h 152"/>
              <a:gd name="T10" fmla="*/ 2147483647 w 242"/>
              <a:gd name="T11" fmla="*/ 2147483647 h 152"/>
              <a:gd name="T12" fmla="*/ 2147483647 w 242"/>
              <a:gd name="T13" fmla="*/ 2147483647 h 152"/>
              <a:gd name="T14" fmla="*/ 2147483647 w 242"/>
              <a:gd name="T15" fmla="*/ 2147483647 h 152"/>
              <a:gd name="T16" fmla="*/ 2147483647 w 242"/>
              <a:gd name="T17" fmla="*/ 2147483647 h 152"/>
              <a:gd name="T18" fmla="*/ 2147483647 w 242"/>
              <a:gd name="T19" fmla="*/ 2147483647 h 152"/>
              <a:gd name="T20" fmla="*/ 2147483647 w 242"/>
              <a:gd name="T21" fmla="*/ 2147483647 h 152"/>
              <a:gd name="T22" fmla="*/ 0 w 242"/>
              <a:gd name="T23" fmla="*/ 2147483647 h 152"/>
              <a:gd name="T24" fmla="*/ 2147483647 w 242"/>
              <a:gd name="T25" fmla="*/ 2147483647 h 152"/>
              <a:gd name="T26" fmla="*/ 2147483647 w 242"/>
              <a:gd name="T27" fmla="*/ 0 h 152"/>
              <a:gd name="T28" fmla="*/ 2147483647 w 242"/>
              <a:gd name="T29" fmla="*/ 0 h 152"/>
              <a:gd name="T30" fmla="*/ 2147483647 w 242"/>
              <a:gd name="T31" fmla="*/ 2147483647 h 15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2"/>
              <a:gd name="T49" fmla="*/ 0 h 152"/>
              <a:gd name="T50" fmla="*/ 242 w 242"/>
              <a:gd name="T51" fmla="*/ 152 h 15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2" h="152">
                <a:moveTo>
                  <a:pt x="242" y="136"/>
                </a:moveTo>
                <a:lnTo>
                  <a:pt x="242" y="136"/>
                </a:lnTo>
                <a:lnTo>
                  <a:pt x="240" y="142"/>
                </a:lnTo>
                <a:lnTo>
                  <a:pt x="238" y="147"/>
                </a:lnTo>
                <a:lnTo>
                  <a:pt x="231" y="151"/>
                </a:lnTo>
                <a:lnTo>
                  <a:pt x="225" y="152"/>
                </a:lnTo>
                <a:lnTo>
                  <a:pt x="16" y="152"/>
                </a:lnTo>
                <a:lnTo>
                  <a:pt x="10" y="151"/>
                </a:lnTo>
                <a:lnTo>
                  <a:pt x="5" y="147"/>
                </a:lnTo>
                <a:lnTo>
                  <a:pt x="1" y="142"/>
                </a:lnTo>
                <a:lnTo>
                  <a:pt x="0" y="136"/>
                </a:lnTo>
                <a:lnTo>
                  <a:pt x="220" y="136"/>
                </a:lnTo>
                <a:lnTo>
                  <a:pt x="220" y="0"/>
                </a:lnTo>
                <a:lnTo>
                  <a:pt x="21" y="0"/>
                </a:lnTo>
                <a:lnTo>
                  <a:pt x="21" y="117"/>
                </a:lnTo>
              </a:path>
            </a:pathLst>
          </a:custGeom>
          <a:gradFill rotWithShape="0">
            <a:gsLst>
              <a:gs pos="0">
                <a:srgbClr val="3399FF"/>
              </a:gs>
              <a:gs pos="16000">
                <a:srgbClr val="00CCCC"/>
              </a:gs>
              <a:gs pos="47000">
                <a:srgbClr val="9999FF"/>
              </a:gs>
              <a:gs pos="60001">
                <a:srgbClr val="2E6792"/>
              </a:gs>
              <a:gs pos="71001">
                <a:srgbClr val="3333CC"/>
              </a:gs>
              <a:gs pos="81000">
                <a:srgbClr val="1170FF"/>
              </a:gs>
              <a:gs pos="100000">
                <a:srgbClr val="006699"/>
              </a:gs>
            </a:gsLst>
            <a:lin ang="2400000"/>
          </a:gradFill>
          <a:ln w="19050">
            <a:solidFill>
              <a:srgbClr val="000000"/>
            </a:solidFill>
            <a:prstDash val="solid"/>
            <a:round/>
            <a:headEnd/>
            <a:tailEnd/>
          </a:ln>
        </p:spPr>
        <p:txBody>
          <a:bodyPr lIns="83969" tIns="41985" rIns="83969" bIns="41985"/>
          <a:lstStyle/>
          <a:p>
            <a:endParaRPr lang="en-US"/>
          </a:p>
        </p:txBody>
      </p:sp>
      <p:sp>
        <p:nvSpPr>
          <p:cNvPr id="81" name="Multiply 80"/>
          <p:cNvSpPr/>
          <p:nvPr/>
        </p:nvSpPr>
        <p:spPr>
          <a:xfrm>
            <a:off x="6746745" y="5589588"/>
            <a:ext cx="937286" cy="4318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11" name="Groupe 363"/>
          <p:cNvGrpSpPr>
            <a:grpSpLocks/>
          </p:cNvGrpSpPr>
          <p:nvPr/>
        </p:nvGrpSpPr>
        <p:grpSpPr bwMode="auto">
          <a:xfrm>
            <a:off x="8072702" y="5732466"/>
            <a:ext cx="552054" cy="396875"/>
            <a:chOff x="2809851" y="612576"/>
            <a:chExt cx="323850" cy="238125"/>
          </a:xfrm>
        </p:grpSpPr>
        <p:sp>
          <p:nvSpPr>
            <p:cNvPr id="25628" name="Freeform 70"/>
            <p:cNvSpPr>
              <a:spLocks/>
            </p:cNvSpPr>
            <p:nvPr/>
          </p:nvSpPr>
          <p:spPr bwMode="auto">
            <a:xfrm>
              <a:off x="2893989" y="645914"/>
              <a:ext cx="142875" cy="204787"/>
            </a:xfrm>
            <a:custGeom>
              <a:avLst/>
              <a:gdLst>
                <a:gd name="T0" fmla="*/ 2147483647 w 90"/>
                <a:gd name="T1" fmla="*/ 0 h 129"/>
                <a:gd name="T2" fmla="*/ 2147483647 w 90"/>
                <a:gd name="T3" fmla="*/ 0 h 129"/>
                <a:gd name="T4" fmla="*/ 2147483647 w 90"/>
                <a:gd name="T5" fmla="*/ 2147483647 h 129"/>
                <a:gd name="T6" fmla="*/ 2147483647 w 90"/>
                <a:gd name="T7" fmla="*/ 2147483647 h 129"/>
                <a:gd name="T8" fmla="*/ 2147483647 w 90"/>
                <a:gd name="T9" fmla="*/ 2147483647 h 129"/>
                <a:gd name="T10" fmla="*/ 2147483647 w 90"/>
                <a:gd name="T11" fmla="*/ 2147483647 h 129"/>
                <a:gd name="T12" fmla="*/ 2147483647 w 90"/>
                <a:gd name="T13" fmla="*/ 2147483647 h 129"/>
                <a:gd name="T14" fmla="*/ 2147483647 w 90"/>
                <a:gd name="T15" fmla="*/ 2147483647 h 129"/>
                <a:gd name="T16" fmla="*/ 2147483647 w 90"/>
                <a:gd name="T17" fmla="*/ 2147483647 h 129"/>
                <a:gd name="T18" fmla="*/ 2147483647 w 90"/>
                <a:gd name="T19" fmla="*/ 2147483647 h 129"/>
                <a:gd name="T20" fmla="*/ 2147483647 w 90"/>
                <a:gd name="T21" fmla="*/ 2147483647 h 129"/>
                <a:gd name="T22" fmla="*/ 2147483647 w 90"/>
                <a:gd name="T23" fmla="*/ 2147483647 h 129"/>
                <a:gd name="T24" fmla="*/ 2147483647 w 90"/>
                <a:gd name="T25" fmla="*/ 2147483647 h 129"/>
                <a:gd name="T26" fmla="*/ 2147483647 w 90"/>
                <a:gd name="T27" fmla="*/ 2147483647 h 129"/>
                <a:gd name="T28" fmla="*/ 0 w 90"/>
                <a:gd name="T29" fmla="*/ 2147483647 h 129"/>
                <a:gd name="T30" fmla="*/ 0 w 90"/>
                <a:gd name="T31" fmla="*/ 2147483647 h 129"/>
                <a:gd name="T32" fmla="*/ 2147483647 w 90"/>
                <a:gd name="T33" fmla="*/ 2147483647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0"/>
                <a:gd name="T52" fmla="*/ 0 h 129"/>
                <a:gd name="T53" fmla="*/ 90 w 90"/>
                <a:gd name="T54" fmla="*/ 129 h 1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0" h="129">
                  <a:moveTo>
                    <a:pt x="29" y="0"/>
                  </a:moveTo>
                  <a:lnTo>
                    <a:pt x="29" y="0"/>
                  </a:lnTo>
                  <a:lnTo>
                    <a:pt x="30" y="4"/>
                  </a:lnTo>
                  <a:lnTo>
                    <a:pt x="31" y="8"/>
                  </a:lnTo>
                  <a:lnTo>
                    <a:pt x="34" y="10"/>
                  </a:lnTo>
                  <a:lnTo>
                    <a:pt x="38" y="12"/>
                  </a:lnTo>
                  <a:lnTo>
                    <a:pt x="38" y="94"/>
                  </a:lnTo>
                  <a:lnTo>
                    <a:pt x="33" y="96"/>
                  </a:lnTo>
                  <a:lnTo>
                    <a:pt x="28" y="100"/>
                  </a:lnTo>
                  <a:lnTo>
                    <a:pt x="25" y="104"/>
                  </a:lnTo>
                  <a:lnTo>
                    <a:pt x="25" y="109"/>
                  </a:lnTo>
                  <a:lnTo>
                    <a:pt x="25" y="110"/>
                  </a:lnTo>
                  <a:lnTo>
                    <a:pt x="0" y="110"/>
                  </a:lnTo>
                  <a:lnTo>
                    <a:pt x="0" y="129"/>
                  </a:lnTo>
                  <a:lnTo>
                    <a:pt x="90" y="129"/>
                  </a:lnTo>
                </a:path>
              </a:pathLst>
            </a:custGeom>
            <a:noFill/>
            <a:ln w="19050">
              <a:solidFill>
                <a:srgbClr val="000000"/>
              </a:solidFill>
              <a:prstDash val="solid"/>
              <a:round/>
              <a:headEnd/>
              <a:tailEnd/>
            </a:ln>
          </p:spPr>
          <p:txBody>
            <a:bodyPr/>
            <a:lstStyle/>
            <a:p>
              <a:endParaRPr lang="en-US"/>
            </a:p>
          </p:txBody>
        </p:sp>
        <p:sp>
          <p:nvSpPr>
            <p:cNvPr id="25629" name="Freeform 71"/>
            <p:cNvSpPr>
              <a:spLocks/>
            </p:cNvSpPr>
            <p:nvPr/>
          </p:nvSpPr>
          <p:spPr bwMode="auto">
            <a:xfrm>
              <a:off x="2809851" y="612576"/>
              <a:ext cx="323850" cy="180975"/>
            </a:xfrm>
            <a:custGeom>
              <a:avLst/>
              <a:gdLst>
                <a:gd name="T0" fmla="*/ 2147483647 w 204"/>
                <a:gd name="T1" fmla="*/ 2147483647 h 114"/>
                <a:gd name="T2" fmla="*/ 2147483647 w 204"/>
                <a:gd name="T3" fmla="*/ 2147483647 h 114"/>
                <a:gd name="T4" fmla="*/ 2147483647 w 204"/>
                <a:gd name="T5" fmla="*/ 2147483647 h 114"/>
                <a:gd name="T6" fmla="*/ 2147483647 w 204"/>
                <a:gd name="T7" fmla="*/ 2147483647 h 114"/>
                <a:gd name="T8" fmla="*/ 2147483647 w 204"/>
                <a:gd name="T9" fmla="*/ 2147483647 h 114"/>
                <a:gd name="T10" fmla="*/ 2147483647 w 204"/>
                <a:gd name="T11" fmla="*/ 2147483647 h 114"/>
                <a:gd name="T12" fmla="*/ 2147483647 w 204"/>
                <a:gd name="T13" fmla="*/ 2147483647 h 114"/>
                <a:gd name="T14" fmla="*/ 2147483647 w 204"/>
                <a:gd name="T15" fmla="*/ 2147483647 h 114"/>
                <a:gd name="T16" fmla="*/ 2147483647 w 204"/>
                <a:gd name="T17" fmla="*/ 2147483647 h 114"/>
                <a:gd name="T18" fmla="*/ 2147483647 w 204"/>
                <a:gd name="T19" fmla="*/ 2147483647 h 114"/>
                <a:gd name="T20" fmla="*/ 2147483647 w 204"/>
                <a:gd name="T21" fmla="*/ 2147483647 h 114"/>
                <a:gd name="T22" fmla="*/ 2147483647 w 204"/>
                <a:gd name="T23" fmla="*/ 2147483647 h 114"/>
                <a:gd name="T24" fmla="*/ 2147483647 w 204"/>
                <a:gd name="T25" fmla="*/ 2147483647 h 114"/>
                <a:gd name="T26" fmla="*/ 2147483647 w 204"/>
                <a:gd name="T27" fmla="*/ 2147483647 h 114"/>
                <a:gd name="T28" fmla="*/ 2147483647 w 204"/>
                <a:gd name="T29" fmla="*/ 2147483647 h 114"/>
                <a:gd name="T30" fmla="*/ 2147483647 w 204"/>
                <a:gd name="T31" fmla="*/ 2147483647 h 114"/>
                <a:gd name="T32" fmla="*/ 2147483647 w 204"/>
                <a:gd name="T33" fmla="*/ 2147483647 h 114"/>
                <a:gd name="T34" fmla="*/ 2147483647 w 204"/>
                <a:gd name="T35" fmla="*/ 2147483647 h 114"/>
                <a:gd name="T36" fmla="*/ 2147483647 w 204"/>
                <a:gd name="T37" fmla="*/ 2147483647 h 114"/>
                <a:gd name="T38" fmla="*/ 2147483647 w 204"/>
                <a:gd name="T39" fmla="*/ 0 h 114"/>
                <a:gd name="T40" fmla="*/ 2147483647 w 204"/>
                <a:gd name="T41" fmla="*/ 0 h 114"/>
                <a:gd name="T42" fmla="*/ 2147483647 w 204"/>
                <a:gd name="T43" fmla="*/ 2147483647 h 114"/>
                <a:gd name="T44" fmla="*/ 2147483647 w 204"/>
                <a:gd name="T45" fmla="*/ 2147483647 h 114"/>
                <a:gd name="T46" fmla="*/ 2147483647 w 204"/>
                <a:gd name="T47" fmla="*/ 2147483647 h 114"/>
                <a:gd name="T48" fmla="*/ 2147483647 w 204"/>
                <a:gd name="T49" fmla="*/ 2147483647 h 114"/>
                <a:gd name="T50" fmla="*/ 2147483647 w 204"/>
                <a:gd name="T51" fmla="*/ 2147483647 h 114"/>
                <a:gd name="T52" fmla="*/ 2147483647 w 204"/>
                <a:gd name="T53" fmla="*/ 2147483647 h 114"/>
                <a:gd name="T54" fmla="*/ 2147483647 w 204"/>
                <a:gd name="T55" fmla="*/ 2147483647 h 114"/>
                <a:gd name="T56" fmla="*/ 0 w 204"/>
                <a:gd name="T57" fmla="*/ 2147483647 h 114"/>
                <a:gd name="T58" fmla="*/ 2147483647 w 204"/>
                <a:gd name="T59" fmla="*/ 2147483647 h 114"/>
                <a:gd name="T60" fmla="*/ 2147483647 w 204"/>
                <a:gd name="T61" fmla="*/ 2147483647 h 114"/>
                <a:gd name="T62" fmla="*/ 2147483647 w 204"/>
                <a:gd name="T63" fmla="*/ 2147483647 h 114"/>
                <a:gd name="T64" fmla="*/ 2147483647 w 204"/>
                <a:gd name="T65" fmla="*/ 2147483647 h 114"/>
                <a:gd name="T66" fmla="*/ 2147483647 w 204"/>
                <a:gd name="T67" fmla="*/ 2147483647 h 114"/>
                <a:gd name="T68" fmla="*/ 2147483647 w 204"/>
                <a:gd name="T69" fmla="*/ 2147483647 h 114"/>
                <a:gd name="T70" fmla="*/ 2147483647 w 204"/>
                <a:gd name="T71" fmla="*/ 2147483647 h 114"/>
                <a:gd name="T72" fmla="*/ 2147483647 w 204"/>
                <a:gd name="T73" fmla="*/ 2147483647 h 114"/>
                <a:gd name="T74" fmla="*/ 2147483647 w 204"/>
                <a:gd name="T75" fmla="*/ 2147483647 h 114"/>
                <a:gd name="T76" fmla="*/ 2147483647 w 204"/>
                <a:gd name="T77" fmla="*/ 2147483647 h 11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4"/>
                <a:gd name="T118" fmla="*/ 0 h 114"/>
                <a:gd name="T119" fmla="*/ 204 w 204"/>
                <a:gd name="T120" fmla="*/ 114 h 11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4" h="114">
                  <a:moveTo>
                    <a:pt x="157" y="85"/>
                  </a:moveTo>
                  <a:lnTo>
                    <a:pt x="202" y="85"/>
                  </a:lnTo>
                  <a:lnTo>
                    <a:pt x="204" y="90"/>
                  </a:lnTo>
                  <a:lnTo>
                    <a:pt x="204" y="95"/>
                  </a:lnTo>
                  <a:lnTo>
                    <a:pt x="201" y="98"/>
                  </a:lnTo>
                  <a:lnTo>
                    <a:pt x="198" y="104"/>
                  </a:lnTo>
                  <a:lnTo>
                    <a:pt x="193" y="106"/>
                  </a:lnTo>
                  <a:lnTo>
                    <a:pt x="188" y="110"/>
                  </a:lnTo>
                  <a:lnTo>
                    <a:pt x="183" y="111"/>
                  </a:lnTo>
                  <a:lnTo>
                    <a:pt x="177" y="112"/>
                  </a:lnTo>
                  <a:lnTo>
                    <a:pt x="171" y="114"/>
                  </a:lnTo>
                  <a:lnTo>
                    <a:pt x="163" y="112"/>
                  </a:lnTo>
                  <a:lnTo>
                    <a:pt x="157" y="111"/>
                  </a:lnTo>
                  <a:lnTo>
                    <a:pt x="152" y="110"/>
                  </a:lnTo>
                  <a:lnTo>
                    <a:pt x="147" y="106"/>
                  </a:lnTo>
                  <a:lnTo>
                    <a:pt x="141" y="104"/>
                  </a:lnTo>
                  <a:lnTo>
                    <a:pt x="139" y="98"/>
                  </a:lnTo>
                  <a:lnTo>
                    <a:pt x="138" y="95"/>
                  </a:lnTo>
                  <a:lnTo>
                    <a:pt x="136" y="90"/>
                  </a:lnTo>
                  <a:lnTo>
                    <a:pt x="138" y="83"/>
                  </a:lnTo>
                  <a:lnTo>
                    <a:pt x="140" y="76"/>
                  </a:lnTo>
                  <a:lnTo>
                    <a:pt x="149" y="54"/>
                  </a:lnTo>
                  <a:lnTo>
                    <a:pt x="166" y="19"/>
                  </a:lnTo>
                  <a:lnTo>
                    <a:pt x="158" y="12"/>
                  </a:lnTo>
                  <a:lnTo>
                    <a:pt x="149" y="8"/>
                  </a:lnTo>
                  <a:lnTo>
                    <a:pt x="140" y="5"/>
                  </a:lnTo>
                  <a:lnTo>
                    <a:pt x="130" y="5"/>
                  </a:lnTo>
                  <a:lnTo>
                    <a:pt x="121" y="5"/>
                  </a:lnTo>
                  <a:lnTo>
                    <a:pt x="112" y="7"/>
                  </a:lnTo>
                  <a:lnTo>
                    <a:pt x="110" y="3"/>
                  </a:lnTo>
                  <a:lnTo>
                    <a:pt x="106" y="1"/>
                  </a:lnTo>
                  <a:lnTo>
                    <a:pt x="102" y="0"/>
                  </a:lnTo>
                  <a:lnTo>
                    <a:pt x="98" y="0"/>
                  </a:lnTo>
                  <a:lnTo>
                    <a:pt x="93" y="0"/>
                  </a:lnTo>
                  <a:lnTo>
                    <a:pt x="90" y="1"/>
                  </a:lnTo>
                  <a:lnTo>
                    <a:pt x="86" y="3"/>
                  </a:lnTo>
                  <a:lnTo>
                    <a:pt x="83" y="7"/>
                  </a:lnTo>
                  <a:lnTo>
                    <a:pt x="74" y="5"/>
                  </a:lnTo>
                  <a:lnTo>
                    <a:pt x="65" y="5"/>
                  </a:lnTo>
                  <a:lnTo>
                    <a:pt x="55" y="5"/>
                  </a:lnTo>
                  <a:lnTo>
                    <a:pt x="46" y="8"/>
                  </a:lnTo>
                  <a:lnTo>
                    <a:pt x="38" y="12"/>
                  </a:lnTo>
                  <a:lnTo>
                    <a:pt x="30" y="19"/>
                  </a:lnTo>
                  <a:lnTo>
                    <a:pt x="13" y="54"/>
                  </a:lnTo>
                  <a:lnTo>
                    <a:pt x="5" y="76"/>
                  </a:lnTo>
                  <a:lnTo>
                    <a:pt x="1" y="83"/>
                  </a:lnTo>
                  <a:lnTo>
                    <a:pt x="0" y="90"/>
                  </a:lnTo>
                  <a:lnTo>
                    <a:pt x="1" y="95"/>
                  </a:lnTo>
                  <a:lnTo>
                    <a:pt x="3" y="98"/>
                  </a:lnTo>
                  <a:lnTo>
                    <a:pt x="6" y="104"/>
                  </a:lnTo>
                  <a:lnTo>
                    <a:pt x="10" y="106"/>
                  </a:lnTo>
                  <a:lnTo>
                    <a:pt x="15" y="110"/>
                  </a:lnTo>
                  <a:lnTo>
                    <a:pt x="21" y="111"/>
                  </a:lnTo>
                  <a:lnTo>
                    <a:pt x="27" y="112"/>
                  </a:lnTo>
                  <a:lnTo>
                    <a:pt x="34" y="114"/>
                  </a:lnTo>
                  <a:lnTo>
                    <a:pt x="40" y="112"/>
                  </a:lnTo>
                  <a:lnTo>
                    <a:pt x="46" y="111"/>
                  </a:lnTo>
                  <a:lnTo>
                    <a:pt x="53" y="110"/>
                  </a:lnTo>
                  <a:lnTo>
                    <a:pt x="58" y="106"/>
                  </a:lnTo>
                  <a:lnTo>
                    <a:pt x="62" y="104"/>
                  </a:lnTo>
                  <a:lnTo>
                    <a:pt x="64" y="98"/>
                  </a:lnTo>
                  <a:lnTo>
                    <a:pt x="67" y="95"/>
                  </a:lnTo>
                  <a:lnTo>
                    <a:pt x="67" y="90"/>
                  </a:lnTo>
                  <a:lnTo>
                    <a:pt x="67" y="85"/>
                  </a:lnTo>
                  <a:lnTo>
                    <a:pt x="21" y="85"/>
                  </a:lnTo>
                </a:path>
              </a:pathLst>
            </a:custGeom>
            <a:noFill/>
            <a:ln w="19050">
              <a:solidFill>
                <a:srgbClr val="000000"/>
              </a:solidFill>
              <a:prstDash val="solid"/>
              <a:round/>
              <a:headEnd/>
              <a:tailEnd/>
            </a:ln>
          </p:spPr>
          <p:txBody>
            <a:bodyPr/>
            <a:lstStyle/>
            <a:p>
              <a:endParaRPr lang="en-US"/>
            </a:p>
          </p:txBody>
        </p:sp>
      </p:grpSp>
      <p:grpSp>
        <p:nvGrpSpPr>
          <p:cNvPr id="12" name="Groupe 91"/>
          <p:cNvGrpSpPr>
            <a:grpSpLocks/>
          </p:cNvGrpSpPr>
          <p:nvPr/>
        </p:nvGrpSpPr>
        <p:grpSpPr bwMode="auto">
          <a:xfrm>
            <a:off x="8696989" y="5373691"/>
            <a:ext cx="904610" cy="763587"/>
            <a:chOff x="6861828" y="2094226"/>
            <a:chExt cx="352439" cy="322261"/>
          </a:xfrm>
        </p:grpSpPr>
        <p:sp>
          <p:nvSpPr>
            <p:cNvPr id="25618" name="Freeform 579"/>
            <p:cNvSpPr>
              <a:spLocks/>
            </p:cNvSpPr>
            <p:nvPr/>
          </p:nvSpPr>
          <p:spPr bwMode="auto">
            <a:xfrm>
              <a:off x="7038053" y="2097401"/>
              <a:ext cx="176214" cy="179387"/>
            </a:xfrm>
            <a:custGeom>
              <a:avLst/>
              <a:gdLst>
                <a:gd name="T0" fmla="*/ 2147483647 w 132"/>
                <a:gd name="T1" fmla="*/ 2147483647 h 135"/>
                <a:gd name="T2" fmla="*/ 2147483647 w 132"/>
                <a:gd name="T3" fmla="*/ 2147483647 h 135"/>
                <a:gd name="T4" fmla="*/ 2147483647 w 132"/>
                <a:gd name="T5" fmla="*/ 2147483647 h 135"/>
                <a:gd name="T6" fmla="*/ 2147483647 w 132"/>
                <a:gd name="T7" fmla="*/ 2147483647 h 135"/>
                <a:gd name="T8" fmla="*/ 2147483647 w 132"/>
                <a:gd name="T9" fmla="*/ 2147483647 h 135"/>
                <a:gd name="T10" fmla="*/ 2147483647 w 132"/>
                <a:gd name="T11" fmla="*/ 2147483647 h 135"/>
                <a:gd name="T12" fmla="*/ 2147483647 w 132"/>
                <a:gd name="T13" fmla="*/ 2147483647 h 135"/>
                <a:gd name="T14" fmla="*/ 2147483647 w 132"/>
                <a:gd name="T15" fmla="*/ 2147483647 h 135"/>
                <a:gd name="T16" fmla="*/ 2147483647 w 132"/>
                <a:gd name="T17" fmla="*/ 2147483647 h 135"/>
                <a:gd name="T18" fmla="*/ 0 w 132"/>
                <a:gd name="T19" fmla="*/ 0 h 1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2"/>
                <a:gd name="T31" fmla="*/ 0 h 135"/>
                <a:gd name="T32" fmla="*/ 132 w 132"/>
                <a:gd name="T33" fmla="*/ 135 h 1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2" h="135">
                  <a:moveTo>
                    <a:pt x="131" y="135"/>
                  </a:moveTo>
                  <a:cubicBezTo>
                    <a:pt x="132" y="130"/>
                    <a:pt x="107" y="97"/>
                    <a:pt x="107" y="92"/>
                  </a:cubicBezTo>
                  <a:cubicBezTo>
                    <a:pt x="107" y="65"/>
                    <a:pt x="100" y="45"/>
                    <a:pt x="79" y="44"/>
                  </a:cubicBezTo>
                  <a:cubicBezTo>
                    <a:pt x="82" y="40"/>
                    <a:pt x="87" y="31"/>
                    <a:pt x="87" y="25"/>
                  </a:cubicBezTo>
                  <a:cubicBezTo>
                    <a:pt x="87" y="13"/>
                    <a:pt x="80" y="4"/>
                    <a:pt x="71" y="4"/>
                  </a:cubicBezTo>
                  <a:cubicBezTo>
                    <a:pt x="63" y="4"/>
                    <a:pt x="55" y="13"/>
                    <a:pt x="55" y="25"/>
                  </a:cubicBezTo>
                  <a:cubicBezTo>
                    <a:pt x="55" y="31"/>
                    <a:pt x="61" y="40"/>
                    <a:pt x="64" y="44"/>
                  </a:cubicBezTo>
                  <a:cubicBezTo>
                    <a:pt x="54" y="45"/>
                    <a:pt x="47" y="48"/>
                    <a:pt x="43" y="53"/>
                  </a:cubicBezTo>
                  <a:cubicBezTo>
                    <a:pt x="17" y="43"/>
                    <a:pt x="17" y="43"/>
                    <a:pt x="17" y="43"/>
                  </a:cubicBezTo>
                  <a:cubicBezTo>
                    <a:pt x="0" y="0"/>
                    <a:pt x="0" y="0"/>
                    <a:pt x="0" y="0"/>
                  </a:cubicBezTo>
                </a:path>
              </a:pathLst>
            </a:custGeom>
            <a:noFill/>
            <a:ln w="19050" cap="rnd">
              <a:solidFill>
                <a:srgbClr val="BDBD00"/>
              </a:solidFill>
              <a:prstDash val="solid"/>
              <a:round/>
              <a:headEnd/>
              <a:tailEnd/>
            </a:ln>
          </p:spPr>
          <p:txBody>
            <a:bodyPr/>
            <a:lstStyle/>
            <a:p>
              <a:endParaRPr lang="en-US"/>
            </a:p>
          </p:txBody>
        </p:sp>
        <p:sp>
          <p:nvSpPr>
            <p:cNvPr id="25619" name="Freeform 580"/>
            <p:cNvSpPr>
              <a:spLocks/>
            </p:cNvSpPr>
            <p:nvPr/>
          </p:nvSpPr>
          <p:spPr bwMode="auto">
            <a:xfrm>
              <a:off x="7090437" y="2192650"/>
              <a:ext cx="73025" cy="223837"/>
            </a:xfrm>
            <a:custGeom>
              <a:avLst/>
              <a:gdLst>
                <a:gd name="T0" fmla="*/ 2147483647 w 54"/>
                <a:gd name="T1" fmla="*/ 2147483647 h 167"/>
                <a:gd name="T2" fmla="*/ 2147483647 w 54"/>
                <a:gd name="T3" fmla="*/ 2147483647 h 167"/>
                <a:gd name="T4" fmla="*/ 2147483647 w 54"/>
                <a:gd name="T5" fmla="*/ 2147483647 h 167"/>
                <a:gd name="T6" fmla="*/ 2147483647 w 54"/>
                <a:gd name="T7" fmla="*/ 2147483647 h 167"/>
                <a:gd name="T8" fmla="*/ 2147483647 w 54"/>
                <a:gd name="T9" fmla="*/ 2147483647 h 167"/>
                <a:gd name="T10" fmla="*/ 0 w 54"/>
                <a:gd name="T11" fmla="*/ 2147483647 h 167"/>
                <a:gd name="T12" fmla="*/ 2147483647 w 54"/>
                <a:gd name="T13" fmla="*/ 2147483647 h 167"/>
                <a:gd name="T14" fmla="*/ 2147483647 w 54"/>
                <a:gd name="T15" fmla="*/ 0 h 167"/>
                <a:gd name="T16" fmla="*/ 0 60000 65536"/>
                <a:gd name="T17" fmla="*/ 0 60000 65536"/>
                <a:gd name="T18" fmla="*/ 0 60000 65536"/>
                <a:gd name="T19" fmla="*/ 0 60000 65536"/>
                <a:gd name="T20" fmla="*/ 0 60000 65536"/>
                <a:gd name="T21" fmla="*/ 0 60000 65536"/>
                <a:gd name="T22" fmla="*/ 0 60000 65536"/>
                <a:gd name="T23" fmla="*/ 0 60000 65536"/>
                <a:gd name="T24" fmla="*/ 0 w 54"/>
                <a:gd name="T25" fmla="*/ 0 h 167"/>
                <a:gd name="T26" fmla="*/ 54 w 54"/>
                <a:gd name="T27" fmla="*/ 167 h 1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 h="167">
                  <a:moveTo>
                    <a:pt x="54" y="49"/>
                  </a:moveTo>
                  <a:cubicBezTo>
                    <a:pt x="53" y="166"/>
                    <a:pt x="53" y="166"/>
                    <a:pt x="53" y="166"/>
                  </a:cubicBezTo>
                  <a:cubicBezTo>
                    <a:pt x="43" y="166"/>
                    <a:pt x="43" y="166"/>
                    <a:pt x="43" y="166"/>
                  </a:cubicBezTo>
                  <a:cubicBezTo>
                    <a:pt x="33" y="57"/>
                    <a:pt x="33" y="57"/>
                    <a:pt x="33" y="57"/>
                  </a:cubicBezTo>
                  <a:cubicBezTo>
                    <a:pt x="9" y="167"/>
                    <a:pt x="9" y="167"/>
                    <a:pt x="9" y="167"/>
                  </a:cubicBezTo>
                  <a:cubicBezTo>
                    <a:pt x="0" y="166"/>
                    <a:pt x="0" y="166"/>
                    <a:pt x="0" y="166"/>
                  </a:cubicBezTo>
                  <a:cubicBezTo>
                    <a:pt x="0" y="166"/>
                    <a:pt x="11" y="51"/>
                    <a:pt x="11" y="48"/>
                  </a:cubicBezTo>
                  <a:cubicBezTo>
                    <a:pt x="9" y="0"/>
                    <a:pt x="9" y="0"/>
                    <a:pt x="9" y="0"/>
                  </a:cubicBezTo>
                </a:path>
              </a:pathLst>
            </a:custGeom>
            <a:noFill/>
            <a:ln w="19050" cap="rnd">
              <a:solidFill>
                <a:srgbClr val="BDBD00"/>
              </a:solidFill>
              <a:prstDash val="solid"/>
              <a:round/>
              <a:headEnd/>
              <a:tailEnd/>
            </a:ln>
          </p:spPr>
          <p:txBody>
            <a:bodyPr/>
            <a:lstStyle/>
            <a:p>
              <a:endParaRPr lang="en-US"/>
            </a:p>
          </p:txBody>
        </p:sp>
        <p:sp>
          <p:nvSpPr>
            <p:cNvPr id="25620" name="Line 581"/>
            <p:cNvSpPr>
              <a:spLocks noChangeShapeType="1"/>
            </p:cNvSpPr>
            <p:nvPr/>
          </p:nvSpPr>
          <p:spPr bwMode="auto">
            <a:xfrm>
              <a:off x="6963437" y="2173600"/>
              <a:ext cx="1588" cy="1588"/>
            </a:xfrm>
            <a:prstGeom prst="line">
              <a:avLst/>
            </a:prstGeom>
            <a:noFill/>
            <a:ln w="19050" cap="rnd">
              <a:solidFill>
                <a:srgbClr val="BDBD00"/>
              </a:solidFill>
              <a:round/>
              <a:headEnd/>
              <a:tailEnd/>
            </a:ln>
          </p:spPr>
          <p:txBody>
            <a:bodyPr/>
            <a:lstStyle/>
            <a:p>
              <a:endParaRPr lang="en-US"/>
            </a:p>
          </p:txBody>
        </p:sp>
        <p:sp>
          <p:nvSpPr>
            <p:cNvPr id="25621" name="Freeform 582"/>
            <p:cNvSpPr>
              <a:spLocks/>
            </p:cNvSpPr>
            <p:nvPr/>
          </p:nvSpPr>
          <p:spPr bwMode="auto">
            <a:xfrm>
              <a:off x="6949150" y="2178362"/>
              <a:ext cx="20638" cy="169863"/>
            </a:xfrm>
            <a:custGeom>
              <a:avLst/>
              <a:gdLst>
                <a:gd name="T0" fmla="*/ 2147483647 w 15"/>
                <a:gd name="T1" fmla="*/ 2147483647 h 127"/>
                <a:gd name="T2" fmla="*/ 2147483647 w 15"/>
                <a:gd name="T3" fmla="*/ 2147483647 h 127"/>
                <a:gd name="T4" fmla="*/ 2147483647 w 15"/>
                <a:gd name="T5" fmla="*/ 2147483647 h 127"/>
                <a:gd name="T6" fmla="*/ 2147483647 w 15"/>
                <a:gd name="T7" fmla="*/ 2147483647 h 127"/>
                <a:gd name="T8" fmla="*/ 2147483647 w 15"/>
                <a:gd name="T9" fmla="*/ 2147483647 h 127"/>
                <a:gd name="T10" fmla="*/ 2147483647 w 15"/>
                <a:gd name="T11" fmla="*/ 0 h 127"/>
                <a:gd name="T12" fmla="*/ 0 60000 65536"/>
                <a:gd name="T13" fmla="*/ 0 60000 65536"/>
                <a:gd name="T14" fmla="*/ 0 60000 65536"/>
                <a:gd name="T15" fmla="*/ 0 60000 65536"/>
                <a:gd name="T16" fmla="*/ 0 60000 65536"/>
                <a:gd name="T17" fmla="*/ 0 60000 65536"/>
                <a:gd name="T18" fmla="*/ 0 w 15"/>
                <a:gd name="T19" fmla="*/ 0 h 127"/>
                <a:gd name="T20" fmla="*/ 15 w 15"/>
                <a:gd name="T21" fmla="*/ 127 h 127"/>
              </a:gdLst>
              <a:ahLst/>
              <a:cxnLst>
                <a:cxn ang="T12">
                  <a:pos x="T0" y="T1"/>
                </a:cxn>
                <a:cxn ang="T13">
                  <a:pos x="T2" y="T3"/>
                </a:cxn>
                <a:cxn ang="T14">
                  <a:pos x="T4" y="T5"/>
                </a:cxn>
                <a:cxn ang="T15">
                  <a:pos x="T6" y="T7"/>
                </a:cxn>
                <a:cxn ang="T16">
                  <a:pos x="T8" y="T9"/>
                </a:cxn>
                <a:cxn ang="T17">
                  <a:pos x="T10" y="T11"/>
                </a:cxn>
              </a:cxnLst>
              <a:rect l="T18" t="T19" r="T20" b="T21"/>
              <a:pathLst>
                <a:path w="15" h="127">
                  <a:moveTo>
                    <a:pt x="6" y="127"/>
                  </a:moveTo>
                  <a:cubicBezTo>
                    <a:pt x="8" y="127"/>
                    <a:pt x="8" y="127"/>
                    <a:pt x="8" y="127"/>
                  </a:cubicBezTo>
                  <a:cubicBezTo>
                    <a:pt x="8" y="127"/>
                    <a:pt x="15" y="70"/>
                    <a:pt x="9" y="46"/>
                  </a:cubicBezTo>
                  <a:cubicBezTo>
                    <a:pt x="7" y="40"/>
                    <a:pt x="5" y="34"/>
                    <a:pt x="4" y="30"/>
                  </a:cubicBezTo>
                  <a:cubicBezTo>
                    <a:pt x="0" y="22"/>
                    <a:pt x="5" y="10"/>
                    <a:pt x="5" y="10"/>
                  </a:cubicBezTo>
                  <a:cubicBezTo>
                    <a:pt x="8" y="0"/>
                    <a:pt x="8" y="0"/>
                    <a:pt x="8" y="0"/>
                  </a:cubicBezTo>
                </a:path>
              </a:pathLst>
            </a:custGeom>
            <a:noFill/>
            <a:ln w="19050" cap="rnd">
              <a:solidFill>
                <a:srgbClr val="BDBD00"/>
              </a:solidFill>
              <a:prstDash val="solid"/>
              <a:round/>
              <a:headEnd/>
              <a:tailEnd/>
            </a:ln>
          </p:spPr>
          <p:txBody>
            <a:bodyPr/>
            <a:lstStyle/>
            <a:p>
              <a:endParaRPr lang="en-US"/>
            </a:p>
          </p:txBody>
        </p:sp>
        <p:sp>
          <p:nvSpPr>
            <p:cNvPr id="25622" name="Line 583"/>
            <p:cNvSpPr>
              <a:spLocks noChangeShapeType="1"/>
            </p:cNvSpPr>
            <p:nvPr/>
          </p:nvSpPr>
          <p:spPr bwMode="auto">
            <a:xfrm flipV="1">
              <a:off x="6925337" y="2348224"/>
              <a:ext cx="12700" cy="1588"/>
            </a:xfrm>
            <a:prstGeom prst="line">
              <a:avLst/>
            </a:prstGeom>
            <a:noFill/>
            <a:ln w="19050" cap="rnd">
              <a:solidFill>
                <a:srgbClr val="BDBD00"/>
              </a:solidFill>
              <a:round/>
              <a:headEnd/>
              <a:tailEnd/>
            </a:ln>
          </p:spPr>
          <p:txBody>
            <a:bodyPr/>
            <a:lstStyle/>
            <a:p>
              <a:endParaRPr lang="en-US"/>
            </a:p>
          </p:txBody>
        </p:sp>
        <p:sp>
          <p:nvSpPr>
            <p:cNvPr id="25623" name="Line 584"/>
            <p:cNvSpPr>
              <a:spLocks noChangeShapeType="1"/>
            </p:cNvSpPr>
            <p:nvPr/>
          </p:nvSpPr>
          <p:spPr bwMode="auto">
            <a:xfrm>
              <a:off x="6895175" y="2348224"/>
              <a:ext cx="9525" cy="1588"/>
            </a:xfrm>
            <a:prstGeom prst="line">
              <a:avLst/>
            </a:prstGeom>
            <a:noFill/>
            <a:ln w="19050" cap="rnd">
              <a:solidFill>
                <a:srgbClr val="BDBD00"/>
              </a:solidFill>
              <a:round/>
              <a:headEnd/>
              <a:tailEnd/>
            </a:ln>
          </p:spPr>
          <p:txBody>
            <a:bodyPr/>
            <a:lstStyle/>
            <a:p>
              <a:endParaRPr lang="en-US"/>
            </a:p>
          </p:txBody>
        </p:sp>
        <p:sp>
          <p:nvSpPr>
            <p:cNvPr id="25624" name="Freeform 585"/>
            <p:cNvSpPr>
              <a:spLocks/>
            </p:cNvSpPr>
            <p:nvPr/>
          </p:nvSpPr>
          <p:spPr bwMode="auto">
            <a:xfrm>
              <a:off x="6895175" y="2176775"/>
              <a:ext cx="19050" cy="171450"/>
            </a:xfrm>
            <a:custGeom>
              <a:avLst/>
              <a:gdLst>
                <a:gd name="T0" fmla="*/ 2147483647 w 14"/>
                <a:gd name="T1" fmla="*/ 0 h 128"/>
                <a:gd name="T2" fmla="*/ 2147483647 w 14"/>
                <a:gd name="T3" fmla="*/ 2147483647 h 128"/>
                <a:gd name="T4" fmla="*/ 2147483647 w 14"/>
                <a:gd name="T5" fmla="*/ 2147483647 h 128"/>
                <a:gd name="T6" fmla="*/ 2147483647 w 14"/>
                <a:gd name="T7" fmla="*/ 2147483647 h 128"/>
                <a:gd name="T8" fmla="*/ 2147483647 w 14"/>
                <a:gd name="T9" fmla="*/ 2147483647 h 128"/>
                <a:gd name="T10" fmla="*/ 0 w 14"/>
                <a:gd name="T11" fmla="*/ 2147483647 h 128"/>
                <a:gd name="T12" fmla="*/ 0 60000 65536"/>
                <a:gd name="T13" fmla="*/ 0 60000 65536"/>
                <a:gd name="T14" fmla="*/ 0 60000 65536"/>
                <a:gd name="T15" fmla="*/ 0 60000 65536"/>
                <a:gd name="T16" fmla="*/ 0 60000 65536"/>
                <a:gd name="T17" fmla="*/ 0 60000 65536"/>
                <a:gd name="T18" fmla="*/ 0 w 14"/>
                <a:gd name="T19" fmla="*/ 0 h 128"/>
                <a:gd name="T20" fmla="*/ 14 w 1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14" h="128">
                  <a:moveTo>
                    <a:pt x="9" y="0"/>
                  </a:moveTo>
                  <a:cubicBezTo>
                    <a:pt x="13" y="11"/>
                    <a:pt x="13" y="11"/>
                    <a:pt x="13" y="11"/>
                  </a:cubicBezTo>
                  <a:cubicBezTo>
                    <a:pt x="13" y="11"/>
                    <a:pt x="14" y="14"/>
                    <a:pt x="14" y="17"/>
                  </a:cubicBezTo>
                  <a:cubicBezTo>
                    <a:pt x="14" y="21"/>
                    <a:pt x="14" y="26"/>
                    <a:pt x="9" y="35"/>
                  </a:cubicBezTo>
                  <a:cubicBezTo>
                    <a:pt x="1" y="48"/>
                    <a:pt x="10" y="84"/>
                    <a:pt x="8" y="102"/>
                  </a:cubicBezTo>
                  <a:cubicBezTo>
                    <a:pt x="0" y="128"/>
                    <a:pt x="0" y="128"/>
                    <a:pt x="0" y="128"/>
                  </a:cubicBezTo>
                </a:path>
              </a:pathLst>
            </a:custGeom>
            <a:noFill/>
            <a:ln w="19050" cap="rnd">
              <a:solidFill>
                <a:srgbClr val="BDBD00"/>
              </a:solidFill>
              <a:prstDash val="solid"/>
              <a:round/>
              <a:headEnd/>
              <a:tailEnd/>
            </a:ln>
          </p:spPr>
          <p:txBody>
            <a:bodyPr/>
            <a:lstStyle/>
            <a:p>
              <a:endParaRPr lang="en-US"/>
            </a:p>
          </p:txBody>
        </p:sp>
        <p:sp>
          <p:nvSpPr>
            <p:cNvPr id="25625" name="Freeform 586"/>
            <p:cNvSpPr>
              <a:spLocks/>
            </p:cNvSpPr>
            <p:nvPr/>
          </p:nvSpPr>
          <p:spPr bwMode="auto">
            <a:xfrm>
              <a:off x="6938037" y="2349811"/>
              <a:ext cx="31750" cy="61913"/>
            </a:xfrm>
            <a:custGeom>
              <a:avLst/>
              <a:gdLst>
                <a:gd name="T0" fmla="*/ 0 w 23"/>
                <a:gd name="T1" fmla="*/ 0 h 47"/>
                <a:gd name="T2" fmla="*/ 2147483647 w 23"/>
                <a:gd name="T3" fmla="*/ 2147483647 h 47"/>
                <a:gd name="T4" fmla="*/ 2147483647 w 23"/>
                <a:gd name="T5" fmla="*/ 2147483647 h 47"/>
                <a:gd name="T6" fmla="*/ 2147483647 w 23"/>
                <a:gd name="T7" fmla="*/ 2147483647 h 47"/>
                <a:gd name="T8" fmla="*/ 2147483647 w 23"/>
                <a:gd name="T9" fmla="*/ 2147483647 h 47"/>
                <a:gd name="T10" fmla="*/ 2147483647 w 23"/>
                <a:gd name="T11" fmla="*/ 0 h 47"/>
                <a:gd name="T12" fmla="*/ 0 60000 65536"/>
                <a:gd name="T13" fmla="*/ 0 60000 65536"/>
                <a:gd name="T14" fmla="*/ 0 60000 65536"/>
                <a:gd name="T15" fmla="*/ 0 60000 65536"/>
                <a:gd name="T16" fmla="*/ 0 60000 65536"/>
                <a:gd name="T17" fmla="*/ 0 60000 65536"/>
                <a:gd name="T18" fmla="*/ 0 w 23"/>
                <a:gd name="T19" fmla="*/ 0 h 47"/>
                <a:gd name="T20" fmla="*/ 23 w 23"/>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23" h="47">
                  <a:moveTo>
                    <a:pt x="0" y="0"/>
                  </a:moveTo>
                  <a:cubicBezTo>
                    <a:pt x="0" y="6"/>
                    <a:pt x="5" y="44"/>
                    <a:pt x="7" y="46"/>
                  </a:cubicBezTo>
                  <a:cubicBezTo>
                    <a:pt x="8" y="47"/>
                    <a:pt x="23" y="47"/>
                    <a:pt x="23" y="47"/>
                  </a:cubicBezTo>
                  <a:cubicBezTo>
                    <a:pt x="23" y="47"/>
                    <a:pt x="12" y="34"/>
                    <a:pt x="11" y="31"/>
                  </a:cubicBezTo>
                  <a:cubicBezTo>
                    <a:pt x="10" y="28"/>
                    <a:pt x="11" y="14"/>
                    <a:pt x="12" y="10"/>
                  </a:cubicBezTo>
                  <a:cubicBezTo>
                    <a:pt x="13" y="9"/>
                    <a:pt x="13" y="5"/>
                    <a:pt x="14" y="0"/>
                  </a:cubicBezTo>
                </a:path>
              </a:pathLst>
            </a:custGeom>
            <a:noFill/>
            <a:ln w="19050" cap="rnd">
              <a:solidFill>
                <a:srgbClr val="BDBD00"/>
              </a:solidFill>
              <a:prstDash val="solid"/>
              <a:round/>
              <a:headEnd/>
              <a:tailEnd/>
            </a:ln>
          </p:spPr>
          <p:txBody>
            <a:bodyPr/>
            <a:lstStyle/>
            <a:p>
              <a:endParaRPr lang="en-US"/>
            </a:p>
          </p:txBody>
        </p:sp>
        <p:sp>
          <p:nvSpPr>
            <p:cNvPr id="25626" name="Freeform 587"/>
            <p:cNvSpPr>
              <a:spLocks/>
            </p:cNvSpPr>
            <p:nvPr/>
          </p:nvSpPr>
          <p:spPr bwMode="auto">
            <a:xfrm>
              <a:off x="6861828" y="2094226"/>
              <a:ext cx="171450" cy="136525"/>
            </a:xfrm>
            <a:custGeom>
              <a:avLst/>
              <a:gdLst>
                <a:gd name="T0" fmla="*/ 0 w 128"/>
                <a:gd name="T1" fmla="*/ 2147483647 h 102"/>
                <a:gd name="T2" fmla="*/ 2147483647 w 128"/>
                <a:gd name="T3" fmla="*/ 2147483647 h 102"/>
                <a:gd name="T4" fmla="*/ 2147483647 w 128"/>
                <a:gd name="T5" fmla="*/ 2147483647 h 102"/>
                <a:gd name="T6" fmla="*/ 2147483647 w 128"/>
                <a:gd name="T7" fmla="*/ 2147483647 h 102"/>
                <a:gd name="T8" fmla="*/ 2147483647 w 128"/>
                <a:gd name="T9" fmla="*/ 2147483647 h 102"/>
                <a:gd name="T10" fmla="*/ 2147483647 w 128"/>
                <a:gd name="T11" fmla="*/ 2147483647 h 102"/>
                <a:gd name="T12" fmla="*/ 2147483647 w 128"/>
                <a:gd name="T13" fmla="*/ 2147483647 h 102"/>
                <a:gd name="T14" fmla="*/ 2147483647 w 128"/>
                <a:gd name="T15" fmla="*/ 2147483647 h 102"/>
                <a:gd name="T16" fmla="*/ 2147483647 w 128"/>
                <a:gd name="T17" fmla="*/ 2147483647 h 102"/>
                <a:gd name="T18" fmla="*/ 2147483647 w 128"/>
                <a:gd name="T19" fmla="*/ 0 h 1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8"/>
                <a:gd name="T31" fmla="*/ 0 h 102"/>
                <a:gd name="T32" fmla="*/ 128 w 128"/>
                <a:gd name="T33" fmla="*/ 102 h 1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8" h="102">
                  <a:moveTo>
                    <a:pt x="0" y="102"/>
                  </a:moveTo>
                  <a:cubicBezTo>
                    <a:pt x="0" y="98"/>
                    <a:pt x="23" y="83"/>
                    <a:pt x="23" y="78"/>
                  </a:cubicBezTo>
                  <a:cubicBezTo>
                    <a:pt x="23" y="55"/>
                    <a:pt x="27" y="40"/>
                    <a:pt x="48" y="38"/>
                  </a:cubicBezTo>
                  <a:cubicBezTo>
                    <a:pt x="45" y="34"/>
                    <a:pt x="40" y="27"/>
                    <a:pt x="40" y="21"/>
                  </a:cubicBezTo>
                  <a:cubicBezTo>
                    <a:pt x="40" y="12"/>
                    <a:pt x="46" y="4"/>
                    <a:pt x="53" y="4"/>
                  </a:cubicBezTo>
                  <a:cubicBezTo>
                    <a:pt x="61" y="4"/>
                    <a:pt x="67" y="12"/>
                    <a:pt x="67" y="21"/>
                  </a:cubicBezTo>
                  <a:cubicBezTo>
                    <a:pt x="67" y="27"/>
                    <a:pt x="61" y="34"/>
                    <a:pt x="59" y="38"/>
                  </a:cubicBezTo>
                  <a:cubicBezTo>
                    <a:pt x="66" y="38"/>
                    <a:pt x="78" y="45"/>
                    <a:pt x="82" y="49"/>
                  </a:cubicBezTo>
                  <a:cubicBezTo>
                    <a:pt x="114" y="44"/>
                    <a:pt x="114" y="44"/>
                    <a:pt x="114" y="44"/>
                  </a:cubicBezTo>
                  <a:cubicBezTo>
                    <a:pt x="128" y="0"/>
                    <a:pt x="128" y="0"/>
                    <a:pt x="128" y="0"/>
                  </a:cubicBezTo>
                </a:path>
              </a:pathLst>
            </a:custGeom>
            <a:noFill/>
            <a:ln w="19050" cap="rnd">
              <a:solidFill>
                <a:srgbClr val="BDBD00"/>
              </a:solidFill>
              <a:prstDash val="solid"/>
              <a:round/>
              <a:headEnd/>
              <a:tailEnd/>
            </a:ln>
          </p:spPr>
          <p:txBody>
            <a:bodyPr/>
            <a:lstStyle/>
            <a:p>
              <a:endParaRPr lang="en-US"/>
            </a:p>
          </p:txBody>
        </p:sp>
        <p:sp>
          <p:nvSpPr>
            <p:cNvPr id="25627" name="Freeform 588"/>
            <p:cNvSpPr>
              <a:spLocks/>
            </p:cNvSpPr>
            <p:nvPr/>
          </p:nvSpPr>
          <p:spPr bwMode="auto">
            <a:xfrm>
              <a:off x="6907849" y="2348231"/>
              <a:ext cx="26988" cy="63500"/>
            </a:xfrm>
            <a:custGeom>
              <a:avLst/>
              <a:gdLst>
                <a:gd name="T0" fmla="*/ 0 w 20"/>
                <a:gd name="T1" fmla="*/ 0 h 48"/>
                <a:gd name="T2" fmla="*/ 2147483647 w 20"/>
                <a:gd name="T3" fmla="*/ 2147483647 h 48"/>
                <a:gd name="T4" fmla="*/ 2147483647 w 20"/>
                <a:gd name="T5" fmla="*/ 2147483647 h 48"/>
                <a:gd name="T6" fmla="*/ 2147483647 w 20"/>
                <a:gd name="T7" fmla="*/ 2147483647 h 48"/>
                <a:gd name="T8" fmla="*/ 2147483647 w 20"/>
                <a:gd name="T9" fmla="*/ 2147483647 h 48"/>
                <a:gd name="T10" fmla="*/ 2147483647 w 20"/>
                <a:gd name="T11" fmla="*/ 2147483647 h 48"/>
                <a:gd name="T12" fmla="*/ 0 60000 65536"/>
                <a:gd name="T13" fmla="*/ 0 60000 65536"/>
                <a:gd name="T14" fmla="*/ 0 60000 65536"/>
                <a:gd name="T15" fmla="*/ 0 60000 65536"/>
                <a:gd name="T16" fmla="*/ 0 60000 65536"/>
                <a:gd name="T17" fmla="*/ 0 60000 65536"/>
                <a:gd name="T18" fmla="*/ 0 w 20"/>
                <a:gd name="T19" fmla="*/ 0 h 48"/>
                <a:gd name="T20" fmla="*/ 20 w 20"/>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20" h="48">
                  <a:moveTo>
                    <a:pt x="0" y="0"/>
                  </a:moveTo>
                  <a:cubicBezTo>
                    <a:pt x="0" y="7"/>
                    <a:pt x="3" y="45"/>
                    <a:pt x="4" y="47"/>
                  </a:cubicBezTo>
                  <a:cubicBezTo>
                    <a:pt x="6" y="48"/>
                    <a:pt x="20" y="48"/>
                    <a:pt x="20" y="48"/>
                  </a:cubicBezTo>
                  <a:cubicBezTo>
                    <a:pt x="20" y="48"/>
                    <a:pt x="12" y="35"/>
                    <a:pt x="11" y="32"/>
                  </a:cubicBezTo>
                  <a:cubicBezTo>
                    <a:pt x="10" y="29"/>
                    <a:pt x="11" y="15"/>
                    <a:pt x="12" y="11"/>
                  </a:cubicBezTo>
                  <a:cubicBezTo>
                    <a:pt x="13" y="10"/>
                    <a:pt x="13" y="5"/>
                    <a:pt x="14" y="1"/>
                  </a:cubicBezTo>
                </a:path>
              </a:pathLst>
            </a:custGeom>
            <a:noFill/>
            <a:ln w="19050" cap="rnd">
              <a:solidFill>
                <a:srgbClr val="BDBD00"/>
              </a:solidFill>
              <a:prstDash val="solid"/>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US" sz="3200" b="1" dirty="0" smtClean="0">
                <a:solidFill>
                  <a:srgbClr val="263147"/>
                </a:solidFill>
                <a:latin typeface="Arial"/>
              </a:rPr>
              <a:t>Index </a:t>
            </a:r>
            <a:r>
              <a:rPr lang="en-US" sz="3200" b="1" dirty="0" smtClean="0">
                <a:solidFill>
                  <a:srgbClr val="263147"/>
                </a:solidFill>
              </a:rPr>
              <a:t>(contd.)</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1DE1612D-EDDE-4CD5-A0CA-1ADAC0410001}" type="datetime1">
              <a:rPr lang="en-US" smtClean="0"/>
              <a:pPr>
                <a:defRPr/>
              </a:pPr>
              <a:t>3/30/2016</a:t>
            </a:fld>
            <a:endParaRPr lang="en-US" dirty="0"/>
          </a:p>
        </p:txBody>
      </p:sp>
      <p:pic>
        <p:nvPicPr>
          <p:cNvPr id="35842" name="Picture 2"/>
          <p:cNvPicPr>
            <a:picLocks noChangeAspect="1" noChangeArrowheads="1"/>
          </p:cNvPicPr>
          <p:nvPr/>
        </p:nvPicPr>
        <p:blipFill>
          <a:blip r:embed="rId2" cstate="email"/>
          <a:srcRect r="11966"/>
          <a:stretch>
            <a:fillRect/>
          </a:stretch>
        </p:blipFill>
        <p:spPr bwMode="auto">
          <a:xfrm>
            <a:off x="762000" y="4267200"/>
            <a:ext cx="8839200" cy="2057400"/>
          </a:xfrm>
          <a:prstGeom prst="rect">
            <a:avLst/>
          </a:prstGeom>
          <a:ln>
            <a:noFill/>
          </a:ln>
          <a:effectLst>
            <a:outerShdw blurRad="190500" algn="tl" rotWithShape="0">
              <a:srgbClr val="000000">
                <a:alpha val="70000"/>
              </a:srgbClr>
            </a:outerShdw>
          </a:effectLst>
        </p:spPr>
      </p:pic>
      <p:sp>
        <p:nvSpPr>
          <p:cNvPr id="9" name="Content Placeholder 3"/>
          <p:cNvSpPr>
            <a:spLocks noGrp="1"/>
          </p:cNvSpPr>
          <p:nvPr>
            <p:ph idx="1"/>
          </p:nvPr>
        </p:nvSpPr>
        <p:spPr>
          <a:xfrm>
            <a:off x="762000" y="1143000"/>
            <a:ext cx="8991600" cy="3048000"/>
          </a:xfrm>
          <a:prstGeom prst="rect">
            <a:avLst/>
          </a:prstGeom>
          <a:solidFill>
            <a:schemeClr val="bg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chorCtr="0">
            <a:noAutofit/>
          </a:bodyPr>
          <a:lstStyle/>
          <a:p>
            <a:pPr lvl="1">
              <a:buClr>
                <a:srgbClr val="05C3FF"/>
              </a:buClr>
            </a:pPr>
            <a:r>
              <a:rPr lang="en-US" sz="1600" dirty="0" smtClean="0">
                <a:solidFill>
                  <a:schemeClr val="tx1"/>
                </a:solidFill>
              </a:rPr>
              <a:t>We can create indexes on any field or embedded field within a document or embedded document. All indexes in </a:t>
            </a:r>
            <a:r>
              <a:rPr lang="en-US" sz="1600" dirty="0" err="1" smtClean="0">
                <a:solidFill>
                  <a:schemeClr val="tx1"/>
                </a:solidFill>
              </a:rPr>
              <a:t>MongoDB</a:t>
            </a:r>
            <a:r>
              <a:rPr lang="en-US" sz="1600" dirty="0" smtClean="0">
                <a:solidFill>
                  <a:schemeClr val="tx1"/>
                </a:solidFill>
              </a:rPr>
              <a:t> are B-tree indexes, which can efficiently support equality matches and range queries. Collection cannot have more than 64 indexes.</a:t>
            </a:r>
          </a:p>
          <a:p>
            <a:pPr lvl="1">
              <a:buClr>
                <a:srgbClr val="05C3FF"/>
              </a:buClr>
            </a:pPr>
            <a:r>
              <a:rPr lang="en-US" sz="1600" dirty="0" err="1" smtClean="0">
                <a:solidFill>
                  <a:schemeClr val="tx1"/>
                </a:solidFill>
              </a:rPr>
              <a:t>MongoDB</a:t>
            </a:r>
            <a:r>
              <a:rPr lang="en-US" sz="1600" dirty="0" smtClean="0">
                <a:solidFill>
                  <a:schemeClr val="tx1"/>
                </a:solidFill>
              </a:rPr>
              <a:t> indexes may be ascending, (i.e. 1) or descending (i.e. -1) in their ordering. Nevertheless, </a:t>
            </a:r>
            <a:r>
              <a:rPr lang="en-US" sz="1600" dirty="0" err="1" smtClean="0">
                <a:solidFill>
                  <a:schemeClr val="tx1"/>
                </a:solidFill>
              </a:rPr>
              <a:t>MongoDB</a:t>
            </a:r>
            <a:r>
              <a:rPr lang="en-US" sz="1600" dirty="0" smtClean="0">
                <a:solidFill>
                  <a:schemeClr val="tx1"/>
                </a:solidFill>
              </a:rPr>
              <a:t> may traverse the index in either direction. As a result, for single-field indexes, ascending and descending indexes are interchangeable. This is not the case for compound indexes: in compound indexes, the direction of the sort order can have a greater impact on the results.</a:t>
            </a:r>
          </a:p>
          <a:p>
            <a:pPr lvl="1">
              <a:buClr>
                <a:srgbClr val="05C3FF"/>
              </a:buClr>
            </a:pPr>
            <a:r>
              <a:rPr lang="en-US" sz="1600" dirty="0" err="1" smtClean="0">
                <a:solidFill>
                  <a:schemeClr val="tx1"/>
                </a:solidFill>
              </a:rPr>
              <a:t>MongoDB</a:t>
            </a:r>
            <a:r>
              <a:rPr lang="en-US" sz="1600" dirty="0" smtClean="0">
                <a:solidFill>
                  <a:schemeClr val="tx1"/>
                </a:solidFill>
              </a:rPr>
              <a:t> can use the intersection of indexes to </a:t>
            </a:r>
            <a:r>
              <a:rPr lang="en-US" sz="1600" dirty="0" err="1" smtClean="0">
                <a:solidFill>
                  <a:schemeClr val="tx1"/>
                </a:solidFill>
              </a:rPr>
              <a:t>fulfil</a:t>
            </a:r>
            <a:r>
              <a:rPr lang="en-US" sz="1600" dirty="0" smtClean="0">
                <a:solidFill>
                  <a:schemeClr val="tx1"/>
                </a:solidFill>
              </a:rPr>
              <a:t> queries with compound conditions.</a:t>
            </a:r>
          </a:p>
          <a:p>
            <a:pPr lvl="1">
              <a:buClr>
                <a:srgbClr val="05C3FF"/>
              </a:buClr>
            </a:pPr>
            <a:r>
              <a:rPr lang="en-US" sz="1600" dirty="0" smtClean="0">
                <a:solidFill>
                  <a:schemeClr val="tx1"/>
                </a:solidFill>
              </a:rPr>
              <a:t>By default, all collections have an index on the _id field, and applications and users may add additional indexes to support important queries and operations.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US" sz="3200" b="1" dirty="0" smtClean="0">
                <a:solidFill>
                  <a:srgbClr val="263147"/>
                </a:solidFill>
                <a:latin typeface="Arial"/>
              </a:rPr>
              <a:t>Types Of Indexes</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5B82FD3B-F954-4A7C-BA51-9DFFFC25AA98}" type="datetime1">
              <a:rPr lang="en-US" smtClean="0"/>
              <a:pPr>
                <a:defRPr/>
              </a:pPr>
              <a:t>3/30/2016</a:t>
            </a:fld>
            <a:endParaRPr lang="en-US" dirty="0"/>
          </a:p>
        </p:txBody>
      </p:sp>
      <p:grpSp>
        <p:nvGrpSpPr>
          <p:cNvPr id="9" name="Group 8"/>
          <p:cNvGrpSpPr/>
          <p:nvPr/>
        </p:nvGrpSpPr>
        <p:grpSpPr>
          <a:xfrm>
            <a:off x="228600" y="1371600"/>
            <a:ext cx="9448800" cy="4876800"/>
            <a:chOff x="228600" y="1371600"/>
            <a:chExt cx="9448800" cy="4876800"/>
          </a:xfrm>
        </p:grpSpPr>
        <p:sp>
          <p:nvSpPr>
            <p:cNvPr id="6" name="Rectangle 5"/>
            <p:cNvSpPr/>
            <p:nvPr/>
          </p:nvSpPr>
          <p:spPr>
            <a:xfrm>
              <a:off x="228600" y="1371600"/>
              <a:ext cx="9448800" cy="4876800"/>
            </a:xfrm>
            <a:prstGeom prst="rect">
              <a:avLst/>
            </a:prstGeom>
            <a:solidFill>
              <a:schemeClr val="bg2">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nchor="ctr" anchorCtr="0">
              <a:noAutofit/>
            </a:bodyPr>
            <a:lstStyle/>
            <a:p>
              <a:r>
                <a:rPr lang="en-GB" sz="1400" b="1" dirty="0" smtClean="0"/>
                <a:t>Default _id</a:t>
              </a:r>
            </a:p>
            <a:p>
              <a:r>
                <a:rPr lang="en-GB" sz="1400" dirty="0" smtClean="0"/>
                <a:t>All </a:t>
              </a:r>
              <a:r>
                <a:rPr lang="en-GB" sz="1400" dirty="0" err="1" smtClean="0"/>
                <a:t>MongoDB</a:t>
              </a:r>
              <a:r>
                <a:rPr lang="en-GB" sz="1400" dirty="0" smtClean="0"/>
                <a:t> collections have an index on the _id field that exists by default. If applications do not specify a value for _id the driver or the </a:t>
              </a:r>
              <a:r>
                <a:rPr lang="en-GB" sz="1400" dirty="0" err="1" smtClean="0"/>
                <a:t>mongod</a:t>
              </a:r>
              <a:r>
                <a:rPr lang="en-GB" sz="1400" dirty="0" smtClean="0"/>
                <a:t> will create an _id field with an </a:t>
              </a:r>
              <a:r>
                <a:rPr lang="en-GB" sz="1400" dirty="0" err="1" smtClean="0"/>
                <a:t>ObjectId</a:t>
              </a:r>
              <a:r>
                <a:rPr lang="en-GB" sz="1400" dirty="0" smtClean="0"/>
                <a:t> value. The _id index is unique, and prevents clients from inserting two documents with the same value for the _id field.</a:t>
              </a:r>
            </a:p>
            <a:p>
              <a:endParaRPr lang="en-GB" sz="1400" dirty="0" smtClean="0"/>
            </a:p>
            <a:p>
              <a:r>
                <a:rPr lang="en-GB" sz="1400" b="1" dirty="0" smtClean="0"/>
                <a:t>Single Field</a:t>
              </a:r>
            </a:p>
            <a:p>
              <a:r>
                <a:rPr lang="en-GB" sz="1400" dirty="0" err="1" smtClean="0"/>
                <a:t>MongoDB</a:t>
              </a:r>
              <a:r>
                <a:rPr lang="en-GB" sz="1400" dirty="0" smtClean="0"/>
                <a:t> supports user-defined indexes on a single field of a document.</a:t>
              </a:r>
            </a:p>
            <a:p>
              <a:endParaRPr lang="en-GB" sz="1400" dirty="0" smtClean="0"/>
            </a:p>
            <a:p>
              <a:endParaRPr lang="en-GB" sz="1400" dirty="0" smtClean="0"/>
            </a:p>
            <a:p>
              <a:endParaRPr lang="en-GB" sz="1400" dirty="0" smtClean="0"/>
            </a:p>
            <a:p>
              <a:r>
                <a:rPr lang="en-GB" sz="1400" b="1" dirty="0" smtClean="0"/>
                <a:t>Compound Index</a:t>
              </a:r>
            </a:p>
            <a:p>
              <a:r>
                <a:rPr lang="en-GB" sz="1400" dirty="0" err="1" smtClean="0"/>
                <a:t>MongoDB</a:t>
              </a:r>
              <a:r>
                <a:rPr lang="en-GB" sz="1400" dirty="0" smtClean="0"/>
                <a:t> also supports user-defined indexes on multiple fields. These compound indexes behave like single-field indexes; however, the query can select documents based on additional fields. The order of fields listed in a compound index has significance. </a:t>
              </a:r>
              <a:r>
                <a:rPr lang="en-GB" sz="1400" b="1" dirty="0" smtClean="0"/>
                <a:t>In compound index we can have max 31 fields</a:t>
              </a:r>
            </a:p>
            <a:p>
              <a:endParaRPr lang="en-GB" sz="1400" dirty="0" smtClean="0"/>
            </a:p>
            <a:p>
              <a:endParaRPr lang="en-GB" sz="1400" dirty="0" smtClean="0"/>
            </a:p>
            <a:p>
              <a:endParaRPr lang="en-GB" sz="1400" b="1" dirty="0" smtClean="0"/>
            </a:p>
            <a:p>
              <a:r>
                <a:rPr lang="en-GB" sz="1400" b="1" dirty="0" err="1" smtClean="0"/>
                <a:t>Multikey</a:t>
              </a:r>
              <a:r>
                <a:rPr lang="en-GB" sz="1400" b="1" dirty="0" smtClean="0"/>
                <a:t> Index</a:t>
              </a:r>
            </a:p>
            <a:p>
              <a:r>
                <a:rPr lang="en-GB" sz="1400" dirty="0" err="1" smtClean="0"/>
                <a:t>MongoDB</a:t>
              </a:r>
              <a:r>
                <a:rPr lang="en-GB" sz="1400" dirty="0" smtClean="0"/>
                <a:t> uses </a:t>
              </a:r>
              <a:r>
                <a:rPr lang="en-GB" sz="1400" dirty="0" err="1" smtClean="0"/>
                <a:t>multikey</a:t>
              </a:r>
              <a:r>
                <a:rPr lang="en-GB" sz="1400" dirty="0" smtClean="0"/>
                <a:t> indexes to index the content stored in arrays. </a:t>
              </a:r>
              <a:r>
                <a:rPr lang="en-GB" sz="1400" dirty="0" err="1" smtClean="0"/>
                <a:t>MongoDB</a:t>
              </a:r>
              <a:r>
                <a:rPr lang="en-GB" sz="1400" dirty="0" smtClean="0"/>
                <a:t> creates separate index entries for every element of the array. </a:t>
              </a:r>
              <a:r>
                <a:rPr lang="en-GB" sz="1400" dirty="0" err="1" smtClean="0"/>
                <a:t>MongoDB</a:t>
              </a:r>
              <a:r>
                <a:rPr lang="en-GB" sz="1400" dirty="0" smtClean="0"/>
                <a:t> automatically determines whether to create a </a:t>
              </a:r>
              <a:r>
                <a:rPr lang="en-GB" sz="1400" dirty="0" err="1" smtClean="0"/>
                <a:t>multikey</a:t>
              </a:r>
              <a:r>
                <a:rPr lang="en-GB" sz="1400" dirty="0" smtClean="0"/>
                <a:t> index if the indexed field contains an array value; we do not need to explicitly specify the </a:t>
              </a:r>
              <a:r>
                <a:rPr lang="en-GB" sz="1400" dirty="0" err="1" smtClean="0"/>
                <a:t>multikey</a:t>
              </a:r>
              <a:r>
                <a:rPr lang="en-GB" sz="1400" dirty="0" smtClean="0"/>
                <a:t> type. </a:t>
              </a:r>
              <a:endParaRPr lang="en-GB" sz="1400" dirty="0"/>
            </a:p>
          </p:txBody>
        </p:sp>
        <p:pic>
          <p:nvPicPr>
            <p:cNvPr id="36866" name="Picture 2"/>
            <p:cNvPicPr>
              <a:picLocks noChangeAspect="1" noChangeArrowheads="1"/>
            </p:cNvPicPr>
            <p:nvPr/>
          </p:nvPicPr>
          <p:blipFill>
            <a:blip r:embed="rId2" cstate="email"/>
            <a:srcRect/>
            <a:stretch>
              <a:fillRect/>
            </a:stretch>
          </p:blipFill>
          <p:spPr bwMode="auto">
            <a:xfrm>
              <a:off x="1828800" y="3158067"/>
              <a:ext cx="5715000" cy="499533"/>
            </a:xfrm>
            <a:prstGeom prst="rect">
              <a:avLst/>
            </a:prstGeom>
            <a:ln>
              <a:noFill/>
            </a:ln>
            <a:effectLst>
              <a:outerShdw blurRad="190500" algn="tl" rotWithShape="0">
                <a:srgbClr val="000000">
                  <a:alpha val="70000"/>
                </a:srgbClr>
              </a:outerShdw>
            </a:effectLst>
          </p:spPr>
        </p:pic>
        <p:pic>
          <p:nvPicPr>
            <p:cNvPr id="36867" name="Picture 3"/>
            <p:cNvPicPr>
              <a:picLocks noChangeAspect="1" noChangeArrowheads="1"/>
            </p:cNvPicPr>
            <p:nvPr/>
          </p:nvPicPr>
          <p:blipFill>
            <a:blip r:embed="rId3" cstate="email"/>
            <a:srcRect/>
            <a:stretch>
              <a:fillRect/>
            </a:stretch>
          </p:blipFill>
          <p:spPr bwMode="auto">
            <a:xfrm>
              <a:off x="1828799" y="4677324"/>
              <a:ext cx="6368143" cy="505130"/>
            </a:xfrm>
            <a:prstGeom prst="rect">
              <a:avLst/>
            </a:prstGeom>
            <a:ln>
              <a:noFill/>
            </a:ln>
            <a:effectLst>
              <a:outerShdw blurRad="190500" algn="tl" rotWithShape="0">
                <a:srgbClr val="000000">
                  <a:alpha val="70000"/>
                </a:srgbClr>
              </a:outerShdw>
            </a:effectLst>
          </p:spPr>
        </p:pic>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US" sz="3200" b="1" dirty="0" smtClean="0">
                <a:solidFill>
                  <a:srgbClr val="263147"/>
                </a:solidFill>
                <a:latin typeface="Arial"/>
              </a:rPr>
              <a:t>Types Of Indexes </a:t>
            </a:r>
            <a:r>
              <a:rPr lang="en-US" sz="3200" b="1" dirty="0" smtClean="0">
                <a:solidFill>
                  <a:srgbClr val="263147"/>
                </a:solidFill>
              </a:rPr>
              <a:t>(contd.)</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6B9867C6-1F9C-423C-9196-C4FA7F3EFA81}" type="datetime1">
              <a:rPr lang="en-US" smtClean="0"/>
              <a:pPr>
                <a:defRPr/>
              </a:pPr>
              <a:t>3/30/2016</a:t>
            </a:fld>
            <a:endParaRPr lang="en-US" dirty="0"/>
          </a:p>
        </p:txBody>
      </p:sp>
      <p:grpSp>
        <p:nvGrpSpPr>
          <p:cNvPr id="9" name="Group 8"/>
          <p:cNvGrpSpPr/>
          <p:nvPr/>
        </p:nvGrpSpPr>
        <p:grpSpPr>
          <a:xfrm>
            <a:off x="228600" y="990600"/>
            <a:ext cx="9448800" cy="5410200"/>
            <a:chOff x="228600" y="990600"/>
            <a:chExt cx="9448800" cy="5410200"/>
          </a:xfrm>
        </p:grpSpPr>
        <p:sp>
          <p:nvSpPr>
            <p:cNvPr id="6" name="Rectangle 5"/>
            <p:cNvSpPr/>
            <p:nvPr/>
          </p:nvSpPr>
          <p:spPr>
            <a:xfrm>
              <a:off x="228600" y="990600"/>
              <a:ext cx="9448800" cy="5410200"/>
            </a:xfrm>
            <a:prstGeom prst="rect">
              <a:avLst/>
            </a:prstGeom>
            <a:solidFill>
              <a:schemeClr val="bg2">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nchor="ctr" anchorCtr="0">
              <a:noAutofit/>
            </a:bodyPr>
            <a:lstStyle/>
            <a:p>
              <a:r>
                <a:rPr lang="en-GB" sz="1400" b="1" dirty="0" smtClean="0"/>
                <a:t>Indexes on Embedded Fields</a:t>
              </a:r>
            </a:p>
            <a:p>
              <a:r>
                <a:rPr lang="en-GB" sz="1400" dirty="0" smtClean="0"/>
                <a:t>We can create indexes on fields within embedded documents, just as single field index in documents. Indexes on embedded fields differ from indexes on embedded documents. indexes on embedded fields allow you to use a “dot notation,” to introspect into embedded documents.</a:t>
              </a:r>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r>
                <a:rPr lang="en-GB" sz="1400" b="1" dirty="0" smtClean="0"/>
                <a:t>Indexes on Embedded Documents </a:t>
              </a:r>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p:txBody>
        </p:sp>
        <p:pic>
          <p:nvPicPr>
            <p:cNvPr id="37890" name="Picture 2"/>
            <p:cNvPicPr>
              <a:picLocks noChangeAspect="1" noChangeArrowheads="1"/>
            </p:cNvPicPr>
            <p:nvPr/>
          </p:nvPicPr>
          <p:blipFill>
            <a:blip r:embed="rId2" cstate="email"/>
            <a:srcRect/>
            <a:stretch>
              <a:fillRect/>
            </a:stretch>
          </p:blipFill>
          <p:spPr bwMode="auto">
            <a:xfrm>
              <a:off x="685800" y="2066925"/>
              <a:ext cx="8382000" cy="1819275"/>
            </a:xfrm>
            <a:prstGeom prst="rect">
              <a:avLst/>
            </a:prstGeom>
            <a:ln>
              <a:noFill/>
            </a:ln>
            <a:effectLst>
              <a:outerShdw blurRad="190500" algn="tl" rotWithShape="0">
                <a:srgbClr val="000000">
                  <a:alpha val="70000"/>
                </a:srgbClr>
              </a:outerShdw>
            </a:effectLst>
          </p:spPr>
        </p:pic>
        <p:pic>
          <p:nvPicPr>
            <p:cNvPr id="37891" name="Picture 3"/>
            <p:cNvPicPr>
              <a:picLocks noChangeAspect="1" noChangeArrowheads="1"/>
            </p:cNvPicPr>
            <p:nvPr/>
          </p:nvPicPr>
          <p:blipFill>
            <a:blip r:embed="rId3" cstate="email"/>
            <a:srcRect/>
            <a:stretch>
              <a:fillRect/>
            </a:stretch>
          </p:blipFill>
          <p:spPr bwMode="auto">
            <a:xfrm>
              <a:off x="685800" y="4191000"/>
              <a:ext cx="8763000" cy="2133600"/>
            </a:xfrm>
            <a:prstGeom prst="rect">
              <a:avLst/>
            </a:prstGeom>
            <a:ln>
              <a:noFill/>
            </a:ln>
            <a:effectLst>
              <a:outerShdw blurRad="190500" algn="tl" rotWithShape="0">
                <a:srgbClr val="000000">
                  <a:alpha val="70000"/>
                </a:srgbClr>
              </a:outerShdw>
            </a:effectLst>
          </p:spPr>
        </p:pic>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US" sz="3200" b="1" dirty="0" smtClean="0">
                <a:solidFill>
                  <a:srgbClr val="263147"/>
                </a:solidFill>
                <a:latin typeface="Arial"/>
              </a:rPr>
              <a:t>Types Of Indexes </a:t>
            </a:r>
            <a:r>
              <a:rPr lang="en-US" sz="3200" b="1" dirty="0" smtClean="0">
                <a:solidFill>
                  <a:srgbClr val="263147"/>
                </a:solidFill>
              </a:rPr>
              <a:t>(contd.)</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BA4DE33B-9D9E-42D0-8370-75DB1F537C3B}" type="datetime1">
              <a:rPr lang="en-US" smtClean="0"/>
              <a:pPr>
                <a:defRPr/>
              </a:pPr>
              <a:t>3/30/2016</a:t>
            </a:fld>
            <a:endParaRPr lang="en-US" dirty="0"/>
          </a:p>
        </p:txBody>
      </p:sp>
      <p:sp>
        <p:nvSpPr>
          <p:cNvPr id="6" name="Rectangle 5"/>
          <p:cNvSpPr/>
          <p:nvPr/>
        </p:nvSpPr>
        <p:spPr>
          <a:xfrm>
            <a:off x="228600" y="1219200"/>
            <a:ext cx="9448800" cy="5105400"/>
          </a:xfrm>
          <a:prstGeom prst="rect">
            <a:avLst/>
          </a:prstGeom>
          <a:solidFill>
            <a:schemeClr val="bg2">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nchor="ctr" anchorCtr="0">
            <a:noAutofit/>
          </a:bodyPr>
          <a:lstStyle/>
          <a:p>
            <a:r>
              <a:rPr lang="en-GB" sz="1600" b="1" dirty="0" smtClean="0"/>
              <a:t>Geospatial Index</a:t>
            </a:r>
          </a:p>
          <a:p>
            <a:r>
              <a:rPr lang="en-GB" sz="1600" dirty="0" smtClean="0"/>
              <a:t>To support efficient queries of geospatial coordinate data, </a:t>
            </a:r>
            <a:r>
              <a:rPr lang="en-GB" sz="1600" dirty="0" err="1" smtClean="0"/>
              <a:t>MongoDB</a:t>
            </a:r>
            <a:r>
              <a:rPr lang="en-GB" sz="1600" dirty="0" smtClean="0"/>
              <a:t> provides two special indexes: 2d indexes that uses planar geometry when returning results and 2sphere indexes that use spherical geometry to return results.</a:t>
            </a:r>
          </a:p>
          <a:p>
            <a:endParaRPr lang="en-GB" sz="1600" b="1" dirty="0" smtClean="0"/>
          </a:p>
          <a:p>
            <a:r>
              <a:rPr lang="en-GB" sz="1600" b="1" dirty="0" smtClean="0"/>
              <a:t>Text Indexes</a:t>
            </a:r>
          </a:p>
          <a:p>
            <a:r>
              <a:rPr lang="en-GB" sz="1600" dirty="0" err="1" smtClean="0"/>
              <a:t>MongoDB</a:t>
            </a:r>
            <a:r>
              <a:rPr lang="en-GB" sz="1600" dirty="0" smtClean="0"/>
              <a:t> provides a text index type that supports searching for string content in a collection. These text indexes do not store language-specific stop words (e.g. “the”, “a”, “or”) and stem the words in a collection to only store root words.</a:t>
            </a:r>
          </a:p>
          <a:p>
            <a:endParaRPr lang="en-GB" sz="1600" dirty="0" smtClean="0"/>
          </a:p>
          <a:p>
            <a:r>
              <a:rPr lang="en-GB" sz="1600" b="1" dirty="0" err="1" smtClean="0"/>
              <a:t>db.articles.ensureIndex</a:t>
            </a:r>
            <a:r>
              <a:rPr lang="en-GB" sz="1600" b="1" dirty="0" smtClean="0"/>
              <a:t>( { subject: "text" } )</a:t>
            </a:r>
          </a:p>
          <a:p>
            <a:r>
              <a:rPr lang="en-GB" sz="1600" b="1" dirty="0" err="1" smtClean="0"/>
              <a:t>db.articles.find</a:t>
            </a:r>
            <a:r>
              <a:rPr lang="en-GB" sz="1600" b="1" dirty="0" smtClean="0"/>
              <a:t>( { $text: { $search: "coffee" } } )</a:t>
            </a:r>
          </a:p>
          <a:p>
            <a:endParaRPr lang="en-GB" sz="1600" b="1" dirty="0" smtClean="0"/>
          </a:p>
          <a:p>
            <a:r>
              <a:rPr lang="en-GB" sz="1600" b="1" dirty="0" smtClean="0"/>
              <a:t>Hashed Indexes</a:t>
            </a:r>
          </a:p>
          <a:p>
            <a:r>
              <a:rPr lang="en-GB" sz="1600" dirty="0" smtClean="0"/>
              <a:t>To support hash based </a:t>
            </a:r>
            <a:r>
              <a:rPr lang="en-GB" sz="1600" dirty="0" err="1" smtClean="0"/>
              <a:t>sharding</a:t>
            </a:r>
            <a:r>
              <a:rPr lang="en-GB" sz="1600" dirty="0" smtClean="0"/>
              <a:t>, </a:t>
            </a:r>
            <a:r>
              <a:rPr lang="en-GB" sz="1600" dirty="0" err="1" smtClean="0"/>
              <a:t>MongoDB</a:t>
            </a:r>
            <a:r>
              <a:rPr lang="en-GB" sz="1600" dirty="0" smtClean="0"/>
              <a:t> provides a hashed index type, which indexes the</a:t>
            </a:r>
          </a:p>
          <a:p>
            <a:r>
              <a:rPr lang="en-GB" sz="1600" dirty="0" smtClean="0"/>
              <a:t>hash of the value of a field. These indexes have a more random distribution of values along their range, but only support equality matches and cannot support range-based queries.</a:t>
            </a:r>
          </a:p>
          <a:p>
            <a:endParaRPr lang="en-GB" sz="1600" dirty="0" smtClean="0"/>
          </a:p>
          <a:p>
            <a:r>
              <a:rPr lang="en-GB" sz="1600" dirty="0" smtClean="0"/>
              <a:t>Hashed indexes are not compatible with multi-key indexes.</a:t>
            </a:r>
            <a:endParaRPr lang="en-GB" sz="16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US" sz="3200" b="1" dirty="0" smtClean="0">
                <a:solidFill>
                  <a:srgbClr val="263147"/>
                </a:solidFill>
                <a:latin typeface="Arial"/>
              </a:rPr>
              <a:t>Index Properties</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4633DDF6-A804-46C4-B311-43B77A4A1A3E}" type="datetime1">
              <a:rPr lang="en-US" smtClean="0"/>
              <a:pPr>
                <a:defRPr/>
              </a:pPr>
              <a:t>3/30/2016</a:t>
            </a:fld>
            <a:endParaRPr lang="en-US" dirty="0"/>
          </a:p>
        </p:txBody>
      </p:sp>
      <p:grpSp>
        <p:nvGrpSpPr>
          <p:cNvPr id="9" name="Group 8"/>
          <p:cNvGrpSpPr/>
          <p:nvPr/>
        </p:nvGrpSpPr>
        <p:grpSpPr>
          <a:xfrm>
            <a:off x="228600" y="960596"/>
            <a:ext cx="9448800" cy="5516404"/>
            <a:chOff x="228600" y="960596"/>
            <a:chExt cx="9448800" cy="5516404"/>
          </a:xfrm>
        </p:grpSpPr>
        <p:sp>
          <p:nvSpPr>
            <p:cNvPr id="6" name="Rectangle 5"/>
            <p:cNvSpPr/>
            <p:nvPr/>
          </p:nvSpPr>
          <p:spPr>
            <a:xfrm>
              <a:off x="228600" y="960596"/>
              <a:ext cx="9448800" cy="5516404"/>
            </a:xfrm>
            <a:prstGeom prst="rect">
              <a:avLst/>
            </a:prstGeom>
            <a:solidFill>
              <a:schemeClr val="bg2">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nchor="ctr" anchorCtr="0">
              <a:noAutofit/>
            </a:bodyPr>
            <a:lstStyle/>
            <a:p>
              <a:r>
                <a:rPr lang="en-GB" sz="1400" b="1" dirty="0" smtClean="0"/>
                <a:t>Unique Indexes</a:t>
              </a:r>
            </a:p>
            <a:p>
              <a:r>
                <a:rPr lang="en-GB" sz="1400" dirty="0" smtClean="0"/>
                <a:t>The unique property for an index causes </a:t>
              </a:r>
              <a:r>
                <a:rPr lang="en-GB" sz="1400" dirty="0" err="1" smtClean="0"/>
                <a:t>MongoDB</a:t>
              </a:r>
              <a:r>
                <a:rPr lang="en-GB" sz="1400" dirty="0" smtClean="0"/>
                <a:t> to reject duplicate values for the indexed field. To create a unique index on a field that already has duplicate values.</a:t>
              </a:r>
            </a:p>
            <a:p>
              <a:endParaRPr lang="en-GB" sz="1400" dirty="0" smtClean="0"/>
            </a:p>
            <a:p>
              <a:endParaRPr lang="en-GB" sz="1400" b="1" dirty="0" smtClean="0"/>
            </a:p>
            <a:p>
              <a:endParaRPr lang="en-GB" sz="1400" b="1" dirty="0" smtClean="0"/>
            </a:p>
            <a:p>
              <a:endParaRPr lang="en-GB" sz="1400" b="1" dirty="0" smtClean="0"/>
            </a:p>
            <a:p>
              <a:r>
                <a:rPr lang="en-GB" sz="1400" b="1" dirty="0" smtClean="0"/>
                <a:t>Sparse Indexes</a:t>
              </a:r>
            </a:p>
            <a:p>
              <a:r>
                <a:rPr lang="en-GB" sz="1400" dirty="0" smtClean="0"/>
                <a:t>The sparse property of an index ensures that the index only contain entries for documents that have the indexed field. The index skips documents that do not have the indexed field. You can combine the sparse index option with the unique index option to reject documents that have duplicate values for a field but ignore documents that do not have the indexed key. If we create unique index on column of documents and it don’t exists in another documents then it will give error which will be taken care by </a:t>
              </a:r>
              <a:r>
                <a:rPr lang="en-GB" sz="1400" b="1" dirty="0" smtClean="0"/>
                <a:t>sparse : true</a:t>
              </a:r>
            </a:p>
            <a:p>
              <a:endParaRPr lang="en-GB" sz="1400" dirty="0" smtClean="0"/>
            </a:p>
            <a:p>
              <a:endParaRPr lang="en-GB" sz="1400" b="1" dirty="0" smtClean="0"/>
            </a:p>
            <a:p>
              <a:r>
                <a:rPr lang="en-GB" sz="1400" b="1" dirty="0" smtClean="0"/>
                <a:t>TTL Indexes</a:t>
              </a:r>
            </a:p>
            <a:p>
              <a:r>
                <a:rPr lang="en-GB" sz="1400" dirty="0" smtClean="0"/>
                <a:t>TTL indexes are special indexes that </a:t>
              </a:r>
              <a:r>
                <a:rPr lang="en-GB" sz="1400" dirty="0" err="1" smtClean="0"/>
                <a:t>MongoDB</a:t>
              </a:r>
              <a:r>
                <a:rPr lang="en-GB" sz="1400" dirty="0" smtClean="0"/>
                <a:t> can use to automatically remove documents from a collection after a certain amount of time. This is ideal for certain types of information like machine generated event data, logs, and session information that only need to persist in a database for a finite amount of time.</a:t>
              </a:r>
            </a:p>
            <a:p>
              <a:endParaRPr lang="en-GB" sz="1600" dirty="0" smtClean="0"/>
            </a:p>
            <a:p>
              <a:r>
                <a:rPr lang="en-GB" sz="1400" b="1" i="1" dirty="0" smtClean="0"/>
                <a:t>Note :</a:t>
              </a:r>
              <a:r>
                <a:rPr lang="en-GB" sz="1400" i="1" dirty="0" smtClean="0"/>
                <a:t> By default, creating an index blocks all other operations on a database. When building an index on a collection, the database that holds the collection is unavailable for read or write operations until the index build completes. Any operation that requires a read or write lock databases and will wait for the foreground index build to complete.</a:t>
              </a:r>
            </a:p>
            <a:p>
              <a:endParaRPr lang="en-GB" sz="1400" i="1" dirty="0" smtClean="0"/>
            </a:p>
            <a:p>
              <a:endParaRPr lang="en-GB" sz="1400" i="1" dirty="0"/>
            </a:p>
          </p:txBody>
        </p:sp>
        <p:pic>
          <p:nvPicPr>
            <p:cNvPr id="38914" name="Picture 2"/>
            <p:cNvPicPr>
              <a:picLocks noChangeAspect="1" noChangeArrowheads="1"/>
            </p:cNvPicPr>
            <p:nvPr/>
          </p:nvPicPr>
          <p:blipFill>
            <a:blip r:embed="rId2" cstate="email"/>
            <a:srcRect/>
            <a:stretch>
              <a:fillRect/>
            </a:stretch>
          </p:blipFill>
          <p:spPr bwMode="auto">
            <a:xfrm>
              <a:off x="762000" y="1752600"/>
              <a:ext cx="7239000" cy="348486"/>
            </a:xfrm>
            <a:prstGeom prst="rect">
              <a:avLst/>
            </a:prstGeom>
            <a:noFill/>
            <a:ln w="9525">
              <a:noFill/>
              <a:miter lim="800000"/>
              <a:headEnd/>
              <a:tailEnd/>
            </a:ln>
          </p:spPr>
        </p:pic>
        <p:pic>
          <p:nvPicPr>
            <p:cNvPr id="38915" name="Picture 3"/>
            <p:cNvPicPr>
              <a:picLocks noChangeAspect="1" noChangeArrowheads="1"/>
            </p:cNvPicPr>
            <p:nvPr/>
          </p:nvPicPr>
          <p:blipFill>
            <a:blip r:embed="rId3" cstate="email"/>
            <a:srcRect/>
            <a:stretch>
              <a:fillRect/>
            </a:stretch>
          </p:blipFill>
          <p:spPr bwMode="auto">
            <a:xfrm>
              <a:off x="838200" y="3851004"/>
              <a:ext cx="7010400" cy="339996"/>
            </a:xfrm>
            <a:prstGeom prst="rect">
              <a:avLst/>
            </a:prstGeom>
            <a:noFill/>
            <a:ln w="9525">
              <a:noFill/>
              <a:miter lim="800000"/>
              <a:headEnd/>
              <a:tailEnd/>
            </a:ln>
          </p:spPr>
        </p:pic>
        <p:pic>
          <p:nvPicPr>
            <p:cNvPr id="38916" name="Picture 4"/>
            <p:cNvPicPr>
              <a:picLocks noChangeAspect="1" noChangeArrowheads="1"/>
            </p:cNvPicPr>
            <p:nvPr/>
          </p:nvPicPr>
          <p:blipFill>
            <a:blip r:embed="rId4" cstate="email"/>
            <a:srcRect/>
            <a:stretch>
              <a:fillRect/>
            </a:stretch>
          </p:blipFill>
          <p:spPr bwMode="auto">
            <a:xfrm>
              <a:off x="762000" y="2209800"/>
              <a:ext cx="7848600" cy="301342"/>
            </a:xfrm>
            <a:prstGeom prst="rect">
              <a:avLst/>
            </a:prstGeom>
            <a:noFill/>
            <a:ln w="9525">
              <a:noFill/>
              <a:miter lim="800000"/>
              <a:headEnd/>
              <a:tailEnd/>
            </a:ln>
          </p:spPr>
        </p:pic>
      </p:grpSp>
      <p:pic>
        <p:nvPicPr>
          <p:cNvPr id="38918" name="Picture 6"/>
          <p:cNvPicPr>
            <a:picLocks noChangeAspect="1" noChangeArrowheads="1"/>
          </p:cNvPicPr>
          <p:nvPr/>
        </p:nvPicPr>
        <p:blipFill>
          <a:blip r:embed="rId5" cstate="email"/>
          <a:srcRect/>
          <a:stretch>
            <a:fillRect/>
          </a:stretch>
        </p:blipFill>
        <p:spPr bwMode="auto">
          <a:xfrm>
            <a:off x="762000" y="6006578"/>
            <a:ext cx="7848600" cy="3942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US" sz="3200" b="1" dirty="0" smtClean="0">
                <a:solidFill>
                  <a:srgbClr val="263147"/>
                </a:solidFill>
                <a:latin typeface="Arial"/>
              </a:rPr>
              <a:t>Explain Plan in MongoDB</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722324EB-BACA-4E7E-BF4D-3DFED6AF294A}" type="datetime1">
              <a:rPr lang="en-US" smtClean="0"/>
              <a:pPr>
                <a:defRPr/>
              </a:pPr>
              <a:t>3/30/2016</a:t>
            </a:fld>
            <a:endParaRPr lang="en-US" dirty="0"/>
          </a:p>
        </p:txBody>
      </p:sp>
      <p:sp>
        <p:nvSpPr>
          <p:cNvPr id="6" name="Rectangle 5"/>
          <p:cNvSpPr/>
          <p:nvPr/>
        </p:nvSpPr>
        <p:spPr>
          <a:xfrm>
            <a:off x="990600" y="1106269"/>
            <a:ext cx="8458200" cy="646331"/>
          </a:xfrm>
          <a:prstGeom prst="rect">
            <a:avLst/>
          </a:prstGeom>
          <a:solidFill>
            <a:schemeClr val="bg2">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r>
              <a:rPr lang="en-GB" dirty="0" smtClean="0"/>
              <a:t>Like in other RDBMS database, </a:t>
            </a:r>
            <a:r>
              <a:rPr lang="en-GB" dirty="0" err="1" smtClean="0"/>
              <a:t>MongoDB</a:t>
            </a:r>
            <a:r>
              <a:rPr lang="en-GB" dirty="0" smtClean="0"/>
              <a:t> also provide </a:t>
            </a:r>
            <a:r>
              <a:rPr lang="en-GB" b="1" dirty="0" smtClean="0"/>
              <a:t>Explain Plan </a:t>
            </a:r>
            <a:r>
              <a:rPr lang="en-GB" dirty="0" smtClean="0"/>
              <a:t>option to find query is doing full table scan or Index scan.</a:t>
            </a:r>
          </a:p>
        </p:txBody>
      </p:sp>
      <p:sp>
        <p:nvSpPr>
          <p:cNvPr id="12" name="Rectangle 11"/>
          <p:cNvSpPr/>
          <p:nvPr/>
        </p:nvSpPr>
        <p:spPr>
          <a:xfrm>
            <a:off x="6477000" y="1828800"/>
            <a:ext cx="3276600" cy="4524315"/>
          </a:xfrm>
          <a:prstGeom prst="rect">
            <a:avLst/>
          </a:prstGeom>
          <a:solidFill>
            <a:schemeClr val="bg1">
              <a:lumMod val="95000"/>
            </a:schemeClr>
          </a:solidFill>
          <a:ln>
            <a:solidFill>
              <a:schemeClr val="tx1"/>
            </a:solidFill>
          </a:ln>
        </p:spPr>
        <p:txBody>
          <a:bodyPr wrap="square">
            <a:spAutoFit/>
          </a:bodyPr>
          <a:lstStyle/>
          <a:p>
            <a:r>
              <a:rPr lang="en-GB" sz="1200" dirty="0" smtClean="0"/>
              <a:t>{</a:t>
            </a:r>
          </a:p>
          <a:p>
            <a:r>
              <a:rPr lang="en-GB" sz="1200" dirty="0" smtClean="0"/>
              <a:t>        "cursor" : "</a:t>
            </a:r>
            <a:r>
              <a:rPr lang="en-GB" sz="1200" dirty="0" err="1" smtClean="0"/>
              <a:t>BtreeCursor</a:t>
            </a:r>
            <a:r>
              <a:rPr lang="en-GB" sz="1200" dirty="0" smtClean="0"/>
              <a:t> location_1",</a:t>
            </a:r>
          </a:p>
          <a:p>
            <a:r>
              <a:rPr lang="en-GB" sz="1200" dirty="0" smtClean="0"/>
              <a:t>        "</a:t>
            </a:r>
            <a:r>
              <a:rPr lang="en-GB" sz="1200" dirty="0" err="1" smtClean="0"/>
              <a:t>isMultiKey</a:t>
            </a:r>
            <a:r>
              <a:rPr lang="en-GB" sz="1200" dirty="0" smtClean="0"/>
              <a:t>" : false,</a:t>
            </a:r>
          </a:p>
          <a:p>
            <a:r>
              <a:rPr lang="en-GB" sz="1200" dirty="0" smtClean="0"/>
              <a:t>        "n" : 1,</a:t>
            </a:r>
          </a:p>
          <a:p>
            <a:r>
              <a:rPr lang="en-GB" sz="1200" dirty="0" smtClean="0"/>
              <a:t>        "</a:t>
            </a:r>
            <a:r>
              <a:rPr lang="en-GB" sz="1200" dirty="0" err="1" smtClean="0"/>
              <a:t>nscannedObjects</a:t>
            </a:r>
            <a:r>
              <a:rPr lang="en-GB" sz="1200" dirty="0" smtClean="0"/>
              <a:t>" : 1,</a:t>
            </a:r>
          </a:p>
          <a:p>
            <a:r>
              <a:rPr lang="en-GB" sz="1200" dirty="0" smtClean="0"/>
              <a:t>        "</a:t>
            </a:r>
            <a:r>
              <a:rPr lang="en-GB" sz="1200" dirty="0" err="1" smtClean="0"/>
              <a:t>nscanned</a:t>
            </a:r>
            <a:r>
              <a:rPr lang="en-GB" sz="1200" dirty="0" smtClean="0"/>
              <a:t>" : 1,</a:t>
            </a:r>
          </a:p>
          <a:p>
            <a:r>
              <a:rPr lang="en-GB" sz="1200" dirty="0" smtClean="0"/>
              <a:t>        "</a:t>
            </a:r>
            <a:r>
              <a:rPr lang="en-GB" sz="1200" dirty="0" err="1" smtClean="0"/>
              <a:t>nscannedObjectsAllPlans</a:t>
            </a:r>
            <a:r>
              <a:rPr lang="en-GB" sz="1200" dirty="0" smtClean="0"/>
              <a:t>" : 1,</a:t>
            </a:r>
          </a:p>
          <a:p>
            <a:r>
              <a:rPr lang="en-GB" sz="1200" dirty="0" smtClean="0"/>
              <a:t>        "</a:t>
            </a:r>
            <a:r>
              <a:rPr lang="en-GB" sz="1200" dirty="0" err="1" smtClean="0"/>
              <a:t>nscannedAllPlans</a:t>
            </a:r>
            <a:r>
              <a:rPr lang="en-GB" sz="1200" dirty="0" smtClean="0"/>
              <a:t>" : 1,</a:t>
            </a:r>
          </a:p>
          <a:p>
            <a:r>
              <a:rPr lang="en-GB" sz="1200" dirty="0" smtClean="0"/>
              <a:t>        "</a:t>
            </a:r>
            <a:r>
              <a:rPr lang="en-GB" sz="1200" dirty="0" err="1" smtClean="0"/>
              <a:t>scanAndOrder</a:t>
            </a:r>
            <a:r>
              <a:rPr lang="en-GB" sz="1200" dirty="0" smtClean="0"/>
              <a:t>" : false,</a:t>
            </a:r>
          </a:p>
          <a:p>
            <a:r>
              <a:rPr lang="en-GB" sz="1200" dirty="0" smtClean="0"/>
              <a:t>        "</a:t>
            </a:r>
            <a:r>
              <a:rPr lang="en-GB" sz="1200" dirty="0" err="1" smtClean="0"/>
              <a:t>indexOnly</a:t>
            </a:r>
            <a:r>
              <a:rPr lang="en-GB" sz="1200" dirty="0" smtClean="0"/>
              <a:t>" : false,</a:t>
            </a:r>
          </a:p>
          <a:p>
            <a:r>
              <a:rPr lang="en-GB" sz="1200" dirty="0" smtClean="0"/>
              <a:t>        "</a:t>
            </a:r>
            <a:r>
              <a:rPr lang="en-GB" sz="1200" dirty="0" err="1" smtClean="0"/>
              <a:t>nYields</a:t>
            </a:r>
            <a:r>
              <a:rPr lang="en-GB" sz="1200" dirty="0" smtClean="0"/>
              <a:t>" : 0,</a:t>
            </a:r>
          </a:p>
          <a:p>
            <a:r>
              <a:rPr lang="en-GB" sz="1200" dirty="0" smtClean="0"/>
              <a:t>        "</a:t>
            </a:r>
            <a:r>
              <a:rPr lang="en-GB" sz="1200" dirty="0" err="1" smtClean="0"/>
              <a:t>nChunkSkips</a:t>
            </a:r>
            <a:r>
              <a:rPr lang="en-GB" sz="1200" dirty="0" smtClean="0"/>
              <a:t>" : 0,</a:t>
            </a:r>
          </a:p>
          <a:p>
            <a:r>
              <a:rPr lang="en-GB" sz="1200" dirty="0" smtClean="0"/>
              <a:t>        "</a:t>
            </a:r>
            <a:r>
              <a:rPr lang="en-GB" sz="1200" dirty="0" err="1" smtClean="0"/>
              <a:t>millis</a:t>
            </a:r>
            <a:r>
              <a:rPr lang="en-GB" sz="1200" dirty="0" smtClean="0"/>
              <a:t>" : 0,</a:t>
            </a:r>
          </a:p>
          <a:p>
            <a:r>
              <a:rPr lang="en-GB" sz="1200" dirty="0" smtClean="0"/>
              <a:t>        "</a:t>
            </a:r>
            <a:r>
              <a:rPr lang="en-GB" sz="1200" dirty="0" err="1" smtClean="0"/>
              <a:t>indexBounds</a:t>
            </a:r>
            <a:r>
              <a:rPr lang="en-GB" sz="1200" dirty="0" smtClean="0"/>
              <a:t>" : {</a:t>
            </a:r>
          </a:p>
          <a:p>
            <a:r>
              <a:rPr lang="en-GB" sz="1200" dirty="0" smtClean="0"/>
              <a:t>                "location" : [</a:t>
            </a:r>
          </a:p>
          <a:p>
            <a:r>
              <a:rPr lang="en-GB" sz="1200" dirty="0" smtClean="0"/>
              <a:t>                        [</a:t>
            </a:r>
          </a:p>
          <a:p>
            <a:r>
              <a:rPr lang="en-GB" sz="1200" dirty="0" smtClean="0"/>
              <a:t>                                null,</a:t>
            </a:r>
          </a:p>
          <a:p>
            <a:r>
              <a:rPr lang="en-GB" sz="1200" dirty="0" smtClean="0"/>
              <a:t>                                null</a:t>
            </a:r>
          </a:p>
          <a:p>
            <a:r>
              <a:rPr lang="en-GB" sz="1200" dirty="0" smtClean="0"/>
              <a:t>                        ]</a:t>
            </a:r>
          </a:p>
          <a:p>
            <a:r>
              <a:rPr lang="en-GB" sz="1200" dirty="0" smtClean="0"/>
              <a:t>                ]</a:t>
            </a:r>
          </a:p>
          <a:p>
            <a:r>
              <a:rPr lang="en-GB" sz="1200" dirty="0" smtClean="0"/>
              <a:t>        },</a:t>
            </a:r>
          </a:p>
          <a:p>
            <a:r>
              <a:rPr lang="en-GB" sz="1200" dirty="0" smtClean="0"/>
              <a:t>        "server" : “</a:t>
            </a:r>
            <a:r>
              <a:rPr lang="en-GB" sz="1200" dirty="0" err="1" smtClean="0"/>
              <a:t>MongoDB_BIM</a:t>
            </a:r>
            <a:r>
              <a:rPr lang="en-GB" sz="1200" dirty="0" smtClean="0"/>
              <a:t>",</a:t>
            </a:r>
          </a:p>
          <a:p>
            <a:r>
              <a:rPr lang="en-GB" sz="1200" dirty="0" smtClean="0"/>
              <a:t>        "</a:t>
            </a:r>
            <a:r>
              <a:rPr lang="en-GB" sz="1200" dirty="0" err="1" smtClean="0"/>
              <a:t>filterSet</a:t>
            </a:r>
            <a:r>
              <a:rPr lang="en-GB" sz="1200" dirty="0" smtClean="0"/>
              <a:t>" : false</a:t>
            </a:r>
          </a:p>
          <a:p>
            <a:r>
              <a:rPr lang="en-GB" sz="1200" dirty="0" smtClean="0"/>
              <a:t>}</a:t>
            </a:r>
          </a:p>
        </p:txBody>
      </p:sp>
      <p:sp>
        <p:nvSpPr>
          <p:cNvPr id="14" name="Rectangle 13"/>
          <p:cNvSpPr/>
          <p:nvPr/>
        </p:nvSpPr>
        <p:spPr>
          <a:xfrm>
            <a:off x="76200" y="2882205"/>
            <a:ext cx="6324600" cy="2308324"/>
          </a:xfrm>
          <a:prstGeom prst="rect">
            <a:avLst/>
          </a:prstGeom>
          <a:solidFill>
            <a:schemeClr val="bg2">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r>
              <a:rPr lang="en-GB" sz="1600" b="1" dirty="0" smtClean="0"/>
              <a:t>n</a:t>
            </a:r>
            <a:r>
              <a:rPr lang="en-GB" sz="1600" dirty="0" smtClean="0"/>
              <a:t> = no of document matches query selection criteria or query results</a:t>
            </a:r>
          </a:p>
          <a:p>
            <a:endParaRPr lang="en-GB" sz="1600" dirty="0" smtClean="0"/>
          </a:p>
          <a:p>
            <a:r>
              <a:rPr lang="en-GB" sz="1600" b="1" dirty="0" err="1" smtClean="0"/>
              <a:t>nscanned</a:t>
            </a:r>
            <a:r>
              <a:rPr lang="en-GB" sz="1600" dirty="0" smtClean="0"/>
              <a:t> = indicate no of document </a:t>
            </a:r>
            <a:r>
              <a:rPr lang="en-GB" sz="1600" dirty="0" err="1" smtClean="0"/>
              <a:t>mongodb</a:t>
            </a:r>
            <a:r>
              <a:rPr lang="en-GB" sz="1600" dirty="0" smtClean="0"/>
              <a:t> scanned index entry</a:t>
            </a:r>
          </a:p>
          <a:p>
            <a:endParaRPr lang="en-GB" sz="1600" dirty="0" smtClean="0"/>
          </a:p>
          <a:p>
            <a:r>
              <a:rPr lang="en-GB" sz="1600" b="1" dirty="0" err="1" smtClean="0"/>
              <a:t>nscannedObjects</a:t>
            </a:r>
            <a:r>
              <a:rPr lang="en-GB" sz="1600" dirty="0" smtClean="0"/>
              <a:t> = total number of documents scanned. when this is equal to </a:t>
            </a:r>
            <a:r>
              <a:rPr lang="en-GB" sz="1600" dirty="0" err="1" smtClean="0"/>
              <a:t>nscanned</a:t>
            </a:r>
            <a:r>
              <a:rPr lang="en-GB" sz="1600" dirty="0" smtClean="0"/>
              <a:t> then collection scan</a:t>
            </a:r>
          </a:p>
          <a:p>
            <a:endParaRPr lang="en-GB" sz="1600" dirty="0" smtClean="0"/>
          </a:p>
          <a:p>
            <a:r>
              <a:rPr lang="en-GB" sz="1600" b="1" dirty="0" err="1" smtClean="0"/>
              <a:t>indexOnly</a:t>
            </a:r>
            <a:r>
              <a:rPr lang="en-GB" sz="1600" dirty="0" smtClean="0"/>
              <a:t> = true means that </a:t>
            </a:r>
            <a:r>
              <a:rPr lang="en-GB" sz="1600" dirty="0" err="1" smtClean="0"/>
              <a:t>mongodb</a:t>
            </a:r>
            <a:r>
              <a:rPr lang="en-GB" sz="1600" dirty="0" smtClean="0"/>
              <a:t> used only the index to match and return result of query</a:t>
            </a:r>
            <a:endParaRPr lang="en-GB" sz="1600" dirty="0"/>
          </a:p>
        </p:txBody>
      </p:sp>
      <p:pic>
        <p:nvPicPr>
          <p:cNvPr id="18435" name="Picture 3"/>
          <p:cNvPicPr>
            <a:picLocks noChangeAspect="1" noChangeArrowheads="1"/>
          </p:cNvPicPr>
          <p:nvPr/>
        </p:nvPicPr>
        <p:blipFill>
          <a:blip r:embed="rId2" cstate="email"/>
          <a:srcRect/>
          <a:stretch>
            <a:fillRect/>
          </a:stretch>
        </p:blipFill>
        <p:spPr bwMode="auto">
          <a:xfrm>
            <a:off x="228601" y="5334000"/>
            <a:ext cx="5791200" cy="685800"/>
          </a:xfrm>
          <a:prstGeom prst="rect">
            <a:avLst/>
          </a:prstGeom>
          <a:ln>
            <a:noFill/>
          </a:ln>
          <a:effectLst>
            <a:outerShdw blurRad="190500" algn="tl" rotWithShape="0">
              <a:srgbClr val="000000">
                <a:alpha val="70000"/>
              </a:srgbClr>
            </a:outerShdw>
          </a:effectLst>
        </p:spPr>
      </p:pic>
      <p:pic>
        <p:nvPicPr>
          <p:cNvPr id="18436" name="Picture 4"/>
          <p:cNvPicPr>
            <a:picLocks noChangeAspect="1" noChangeArrowheads="1"/>
          </p:cNvPicPr>
          <p:nvPr/>
        </p:nvPicPr>
        <p:blipFill>
          <a:blip r:embed="rId3" cstate="email"/>
          <a:srcRect/>
          <a:stretch>
            <a:fillRect/>
          </a:stretch>
        </p:blipFill>
        <p:spPr bwMode="auto">
          <a:xfrm>
            <a:off x="228600" y="1905000"/>
            <a:ext cx="5791200" cy="78105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US" sz="3200" b="1" dirty="0" err="1" smtClean="0">
                <a:solidFill>
                  <a:srgbClr val="263147"/>
                </a:solidFill>
                <a:latin typeface="Arial"/>
              </a:rPr>
              <a:t>Agrregation</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3B62C809-69E6-4AC8-9A16-1FA606828BB8}" type="datetime1">
              <a:rPr lang="en-US" smtClean="0"/>
              <a:pPr>
                <a:defRPr/>
              </a:pPr>
              <a:t>3/30/2016</a:t>
            </a:fld>
            <a:endParaRPr lang="en-US" dirty="0"/>
          </a:p>
        </p:txBody>
      </p:sp>
      <p:pic>
        <p:nvPicPr>
          <p:cNvPr id="18434" name="Picture 2"/>
          <p:cNvPicPr>
            <a:picLocks noChangeAspect="1" noChangeArrowheads="1"/>
          </p:cNvPicPr>
          <p:nvPr/>
        </p:nvPicPr>
        <p:blipFill>
          <a:blip r:embed="rId2" cstate="email"/>
          <a:srcRect/>
          <a:stretch>
            <a:fillRect/>
          </a:stretch>
        </p:blipFill>
        <p:spPr bwMode="auto">
          <a:xfrm>
            <a:off x="1066800" y="2819400"/>
            <a:ext cx="8610600" cy="3505200"/>
          </a:xfrm>
          <a:prstGeom prst="rect">
            <a:avLst/>
          </a:prstGeom>
          <a:ln>
            <a:noFill/>
          </a:ln>
          <a:effectLst>
            <a:outerShdw blurRad="190500" algn="tl" rotWithShape="0">
              <a:srgbClr val="000000">
                <a:alpha val="70000"/>
              </a:srgbClr>
            </a:outerShdw>
          </a:effectLst>
        </p:spPr>
      </p:pic>
      <p:sp>
        <p:nvSpPr>
          <p:cNvPr id="11" name="Rectangle 10"/>
          <p:cNvSpPr/>
          <p:nvPr/>
        </p:nvSpPr>
        <p:spPr>
          <a:xfrm>
            <a:off x="990600" y="1066800"/>
            <a:ext cx="8763000" cy="1676400"/>
          </a:xfrm>
          <a:prstGeom prst="rect">
            <a:avLst/>
          </a:prstGeom>
          <a:solidFill>
            <a:schemeClr val="bg1">
              <a:lumMod val="9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nchor="ctr" anchorCtr="0">
            <a:noAutofit/>
          </a:bodyPr>
          <a:lstStyle/>
          <a:p>
            <a:r>
              <a:rPr lang="en-GB" sz="1600" dirty="0" err="1" smtClean="0"/>
              <a:t>MongoDB</a:t>
            </a:r>
            <a:r>
              <a:rPr lang="en-GB" sz="1600" dirty="0" smtClean="0"/>
              <a:t> 2.2 introduced a new aggregation framework, </a:t>
            </a:r>
            <a:r>
              <a:rPr lang="en-GB" sz="1600" dirty="0" err="1" smtClean="0"/>
              <a:t>modeled</a:t>
            </a:r>
            <a:r>
              <a:rPr lang="en-GB" sz="1600" dirty="0" smtClean="0"/>
              <a:t> on the concept of data processing pipelines. Documents enter a multi-stage pipeline that transforms the documents into an aggregated result.</a:t>
            </a:r>
          </a:p>
          <a:p>
            <a:endParaRPr lang="en-GB" sz="1600" dirty="0" smtClean="0"/>
          </a:p>
          <a:p>
            <a:r>
              <a:rPr lang="en-GB" sz="1600" dirty="0" smtClean="0"/>
              <a:t>The pipeline provides efficient data aggregation using native operations within </a:t>
            </a:r>
            <a:r>
              <a:rPr lang="en-GB" sz="1600" dirty="0" err="1" smtClean="0"/>
              <a:t>MongoDB</a:t>
            </a:r>
            <a:r>
              <a:rPr lang="en-GB" sz="1600" dirty="0" smtClean="0"/>
              <a:t>, and is the preferred method for data aggregation in </a:t>
            </a:r>
            <a:r>
              <a:rPr lang="en-GB" sz="1600" dirty="0" err="1" smtClean="0"/>
              <a:t>MongoDB</a:t>
            </a:r>
            <a:r>
              <a:rPr lang="en-GB" sz="1600" dirty="0" smtClean="0"/>
              <a:t>.</a:t>
            </a:r>
            <a:endParaRPr lang="en-GB" sz="16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GB" sz="3200" b="1" dirty="0">
                <a:solidFill>
                  <a:srgbClr val="263147"/>
                </a:solidFill>
                <a:latin typeface="Arial"/>
              </a:rPr>
              <a:t>Aggregation Pipeline</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68004910-590C-4982-A452-E419BE8F2281}" type="datetime1">
              <a:rPr lang="en-US" smtClean="0"/>
              <a:pPr>
                <a:defRPr/>
              </a:pPr>
              <a:t>3/30/2016</a:t>
            </a:fld>
            <a:endParaRPr lang="en-US" dirty="0"/>
          </a:p>
        </p:txBody>
      </p:sp>
      <p:sp>
        <p:nvSpPr>
          <p:cNvPr id="11" name="Rectangle 10"/>
          <p:cNvSpPr/>
          <p:nvPr/>
        </p:nvSpPr>
        <p:spPr>
          <a:xfrm>
            <a:off x="762000" y="1132582"/>
            <a:ext cx="8915400" cy="1153418"/>
          </a:xfrm>
          <a:prstGeom prst="rect">
            <a:avLst/>
          </a:prstGeom>
          <a:solidFill>
            <a:schemeClr val="bg1">
              <a:lumMod val="9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nchor="ctr" anchorCtr="0">
            <a:noAutofit/>
          </a:bodyPr>
          <a:lstStyle/>
          <a:p>
            <a:r>
              <a:rPr lang="en-GB" sz="1600" dirty="0" smtClean="0"/>
              <a:t>The aggregation pipeline is a framework for data aggregation </a:t>
            </a:r>
            <a:r>
              <a:rPr lang="en-GB" sz="1600" dirty="0" err="1" smtClean="0"/>
              <a:t>modeled</a:t>
            </a:r>
            <a:r>
              <a:rPr lang="en-GB" sz="1600" dirty="0" smtClean="0"/>
              <a:t> on the concept of data processing pipelines. Documents enter a multi-stage pipeline that transforms the documents into an aggregated results. The </a:t>
            </a:r>
            <a:r>
              <a:rPr lang="en-GB" sz="1600" dirty="0" err="1" smtClean="0"/>
              <a:t>MongoDB</a:t>
            </a:r>
            <a:r>
              <a:rPr lang="en-GB" sz="1600" dirty="0" smtClean="0"/>
              <a:t> aggregation pipeline consists of stages. Each stage transforms the documents as they pass through the pipeline.</a:t>
            </a:r>
            <a:endParaRPr lang="en-GB" sz="1600" dirty="0"/>
          </a:p>
        </p:txBody>
      </p:sp>
      <p:pic>
        <p:nvPicPr>
          <p:cNvPr id="20482" name="Picture 2"/>
          <p:cNvPicPr>
            <a:picLocks noChangeAspect="1" noChangeArrowheads="1"/>
          </p:cNvPicPr>
          <p:nvPr/>
        </p:nvPicPr>
        <p:blipFill>
          <a:blip r:embed="rId2" cstate="email"/>
          <a:srcRect/>
          <a:stretch>
            <a:fillRect/>
          </a:stretch>
        </p:blipFill>
        <p:spPr bwMode="auto">
          <a:xfrm>
            <a:off x="762000" y="2362200"/>
            <a:ext cx="8915400" cy="396240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a:spLocks noGrp="1"/>
          </p:cNvSpPr>
          <p:nvPr>
            <p:ph idx="1"/>
          </p:nvPr>
        </p:nvSpPr>
        <p:spPr>
          <a:xfrm>
            <a:off x="990600" y="990600"/>
            <a:ext cx="8686800" cy="5410200"/>
          </a:xfrm>
          <a:prstGeom prst="rect">
            <a:avLst/>
          </a:prstGeom>
          <a:solidFill>
            <a:schemeClr val="bg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chorCtr="0">
            <a:noAutofit/>
          </a:bodyPr>
          <a:lstStyle/>
          <a:p>
            <a:pPr lvl="1">
              <a:buClr>
                <a:srgbClr val="05C3FF"/>
              </a:buClr>
            </a:pPr>
            <a:r>
              <a:rPr lang="en-US" sz="1800" b="1" dirty="0" smtClean="0">
                <a:solidFill>
                  <a:schemeClr val="tx1"/>
                </a:solidFill>
              </a:rPr>
              <a:t>$project: </a:t>
            </a:r>
            <a:r>
              <a:rPr lang="en-US" sz="1800" dirty="0" smtClean="0">
                <a:solidFill>
                  <a:schemeClr val="tx1"/>
                </a:solidFill>
              </a:rPr>
              <a:t>Used to select some specific fields from a collection.</a:t>
            </a:r>
          </a:p>
          <a:p>
            <a:pPr lvl="1">
              <a:buClr>
                <a:srgbClr val="05C3FF"/>
              </a:buClr>
            </a:pPr>
            <a:endParaRPr lang="en-US" sz="1800" dirty="0" smtClean="0">
              <a:solidFill>
                <a:schemeClr val="tx1"/>
              </a:solidFill>
            </a:endParaRPr>
          </a:p>
          <a:p>
            <a:pPr lvl="1">
              <a:buClr>
                <a:srgbClr val="05C3FF"/>
              </a:buClr>
            </a:pPr>
            <a:r>
              <a:rPr lang="en-US" sz="1800" b="1" dirty="0" smtClean="0">
                <a:solidFill>
                  <a:schemeClr val="tx1"/>
                </a:solidFill>
              </a:rPr>
              <a:t>$match: </a:t>
            </a:r>
            <a:r>
              <a:rPr lang="en-US" sz="1800" dirty="0" smtClean="0">
                <a:solidFill>
                  <a:schemeClr val="tx1"/>
                </a:solidFill>
              </a:rPr>
              <a:t>This is a filtering operation and thus this can reduce the amount of documents that are given as input to the next stage.</a:t>
            </a:r>
          </a:p>
          <a:p>
            <a:pPr lvl="1">
              <a:buClr>
                <a:srgbClr val="05C3FF"/>
              </a:buClr>
            </a:pPr>
            <a:endParaRPr lang="en-US" sz="1800" dirty="0" smtClean="0">
              <a:solidFill>
                <a:schemeClr val="tx1"/>
              </a:solidFill>
            </a:endParaRPr>
          </a:p>
          <a:p>
            <a:pPr lvl="1">
              <a:buClr>
                <a:srgbClr val="05C3FF"/>
              </a:buClr>
            </a:pPr>
            <a:r>
              <a:rPr lang="en-US" sz="1800" b="1" dirty="0" smtClean="0">
                <a:solidFill>
                  <a:schemeClr val="tx1"/>
                </a:solidFill>
              </a:rPr>
              <a:t>$group: </a:t>
            </a:r>
            <a:r>
              <a:rPr lang="en-US" sz="1800" dirty="0" smtClean="0">
                <a:solidFill>
                  <a:schemeClr val="tx1"/>
                </a:solidFill>
              </a:rPr>
              <a:t>This does the actual aggregation as discussed above.</a:t>
            </a:r>
          </a:p>
          <a:p>
            <a:pPr lvl="1">
              <a:buClr>
                <a:srgbClr val="05C3FF"/>
              </a:buClr>
            </a:pPr>
            <a:endParaRPr lang="en-US" sz="1800" dirty="0" smtClean="0">
              <a:solidFill>
                <a:schemeClr val="tx1"/>
              </a:solidFill>
            </a:endParaRPr>
          </a:p>
          <a:p>
            <a:pPr lvl="1">
              <a:buClr>
                <a:srgbClr val="05C3FF"/>
              </a:buClr>
            </a:pPr>
            <a:r>
              <a:rPr lang="en-US" sz="1800" b="1" dirty="0" smtClean="0">
                <a:solidFill>
                  <a:schemeClr val="tx1"/>
                </a:solidFill>
              </a:rPr>
              <a:t>$sort: </a:t>
            </a:r>
            <a:r>
              <a:rPr lang="en-US" sz="1800" dirty="0" smtClean="0">
                <a:solidFill>
                  <a:schemeClr val="tx1"/>
                </a:solidFill>
              </a:rPr>
              <a:t>Sorts the documents.</a:t>
            </a:r>
          </a:p>
          <a:p>
            <a:pPr lvl="1">
              <a:buClr>
                <a:srgbClr val="05C3FF"/>
              </a:buClr>
            </a:pPr>
            <a:endParaRPr lang="en-US" sz="1800" dirty="0" smtClean="0">
              <a:solidFill>
                <a:schemeClr val="tx1"/>
              </a:solidFill>
            </a:endParaRPr>
          </a:p>
          <a:p>
            <a:pPr lvl="1">
              <a:buClr>
                <a:srgbClr val="05C3FF"/>
              </a:buClr>
            </a:pPr>
            <a:r>
              <a:rPr lang="en-US" sz="1800" b="1" dirty="0" smtClean="0">
                <a:solidFill>
                  <a:schemeClr val="tx1"/>
                </a:solidFill>
              </a:rPr>
              <a:t>$skip: </a:t>
            </a:r>
            <a:r>
              <a:rPr lang="en-US" sz="1800" dirty="0" smtClean="0">
                <a:solidFill>
                  <a:schemeClr val="tx1"/>
                </a:solidFill>
              </a:rPr>
              <a:t>With this it is possible to skip forward in the list of documents for a given amount of documents.</a:t>
            </a:r>
          </a:p>
          <a:p>
            <a:pPr lvl="1">
              <a:buClr>
                <a:srgbClr val="05C3FF"/>
              </a:buClr>
            </a:pPr>
            <a:endParaRPr lang="en-US" sz="1800" dirty="0" smtClean="0">
              <a:solidFill>
                <a:schemeClr val="tx1"/>
              </a:solidFill>
            </a:endParaRPr>
          </a:p>
          <a:p>
            <a:pPr lvl="1">
              <a:buClr>
                <a:srgbClr val="05C3FF"/>
              </a:buClr>
            </a:pPr>
            <a:r>
              <a:rPr lang="en-US" sz="1800" b="1" dirty="0" smtClean="0">
                <a:solidFill>
                  <a:schemeClr val="tx1"/>
                </a:solidFill>
              </a:rPr>
              <a:t>$limit: </a:t>
            </a:r>
            <a:r>
              <a:rPr lang="en-US" sz="1800" dirty="0" smtClean="0">
                <a:solidFill>
                  <a:schemeClr val="tx1"/>
                </a:solidFill>
              </a:rPr>
              <a:t>This limits the amount of documents to look at by the given number starting from the current position.</a:t>
            </a:r>
          </a:p>
          <a:p>
            <a:pPr lvl="1">
              <a:buClr>
                <a:srgbClr val="05C3FF"/>
              </a:buClr>
            </a:pPr>
            <a:endParaRPr lang="en-US" sz="1800" dirty="0" smtClean="0">
              <a:solidFill>
                <a:schemeClr val="tx1"/>
              </a:solidFill>
            </a:endParaRPr>
          </a:p>
          <a:p>
            <a:pPr lvl="1">
              <a:buClr>
                <a:srgbClr val="05C3FF"/>
              </a:buClr>
            </a:pPr>
            <a:r>
              <a:rPr lang="en-US" sz="1800" b="1" dirty="0" smtClean="0">
                <a:solidFill>
                  <a:schemeClr val="tx1"/>
                </a:solidFill>
              </a:rPr>
              <a:t>$unwind: </a:t>
            </a:r>
            <a:r>
              <a:rPr lang="en-US" sz="1800" dirty="0" smtClean="0">
                <a:solidFill>
                  <a:schemeClr val="tx1"/>
                </a:solidFill>
              </a:rPr>
              <a:t>This is used to unwind document that are using arrays. </a:t>
            </a:r>
          </a:p>
        </p:txBody>
      </p:sp>
      <p:sp>
        <p:nvSpPr>
          <p:cNvPr id="7" name="Title 6"/>
          <p:cNvSpPr>
            <a:spLocks noGrp="1"/>
          </p:cNvSpPr>
          <p:nvPr>
            <p:ph type="title"/>
          </p:nvPr>
        </p:nvSpPr>
        <p:spPr>
          <a:xfrm>
            <a:off x="379412" y="123826"/>
            <a:ext cx="9144000" cy="630237"/>
          </a:xfrm>
          <a:effectLst/>
        </p:spPr>
        <p:txBody>
          <a:bodyPr lIns="0" tIns="0" rIns="0" bIns="0" anchor="ctr"/>
          <a:lstStyle/>
          <a:p>
            <a:r>
              <a:rPr lang="en-GB" sz="3200" b="1" dirty="0" smtClean="0">
                <a:solidFill>
                  <a:srgbClr val="263147"/>
                </a:solidFill>
                <a:latin typeface="Arial"/>
              </a:rPr>
              <a:t>Stages in Aggregation </a:t>
            </a:r>
            <a:r>
              <a:rPr lang="en-GB" sz="3200" b="1" dirty="0">
                <a:solidFill>
                  <a:srgbClr val="263147"/>
                </a:solidFill>
                <a:latin typeface="Arial"/>
              </a:rPr>
              <a:t>Pipeline</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4BE69167-948A-4FEE-81DB-0A4D6ED72D1D}" type="datetime1">
              <a:rPr lang="en-US" smtClean="0"/>
              <a:pPr>
                <a:defRPr/>
              </a:pPr>
              <a:t>3/30/2016</a:t>
            </a:fld>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GB" sz="3200" b="1" dirty="0" smtClean="0">
                <a:solidFill>
                  <a:srgbClr val="263147"/>
                </a:solidFill>
                <a:latin typeface="Arial"/>
              </a:rPr>
              <a:t>Aggregate Functions in </a:t>
            </a:r>
            <a:r>
              <a:rPr lang="en-GB" sz="3200" b="1" dirty="0" err="1" smtClean="0">
                <a:solidFill>
                  <a:srgbClr val="263147"/>
                </a:solidFill>
                <a:latin typeface="Arial"/>
              </a:rPr>
              <a:t>MongoDB</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15A7D06B-F680-41BC-987B-6A90A93D9945}" type="datetime1">
              <a:rPr lang="en-US" smtClean="0"/>
              <a:pPr>
                <a:defRPr/>
              </a:pPr>
              <a:t>3/30/2016</a:t>
            </a:fld>
            <a:endParaRPr lang="en-US" dirty="0"/>
          </a:p>
        </p:txBody>
      </p:sp>
      <p:pic>
        <p:nvPicPr>
          <p:cNvPr id="22529" name="Picture 1"/>
          <p:cNvPicPr>
            <a:picLocks noChangeAspect="1" noChangeArrowheads="1"/>
          </p:cNvPicPr>
          <p:nvPr/>
        </p:nvPicPr>
        <p:blipFill>
          <a:blip r:embed="rId2" cstate="email"/>
          <a:srcRect/>
          <a:stretch>
            <a:fillRect/>
          </a:stretch>
        </p:blipFill>
        <p:spPr bwMode="auto">
          <a:xfrm>
            <a:off x="228601" y="1066800"/>
            <a:ext cx="9525000" cy="525780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3429000" y="1143000"/>
          <a:ext cx="6172201" cy="5105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627" name="Rectangle 3"/>
          <p:cNvSpPr>
            <a:spLocks noGrp="1" noChangeArrowheads="1"/>
          </p:cNvSpPr>
          <p:nvPr>
            <p:ph type="title"/>
          </p:nvPr>
        </p:nvSpPr>
        <p:spPr bwMode="auto">
          <a:xfrm>
            <a:off x="507339" y="2"/>
            <a:ext cx="8915400" cy="981075"/>
          </a:xfrm>
          <a:solidFill>
            <a:srgbClr val="FFFFFF">
              <a:alpha val="0"/>
            </a:srgbClr>
          </a:solidFill>
          <a:ln>
            <a:miter lim="800000"/>
            <a:headEnd/>
            <a:tailEnd/>
          </a:ln>
        </p:spPr>
        <p:txBody>
          <a:bodyPr vert="horz" wrap="square" lIns="0" tIns="89852" rIns="89852" bIns="89852" numCol="1" anchor="ctr" anchorCtr="0" compatLnSpc="1">
            <a:prstTxWarp prst="textNoShape">
              <a:avLst/>
            </a:prstTxWarp>
          </a:bodyPr>
          <a:lstStyle/>
          <a:p>
            <a:pPr eaLnBrk="1" hangingPunct="1">
              <a:buClr>
                <a:schemeClr val="accent2"/>
              </a:buClr>
              <a:buSzPct val="80000"/>
            </a:pPr>
            <a:r>
              <a:rPr lang="en-US" sz="3200" dirty="0" smtClean="0">
                <a:cs typeface="Arial" charset="0"/>
              </a:rPr>
              <a:t>Ground</a:t>
            </a:r>
            <a:r>
              <a:rPr lang="en-US" dirty="0" smtClean="0">
                <a:cs typeface="Arial" charset="0"/>
              </a:rPr>
              <a:t> Rules for Virtual Classrooms</a:t>
            </a:r>
          </a:p>
        </p:txBody>
      </p:sp>
      <p:pic>
        <p:nvPicPr>
          <p:cNvPr id="38915" name="Picture 4" descr="https://encrypted-tbn1.gstatic.com/images?q=tbn:ANd9GcSKe1Nz6rMq619ttFJnFSw3oCJXKwzzghp4L6dTXluQhYvkNgbS"/>
          <p:cNvPicPr>
            <a:picLocks noChangeAspect="1" noChangeArrowheads="1"/>
          </p:cNvPicPr>
          <p:nvPr/>
        </p:nvPicPr>
        <p:blipFill>
          <a:blip r:embed="rId8" cstate="email"/>
          <a:srcRect/>
          <a:stretch>
            <a:fillRect/>
          </a:stretch>
        </p:blipFill>
        <p:spPr bwMode="auto">
          <a:xfrm>
            <a:off x="330200" y="2590800"/>
            <a:ext cx="2854854" cy="208915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GB" sz="3200" b="1" dirty="0" smtClean="0">
                <a:solidFill>
                  <a:srgbClr val="263147"/>
                </a:solidFill>
                <a:latin typeface="Arial"/>
              </a:rPr>
              <a:t>Examples of Aggregate in </a:t>
            </a:r>
            <a:r>
              <a:rPr lang="en-GB" sz="3200" b="1" dirty="0" err="1" smtClean="0">
                <a:solidFill>
                  <a:srgbClr val="263147"/>
                </a:solidFill>
                <a:latin typeface="Arial"/>
              </a:rPr>
              <a:t>MongoDB</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98001E89-1CD8-4713-8C56-306AEC8013D5}" type="datetime1">
              <a:rPr lang="en-US" smtClean="0"/>
              <a:pPr>
                <a:defRPr/>
              </a:pPr>
              <a:t>3/30/2016</a:t>
            </a:fld>
            <a:endParaRPr lang="en-US" dirty="0"/>
          </a:p>
        </p:txBody>
      </p:sp>
      <p:pic>
        <p:nvPicPr>
          <p:cNvPr id="73730" name="Picture 2"/>
          <p:cNvPicPr>
            <a:picLocks noChangeAspect="1" noChangeArrowheads="1"/>
          </p:cNvPicPr>
          <p:nvPr/>
        </p:nvPicPr>
        <p:blipFill>
          <a:blip r:embed="rId2" cstate="email"/>
          <a:srcRect/>
          <a:stretch>
            <a:fillRect/>
          </a:stretch>
        </p:blipFill>
        <p:spPr bwMode="auto">
          <a:xfrm>
            <a:off x="457200" y="1807093"/>
            <a:ext cx="9067800" cy="4288907"/>
          </a:xfrm>
          <a:prstGeom prst="rect">
            <a:avLst/>
          </a:prstGeom>
          <a:ln>
            <a:noFill/>
          </a:ln>
          <a:effectLst>
            <a:outerShdw blurRad="190500" algn="tl" rotWithShape="0">
              <a:srgbClr val="000000">
                <a:alpha val="70000"/>
              </a:srgbClr>
            </a:outerShdw>
          </a:effectLst>
        </p:spPr>
      </p:pic>
      <p:sp>
        <p:nvSpPr>
          <p:cNvPr id="11" name="Rectangle 10"/>
          <p:cNvSpPr/>
          <p:nvPr/>
        </p:nvSpPr>
        <p:spPr>
          <a:xfrm>
            <a:off x="762000" y="1143000"/>
            <a:ext cx="8077200" cy="457200"/>
          </a:xfrm>
          <a:prstGeom prst="rect">
            <a:avLst/>
          </a:prstGeom>
          <a:solidFill>
            <a:schemeClr val="bg2">
              <a:lumMod val="20000"/>
              <a:lumOff val="80000"/>
            </a:schemeClr>
          </a:solidFill>
        </p:spPr>
        <p:txBody>
          <a:bodyPr wrap="square" anchor="ctr" anchorCtr="0">
            <a:noAutofit/>
          </a:bodyPr>
          <a:lstStyle/>
          <a:p>
            <a:r>
              <a:rPr lang="en-GB" b="1" dirty="0" smtClean="0"/>
              <a:t>Below is very common table (EMP) that is available in Oracle database.</a:t>
            </a:r>
            <a:endParaRPr lang="en-GB" b="1"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GB" sz="3200" b="1" dirty="0" smtClean="0">
                <a:solidFill>
                  <a:srgbClr val="263147"/>
                </a:solidFill>
                <a:latin typeface="Arial"/>
              </a:rPr>
              <a:t>Examples of Aggregate in </a:t>
            </a:r>
            <a:r>
              <a:rPr lang="en-GB" sz="3200" b="1" dirty="0" err="1" smtClean="0">
                <a:solidFill>
                  <a:srgbClr val="263147"/>
                </a:solidFill>
                <a:latin typeface="Arial"/>
              </a:rPr>
              <a:t>MongoDB</a:t>
            </a:r>
            <a:r>
              <a:rPr lang="en-GB" sz="3200" b="1" dirty="0" smtClean="0">
                <a:solidFill>
                  <a:srgbClr val="263147"/>
                </a:solidFill>
                <a:latin typeface="Arial"/>
              </a:rPr>
              <a:t> (contd.)</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3EABD67D-009E-4018-ABF1-BFC42B1D28A1}" type="datetime1">
              <a:rPr lang="en-US" smtClean="0"/>
              <a:pPr>
                <a:defRPr/>
              </a:pPr>
              <a:t>3/30/2016</a:t>
            </a:fld>
            <a:endParaRPr lang="en-US" dirty="0"/>
          </a:p>
        </p:txBody>
      </p:sp>
      <p:sp>
        <p:nvSpPr>
          <p:cNvPr id="12" name="Rectangle 11"/>
          <p:cNvSpPr/>
          <p:nvPr/>
        </p:nvSpPr>
        <p:spPr>
          <a:xfrm>
            <a:off x="762000" y="1142286"/>
            <a:ext cx="8839200" cy="5182314"/>
          </a:xfrm>
          <a:prstGeom prst="rect">
            <a:avLst/>
          </a:prstGeom>
          <a:solidFill>
            <a:schemeClr val="bg2">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nchor="ctr" anchorCtr="0">
            <a:noAutofit/>
          </a:bodyPr>
          <a:lstStyle/>
          <a:p>
            <a:r>
              <a:rPr lang="en-GB" sz="1400" b="1" dirty="0" smtClean="0"/>
              <a:t>Count employee by Job</a:t>
            </a:r>
          </a:p>
          <a:p>
            <a:endParaRPr lang="en-GB" sz="1200" dirty="0" smtClean="0"/>
          </a:p>
          <a:p>
            <a:r>
              <a:rPr lang="en-GB" sz="1200" dirty="0" err="1" smtClean="0"/>
              <a:t>db.emp.aggregate</a:t>
            </a:r>
            <a:r>
              <a:rPr lang="en-GB" sz="1200" dirty="0" smtClean="0"/>
              <a:t> (</a:t>
            </a:r>
          </a:p>
          <a:p>
            <a:r>
              <a:rPr lang="en-GB" sz="1200" dirty="0" smtClean="0"/>
              <a:t>    {  $group : {_id : "$job", total : { $sum : 1 }} }</a:t>
            </a:r>
          </a:p>
          <a:p>
            <a:r>
              <a:rPr lang="en-GB" sz="1200" dirty="0" smtClean="0"/>
              <a:t>  );</a:t>
            </a:r>
          </a:p>
          <a:p>
            <a:endParaRPr lang="en-GB" sz="1200" dirty="0" smtClean="0"/>
          </a:p>
          <a:p>
            <a:r>
              <a:rPr lang="en-GB" sz="1200" i="1" dirty="0" smtClean="0"/>
              <a:t>The equivalent SQL</a:t>
            </a:r>
          </a:p>
          <a:p>
            <a:endParaRPr lang="en-GB" sz="1200" i="1" dirty="0" smtClean="0"/>
          </a:p>
          <a:p>
            <a:r>
              <a:rPr lang="en-GB" sz="1200" i="1" dirty="0" smtClean="0"/>
              <a:t>SELECT job, COUNT(</a:t>
            </a:r>
            <a:r>
              <a:rPr lang="en-GB" sz="1200" i="1" dirty="0" err="1" smtClean="0"/>
              <a:t>empid</a:t>
            </a:r>
            <a:r>
              <a:rPr lang="en-GB" sz="1200" i="1" dirty="0" smtClean="0"/>
              <a:t>) AS total FROM </a:t>
            </a:r>
            <a:r>
              <a:rPr lang="en-GB" sz="1200" i="1" dirty="0" err="1" smtClean="0"/>
              <a:t>emp</a:t>
            </a:r>
            <a:r>
              <a:rPr lang="en-GB" sz="1200" i="1" dirty="0" smtClean="0"/>
              <a:t> GROUP BY job</a:t>
            </a:r>
          </a:p>
          <a:p>
            <a:endParaRPr lang="en-GB" sz="1200" i="1" dirty="0" smtClean="0"/>
          </a:p>
          <a:p>
            <a:endParaRPr lang="en-GB" sz="1200" dirty="0" smtClean="0"/>
          </a:p>
          <a:p>
            <a:r>
              <a:rPr lang="en-GB" sz="1400" b="1" dirty="0" smtClean="0"/>
              <a:t>Count employee by Job and display count in descending order and return only two documents.</a:t>
            </a:r>
          </a:p>
          <a:p>
            <a:endParaRPr lang="en-GB" sz="1200" b="1" dirty="0" smtClean="0"/>
          </a:p>
          <a:p>
            <a:r>
              <a:rPr lang="en-GB" sz="1200" dirty="0" err="1" smtClean="0"/>
              <a:t>db.emp.aggregate</a:t>
            </a:r>
            <a:r>
              <a:rPr lang="en-GB" sz="1200" dirty="0" smtClean="0"/>
              <a:t> (</a:t>
            </a:r>
          </a:p>
          <a:p>
            <a:r>
              <a:rPr lang="en-GB" sz="1200" dirty="0" smtClean="0"/>
              <a:t>    {  $group : {_id : "$job", total : { $sum : 1 }} },</a:t>
            </a:r>
          </a:p>
          <a:p>
            <a:r>
              <a:rPr lang="en-GB" sz="1200" dirty="0" smtClean="0"/>
              <a:t>    {  $sort : {total : -1} },</a:t>
            </a:r>
          </a:p>
          <a:p>
            <a:r>
              <a:rPr lang="en-GB" sz="1200" dirty="0" smtClean="0"/>
              <a:t>    { $limit : 2 }</a:t>
            </a:r>
          </a:p>
          <a:p>
            <a:r>
              <a:rPr lang="en-GB" sz="1200" dirty="0" smtClean="0"/>
              <a:t>  );</a:t>
            </a:r>
          </a:p>
          <a:p>
            <a:endParaRPr lang="en-GB" sz="1200" dirty="0" smtClean="0"/>
          </a:p>
          <a:p>
            <a:r>
              <a:rPr lang="en-GB" sz="1400" b="1" dirty="0" smtClean="0"/>
              <a:t>Count employee of Job = 'CLERK'</a:t>
            </a:r>
            <a:endParaRPr lang="en-GB" sz="1200" b="1" dirty="0" smtClean="0"/>
          </a:p>
          <a:p>
            <a:endParaRPr lang="en-GB" sz="1200" dirty="0" smtClean="0"/>
          </a:p>
          <a:p>
            <a:r>
              <a:rPr lang="en-GB" sz="1200" dirty="0" err="1" smtClean="0"/>
              <a:t>db.emp.aggregate</a:t>
            </a:r>
            <a:r>
              <a:rPr lang="en-GB" sz="1200" dirty="0" smtClean="0"/>
              <a:t>  (</a:t>
            </a:r>
          </a:p>
          <a:p>
            <a:r>
              <a:rPr lang="en-GB" sz="1200" dirty="0" smtClean="0"/>
              <a:t>    {  $match : {job : "CLERK"} },</a:t>
            </a:r>
          </a:p>
          <a:p>
            <a:r>
              <a:rPr lang="en-GB" sz="1200" dirty="0" smtClean="0"/>
              <a:t>    {  $group : {_id : "$job", total : { $sum : 1 }} }</a:t>
            </a:r>
          </a:p>
          <a:p>
            <a:r>
              <a:rPr lang="en-GB" sz="1200" dirty="0" smtClean="0"/>
              <a: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GB" sz="3200" b="1" dirty="0" smtClean="0">
                <a:solidFill>
                  <a:srgbClr val="263147"/>
                </a:solidFill>
                <a:latin typeface="Arial"/>
              </a:rPr>
              <a:t>Examples of Aggregate in </a:t>
            </a:r>
            <a:r>
              <a:rPr lang="en-GB" sz="3200" b="1" dirty="0" err="1" smtClean="0">
                <a:solidFill>
                  <a:srgbClr val="263147"/>
                </a:solidFill>
                <a:latin typeface="Arial"/>
              </a:rPr>
              <a:t>MongoDB</a:t>
            </a:r>
            <a:r>
              <a:rPr lang="en-GB" sz="3200" b="1" dirty="0" smtClean="0">
                <a:solidFill>
                  <a:srgbClr val="263147"/>
                </a:solidFill>
                <a:latin typeface="Arial"/>
              </a:rPr>
              <a:t> </a:t>
            </a:r>
            <a:r>
              <a:rPr lang="en-GB" sz="3200" b="1" dirty="0" smtClean="0">
                <a:solidFill>
                  <a:srgbClr val="263147"/>
                </a:solidFill>
              </a:rPr>
              <a:t>(contd.)</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4ADA2324-A982-4FE0-87B5-41620DA0C529}" type="datetime1">
              <a:rPr lang="en-US" smtClean="0"/>
              <a:pPr>
                <a:defRPr/>
              </a:pPr>
              <a:t>3/30/2016</a:t>
            </a:fld>
            <a:endParaRPr lang="en-US" dirty="0"/>
          </a:p>
        </p:txBody>
      </p:sp>
      <p:sp>
        <p:nvSpPr>
          <p:cNvPr id="12" name="Rectangle 11"/>
          <p:cNvSpPr/>
          <p:nvPr/>
        </p:nvSpPr>
        <p:spPr>
          <a:xfrm>
            <a:off x="838200" y="1143000"/>
            <a:ext cx="8763000" cy="5181600"/>
          </a:xfrm>
          <a:prstGeom prst="rect">
            <a:avLst/>
          </a:prstGeom>
          <a:solidFill>
            <a:schemeClr val="bg2">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nchor="ctr" anchorCtr="0">
            <a:noAutofit/>
          </a:bodyPr>
          <a:lstStyle/>
          <a:p>
            <a:r>
              <a:rPr lang="en-GB" sz="1400" dirty="0" err="1" smtClean="0"/>
              <a:t>db.emp.aggregate</a:t>
            </a:r>
            <a:r>
              <a:rPr lang="en-GB" sz="1400" dirty="0" smtClean="0"/>
              <a:t>({$project:{dept:1,designation:1,salary:1,_id:0}},</a:t>
            </a:r>
          </a:p>
          <a:p>
            <a:r>
              <a:rPr lang="en-GB" sz="1400" dirty="0" smtClean="0"/>
              <a:t>         {$match : {dept:10}},</a:t>
            </a:r>
          </a:p>
          <a:p>
            <a:r>
              <a:rPr lang="en-GB" sz="1400" dirty="0" smtClean="0"/>
              <a:t>         {$group : {_id :{"Designation":"$designation"},</a:t>
            </a:r>
            <a:r>
              <a:rPr lang="en-GB" sz="1400" dirty="0" err="1" smtClean="0"/>
              <a:t>empcnt</a:t>
            </a:r>
            <a:r>
              <a:rPr lang="en-GB" sz="1400" dirty="0" smtClean="0"/>
              <a:t>:{$sum:1},</a:t>
            </a:r>
            <a:r>
              <a:rPr lang="en-GB" sz="1400" dirty="0" err="1" smtClean="0"/>
              <a:t>sumsalary</a:t>
            </a:r>
            <a:r>
              <a:rPr lang="en-GB" sz="1400" dirty="0" smtClean="0"/>
              <a:t>:{$sum:"$salary"}}},</a:t>
            </a:r>
          </a:p>
          <a:p>
            <a:r>
              <a:rPr lang="en-GB" sz="1400" dirty="0" smtClean="0"/>
              <a:t>         {$match : {</a:t>
            </a:r>
            <a:r>
              <a:rPr lang="en-GB" sz="1400" dirty="0" err="1" smtClean="0"/>
              <a:t>sumsalary</a:t>
            </a:r>
            <a:r>
              <a:rPr lang="en-GB" sz="1400" dirty="0" smtClean="0"/>
              <a:t>: {$gte:10000}}})</a:t>
            </a:r>
          </a:p>
          <a:p>
            <a:endParaRPr lang="en-GB" sz="1400" dirty="0" smtClean="0"/>
          </a:p>
          <a:p>
            <a:endParaRPr lang="en-GB" sz="1400" dirty="0" smtClean="0"/>
          </a:p>
          <a:p>
            <a:r>
              <a:rPr lang="en-GB" sz="1400" dirty="0" err="1" smtClean="0"/>
              <a:t>db.emp.aggregate</a:t>
            </a:r>
            <a:r>
              <a:rPr lang="en-GB" sz="1400" dirty="0" smtClean="0"/>
              <a:t>({$project :{dept:1,salary:1,_id:0}},</a:t>
            </a:r>
          </a:p>
          <a:p>
            <a:r>
              <a:rPr lang="en-GB" sz="1400" dirty="0" smtClean="0"/>
              <a:t>         {$group : {_id:{"department":"$dept"},"</a:t>
            </a:r>
            <a:r>
              <a:rPr lang="en-GB" sz="1400" dirty="0" err="1" smtClean="0"/>
              <a:t>sumsal</a:t>
            </a:r>
            <a:r>
              <a:rPr lang="en-GB" sz="1400" dirty="0" smtClean="0"/>
              <a:t>":{$sum:"$salary"}}},</a:t>
            </a:r>
          </a:p>
          <a:p>
            <a:r>
              <a:rPr lang="en-GB" sz="1400" dirty="0" smtClean="0"/>
              <a:t>         {$sort:{sumsal:1}},</a:t>
            </a:r>
          </a:p>
          <a:p>
            <a:r>
              <a:rPr lang="en-GB" sz="1400" dirty="0" smtClean="0"/>
              <a:t>         {$group : {_id:"$_</a:t>
            </a:r>
            <a:r>
              <a:rPr lang="en-GB" sz="1400" dirty="0" err="1" smtClean="0"/>
              <a:t>id.department","topsal</a:t>
            </a:r>
            <a:r>
              <a:rPr lang="en-GB" sz="1400" dirty="0" smtClean="0"/>
              <a:t>":{$last:"$</a:t>
            </a:r>
            <a:r>
              <a:rPr lang="en-GB" sz="1400" dirty="0" err="1" smtClean="0"/>
              <a:t>sumsal</a:t>
            </a:r>
            <a:r>
              <a:rPr lang="en-GB" sz="1400" dirty="0" smtClean="0"/>
              <a:t>"}}})</a:t>
            </a:r>
          </a:p>
          <a:p>
            <a:endParaRPr lang="en-GB" sz="1400" dirty="0" smtClean="0"/>
          </a:p>
          <a:p>
            <a:endParaRPr lang="en-GB" sz="1400" dirty="0" smtClean="0"/>
          </a:p>
          <a:p>
            <a:r>
              <a:rPr lang="en-GB" sz="1400" dirty="0" err="1" smtClean="0"/>
              <a:t>db.emp.aggregate</a:t>
            </a:r>
            <a:r>
              <a:rPr lang="en-GB" sz="1400" dirty="0" smtClean="0"/>
              <a:t>( {$match : {</a:t>
            </a:r>
            <a:r>
              <a:rPr lang="en-GB" sz="1400" dirty="0" err="1" smtClean="0"/>
              <a:t>deptno</a:t>
            </a:r>
            <a:r>
              <a:rPr lang="en-GB" sz="1400" dirty="0" smtClean="0"/>
              <a:t> : 20}},</a:t>
            </a:r>
          </a:p>
          <a:p>
            <a:r>
              <a:rPr lang="en-GB" sz="1400" dirty="0" smtClean="0"/>
              <a:t>          {$project : {empid:1,deptno:1,salary:1,region:1}},</a:t>
            </a:r>
          </a:p>
          <a:p>
            <a:r>
              <a:rPr lang="en-GB" sz="1400" dirty="0" smtClean="0"/>
              <a:t>          {$group : {_id :{"</a:t>
            </a:r>
            <a:r>
              <a:rPr lang="en-GB" sz="1400" dirty="0" err="1" smtClean="0"/>
              <a:t>Deptno</a:t>
            </a:r>
            <a:r>
              <a:rPr lang="en-GB" sz="1400" dirty="0" smtClean="0"/>
              <a:t>":"$</a:t>
            </a:r>
            <a:r>
              <a:rPr lang="en-GB" sz="1400" dirty="0" err="1" smtClean="0"/>
              <a:t>deptno","Region</a:t>
            </a:r>
            <a:r>
              <a:rPr lang="en-GB" sz="1400" dirty="0" smtClean="0"/>
              <a:t>":"$region"},</a:t>
            </a:r>
            <a:r>
              <a:rPr lang="en-GB" sz="1400" dirty="0" err="1" smtClean="0"/>
              <a:t>empcnt</a:t>
            </a:r>
            <a:r>
              <a:rPr lang="en-GB" sz="1400" dirty="0" smtClean="0"/>
              <a:t>:{$sum:1},</a:t>
            </a:r>
            <a:r>
              <a:rPr lang="en-GB" sz="1400" dirty="0" err="1" smtClean="0"/>
              <a:t>avgsalary</a:t>
            </a:r>
            <a:r>
              <a:rPr lang="en-GB" sz="1400" dirty="0" smtClean="0"/>
              <a:t>:{$</a:t>
            </a:r>
            <a:r>
              <a:rPr lang="en-GB" sz="1400" dirty="0" err="1" smtClean="0"/>
              <a:t>avg</a:t>
            </a:r>
            <a:r>
              <a:rPr lang="en-GB" sz="1400" dirty="0" smtClean="0"/>
              <a:t>:"$salary"}}},</a:t>
            </a:r>
          </a:p>
          <a:p>
            <a:r>
              <a:rPr lang="en-GB" sz="1400" dirty="0" smtClean="0"/>
              <a:t>                  {$group : {_id :{"</a:t>
            </a:r>
            <a:r>
              <a:rPr lang="en-GB" sz="1400" dirty="0" err="1" smtClean="0"/>
              <a:t>Reg</a:t>
            </a:r>
            <a:r>
              <a:rPr lang="en-GB" sz="1400" dirty="0" smtClean="0"/>
              <a:t>":"$_</a:t>
            </a:r>
            <a:r>
              <a:rPr lang="en-GB" sz="1400" dirty="0" err="1" smtClean="0"/>
              <a:t>id.Region</a:t>
            </a:r>
            <a:r>
              <a:rPr lang="en-GB" sz="1400" dirty="0" smtClean="0"/>
              <a:t>"},</a:t>
            </a:r>
            <a:r>
              <a:rPr lang="en-GB" sz="1400" dirty="0" err="1" smtClean="0"/>
              <a:t>avgsal</a:t>
            </a:r>
            <a:r>
              <a:rPr lang="en-GB" sz="1400" dirty="0" smtClean="0"/>
              <a:t>:{$</a:t>
            </a:r>
            <a:r>
              <a:rPr lang="en-GB" sz="1400" dirty="0" err="1" smtClean="0"/>
              <a:t>avg</a:t>
            </a:r>
            <a:r>
              <a:rPr lang="en-GB" sz="1400" dirty="0" smtClean="0"/>
              <a:t>:"$</a:t>
            </a:r>
            <a:r>
              <a:rPr lang="en-GB" sz="1400" dirty="0" err="1" smtClean="0"/>
              <a:t>avgsalary</a:t>
            </a:r>
            <a:r>
              <a:rPr lang="en-GB" sz="1400" dirty="0" smtClean="0"/>
              <a:t>"}}},</a:t>
            </a:r>
          </a:p>
          <a:p>
            <a:r>
              <a:rPr lang="en-GB" sz="1400" dirty="0" smtClean="0"/>
              <a:t>          {$project : { _id:0,region_avgsalary : {region: "$_</a:t>
            </a:r>
            <a:r>
              <a:rPr lang="en-GB" sz="1400" dirty="0" err="1" smtClean="0"/>
              <a:t>id.Reg</a:t>
            </a:r>
            <a:r>
              <a:rPr lang="en-GB" sz="1400" dirty="0" smtClean="0"/>
              <a:t>", </a:t>
            </a:r>
            <a:r>
              <a:rPr lang="en-GB" sz="1400" dirty="0" err="1" smtClean="0"/>
              <a:t>avgsal</a:t>
            </a:r>
            <a:r>
              <a:rPr lang="en-GB" sz="1400" dirty="0" smtClean="0"/>
              <a:t>: "$</a:t>
            </a:r>
            <a:r>
              <a:rPr lang="en-GB" sz="1400" dirty="0" err="1" smtClean="0"/>
              <a:t>avgsal</a:t>
            </a:r>
            <a:r>
              <a:rPr lang="en-GB" sz="1400" dirty="0" smtClean="0"/>
              <a:t>"} }},</a:t>
            </a:r>
          </a:p>
          <a:p>
            <a:r>
              <a:rPr lang="en-GB" sz="1400" dirty="0" smtClean="0"/>
              <a:t>          {$match : {</a:t>
            </a:r>
            <a:r>
              <a:rPr lang="en-GB" sz="1400" dirty="0" err="1" smtClean="0"/>
              <a:t>avgsal</a:t>
            </a:r>
            <a:r>
              <a:rPr lang="en-GB" sz="1400" dirty="0" smtClean="0"/>
              <a:t>: {$gte:5000}}},</a:t>
            </a:r>
          </a:p>
          <a:p>
            <a:r>
              <a:rPr lang="en-GB" sz="1400" dirty="0" smtClean="0"/>
              <a:t>          {$sort : {avgsal:1}},</a:t>
            </a:r>
          </a:p>
          <a:p>
            <a:r>
              <a:rPr lang="en-GB" sz="1400" dirty="0" smtClean="0"/>
              <a:t>          {$skip :1},</a:t>
            </a:r>
          </a:p>
          <a:p>
            <a:r>
              <a:rPr lang="en-GB" sz="1400" dirty="0" smtClean="0"/>
              <a:t>          {$limit:2}</a:t>
            </a:r>
          </a:p>
          <a:p>
            <a:r>
              <a:rPr lang="en-GB" sz="1400" dirty="0" smtClean="0"/>
              <a:t>                )</a:t>
            </a:r>
            <a:endParaRPr lang="en-GB" sz="1200"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US" sz="3200" b="1" dirty="0" smtClean="0">
                <a:solidFill>
                  <a:srgbClr val="263147"/>
                </a:solidFill>
                <a:latin typeface="Arial"/>
              </a:rPr>
              <a:t>Replication</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0EF9D71F-DF37-4280-9E6F-40EB8A8925FF}" type="datetime1">
              <a:rPr lang="en-US" smtClean="0"/>
              <a:pPr>
                <a:defRPr/>
              </a:pPr>
              <a:t>3/30/2016</a:t>
            </a:fld>
            <a:endParaRPr lang="en-US" dirty="0"/>
          </a:p>
        </p:txBody>
      </p:sp>
      <p:sp>
        <p:nvSpPr>
          <p:cNvPr id="5" name="Content Placeholder 3"/>
          <p:cNvSpPr>
            <a:spLocks noGrp="1"/>
          </p:cNvSpPr>
          <p:nvPr>
            <p:ph idx="1"/>
          </p:nvPr>
        </p:nvSpPr>
        <p:spPr>
          <a:xfrm>
            <a:off x="762000" y="1219200"/>
            <a:ext cx="8915400" cy="4876800"/>
          </a:xfrm>
          <a:prstGeom prst="rect">
            <a:avLst/>
          </a:prstGeom>
          <a:solidFill>
            <a:schemeClr val="bg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chorCtr="0">
            <a:noAutofit/>
          </a:bodyPr>
          <a:lstStyle/>
          <a:p>
            <a:pPr lvl="1">
              <a:buClr>
                <a:srgbClr val="05C3FF"/>
              </a:buClr>
            </a:pPr>
            <a:r>
              <a:rPr lang="en-US" sz="1800" dirty="0" smtClean="0">
                <a:solidFill>
                  <a:schemeClr val="tx1"/>
                </a:solidFill>
              </a:rPr>
              <a:t>Replication provides redundancy and increases data availability. With multiple copies of data on different database servers, replication protects a database from the loss of a single server. Replication also allows to recover from hardware failure and service interruptions. With additional copies of the data, can dedicate one to disaster recovery, reporting, or backup.</a:t>
            </a:r>
          </a:p>
          <a:p>
            <a:pPr lvl="1">
              <a:buClr>
                <a:srgbClr val="05C3FF"/>
              </a:buClr>
            </a:pPr>
            <a:endParaRPr lang="en-US" sz="1800" dirty="0" smtClean="0">
              <a:solidFill>
                <a:schemeClr val="tx1"/>
              </a:solidFill>
            </a:endParaRPr>
          </a:p>
          <a:p>
            <a:pPr lvl="1">
              <a:buClr>
                <a:srgbClr val="05C3FF"/>
              </a:buClr>
            </a:pPr>
            <a:r>
              <a:rPr lang="en-US" sz="1800" dirty="0" smtClean="0">
                <a:solidFill>
                  <a:schemeClr val="tx1"/>
                </a:solidFill>
              </a:rPr>
              <a:t>In some cases, we can use replication to increase read capacity. Clients have the ability to send read and write operations to different servers. We can also maintain copies in different data centers to increase the locality and availability of data for distributed applications.</a:t>
            </a:r>
          </a:p>
          <a:p>
            <a:pPr lvl="1">
              <a:buClr>
                <a:srgbClr val="05C3FF"/>
              </a:buClr>
            </a:pPr>
            <a:endParaRPr lang="en-US" sz="1800" dirty="0" smtClean="0">
              <a:solidFill>
                <a:schemeClr val="tx1"/>
              </a:solidFill>
            </a:endParaRPr>
          </a:p>
          <a:p>
            <a:pPr lvl="1">
              <a:buClr>
                <a:srgbClr val="05C3FF"/>
              </a:buClr>
            </a:pPr>
            <a:r>
              <a:rPr lang="en-US" sz="1800" dirty="0" smtClean="0">
                <a:solidFill>
                  <a:schemeClr val="tx1"/>
                </a:solidFill>
              </a:rPr>
              <a:t>A replica set in </a:t>
            </a:r>
            <a:r>
              <a:rPr lang="en-US" sz="1800" dirty="0" err="1" smtClean="0">
                <a:solidFill>
                  <a:schemeClr val="tx1"/>
                </a:solidFill>
              </a:rPr>
              <a:t>MongoDB</a:t>
            </a:r>
            <a:r>
              <a:rPr lang="en-US" sz="1800" dirty="0" smtClean="0">
                <a:solidFill>
                  <a:schemeClr val="tx1"/>
                </a:solidFill>
              </a:rPr>
              <a:t> is a group of </a:t>
            </a:r>
            <a:r>
              <a:rPr lang="en-US" sz="1800" dirty="0" err="1" smtClean="0">
                <a:solidFill>
                  <a:schemeClr val="tx1"/>
                </a:solidFill>
              </a:rPr>
              <a:t>mongod</a:t>
            </a:r>
            <a:r>
              <a:rPr lang="en-US" sz="1800" dirty="0" smtClean="0">
                <a:solidFill>
                  <a:schemeClr val="tx1"/>
                </a:solidFill>
              </a:rPr>
              <a:t> processes that maintain the same data set. Replica sets provide redundancy and high availability, and are the basis for all production deployments.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GB" sz="3200" b="1" dirty="0">
                <a:solidFill>
                  <a:srgbClr val="263147"/>
                </a:solidFill>
                <a:latin typeface="Arial"/>
              </a:rPr>
              <a:t>Replication in MongoDB</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6F77B6F1-1E1A-4395-A846-131F5EE51A59}" type="datetime1">
              <a:rPr lang="en-US" smtClean="0"/>
              <a:pPr>
                <a:defRPr/>
              </a:pPr>
              <a:t>3/30/2016</a:t>
            </a:fld>
            <a:endParaRPr lang="en-US" dirty="0"/>
          </a:p>
        </p:txBody>
      </p:sp>
      <p:pic>
        <p:nvPicPr>
          <p:cNvPr id="39938" name="Picture 2"/>
          <p:cNvPicPr>
            <a:picLocks noChangeAspect="1" noChangeArrowheads="1"/>
          </p:cNvPicPr>
          <p:nvPr/>
        </p:nvPicPr>
        <p:blipFill>
          <a:blip r:embed="rId2" cstate="email"/>
          <a:srcRect l="10577" r="6731"/>
          <a:stretch>
            <a:fillRect/>
          </a:stretch>
        </p:blipFill>
        <p:spPr bwMode="auto">
          <a:xfrm>
            <a:off x="838200" y="3276600"/>
            <a:ext cx="8763000" cy="3048000"/>
          </a:xfrm>
          <a:prstGeom prst="rect">
            <a:avLst/>
          </a:prstGeom>
          <a:ln>
            <a:noFill/>
          </a:ln>
          <a:effectLst>
            <a:outerShdw blurRad="190500" algn="tl" rotWithShape="0">
              <a:srgbClr val="000000">
                <a:alpha val="70000"/>
              </a:srgbClr>
            </a:outerShdw>
          </a:effectLst>
        </p:spPr>
      </p:pic>
      <p:sp>
        <p:nvSpPr>
          <p:cNvPr id="9" name="Content Placeholder 3"/>
          <p:cNvSpPr>
            <a:spLocks noGrp="1"/>
          </p:cNvSpPr>
          <p:nvPr>
            <p:ph idx="1"/>
          </p:nvPr>
        </p:nvSpPr>
        <p:spPr>
          <a:xfrm>
            <a:off x="838200" y="1143000"/>
            <a:ext cx="8839200" cy="1981200"/>
          </a:xfrm>
          <a:prstGeom prst="rect">
            <a:avLst/>
          </a:prstGeom>
          <a:solidFill>
            <a:schemeClr val="bg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chorCtr="0">
            <a:noAutofit/>
          </a:bodyPr>
          <a:lstStyle/>
          <a:p>
            <a:pPr lvl="1">
              <a:buClr>
                <a:srgbClr val="05C3FF"/>
              </a:buClr>
            </a:pPr>
            <a:r>
              <a:rPr lang="en-US" sz="1600" dirty="0" smtClean="0">
                <a:solidFill>
                  <a:schemeClr val="tx1"/>
                </a:solidFill>
              </a:rPr>
              <a:t>A replica set is a group of </a:t>
            </a:r>
            <a:r>
              <a:rPr lang="en-US" sz="1600" dirty="0" err="1" smtClean="0">
                <a:solidFill>
                  <a:schemeClr val="tx1"/>
                </a:solidFill>
              </a:rPr>
              <a:t>mongod</a:t>
            </a:r>
            <a:r>
              <a:rPr lang="en-US" sz="1600" dirty="0" smtClean="0">
                <a:solidFill>
                  <a:schemeClr val="tx1"/>
                </a:solidFill>
              </a:rPr>
              <a:t> instances that host the same data set. One </a:t>
            </a:r>
            <a:r>
              <a:rPr lang="en-US" sz="1600" dirty="0" err="1" smtClean="0">
                <a:solidFill>
                  <a:schemeClr val="tx1"/>
                </a:solidFill>
              </a:rPr>
              <a:t>mongod</a:t>
            </a:r>
            <a:r>
              <a:rPr lang="en-US" sz="1600" dirty="0" smtClean="0">
                <a:solidFill>
                  <a:schemeClr val="tx1"/>
                </a:solidFill>
              </a:rPr>
              <a:t>, the primary, receives all write operations. All other instances, </a:t>
            </a:r>
            <a:r>
              <a:rPr lang="en-US" sz="1600" dirty="0" err="1" smtClean="0">
                <a:solidFill>
                  <a:schemeClr val="tx1"/>
                </a:solidFill>
              </a:rPr>
              <a:t>secondaries</a:t>
            </a:r>
            <a:r>
              <a:rPr lang="en-US" sz="1600" dirty="0" smtClean="0">
                <a:solidFill>
                  <a:schemeClr val="tx1"/>
                </a:solidFill>
              </a:rPr>
              <a:t>, apply operations from the primary so that they have the same data set.</a:t>
            </a:r>
          </a:p>
          <a:p>
            <a:pPr lvl="1">
              <a:buClr>
                <a:srgbClr val="05C3FF"/>
              </a:buClr>
            </a:pPr>
            <a:r>
              <a:rPr lang="en-US" sz="1600" dirty="0" smtClean="0">
                <a:solidFill>
                  <a:schemeClr val="tx1"/>
                </a:solidFill>
              </a:rPr>
              <a:t>The primary accepts all write operations from clients. Replica set can have only one primary. Because only one member can accept write operations, replica sets provide strict consistency for all reads from the primary. To support replication, the primary logs all changes to its data sets in its </a:t>
            </a:r>
            <a:r>
              <a:rPr lang="en-US" sz="1600" dirty="0" err="1" smtClean="0">
                <a:solidFill>
                  <a:schemeClr val="tx1"/>
                </a:solidFill>
              </a:rPr>
              <a:t>oplog</a:t>
            </a:r>
            <a:r>
              <a:rPr lang="en-US" sz="1600" dirty="0" smtClean="0">
                <a:solidFill>
                  <a:schemeClr val="tx1"/>
                </a:solidFill>
              </a:rPr>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GB" sz="3200" b="1" dirty="0">
                <a:solidFill>
                  <a:srgbClr val="263147"/>
                </a:solidFill>
                <a:latin typeface="Arial"/>
              </a:rPr>
              <a:t>Replication in </a:t>
            </a:r>
            <a:r>
              <a:rPr lang="en-GB" sz="3200" b="1" dirty="0" err="1" smtClean="0">
                <a:solidFill>
                  <a:srgbClr val="263147"/>
                </a:solidFill>
                <a:latin typeface="Arial"/>
              </a:rPr>
              <a:t>MongoDB</a:t>
            </a:r>
            <a:r>
              <a:rPr lang="en-GB" sz="3200" b="1" dirty="0" smtClean="0">
                <a:solidFill>
                  <a:srgbClr val="263147"/>
                </a:solidFill>
                <a:latin typeface="Arial"/>
              </a:rPr>
              <a:t> (contd.)</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A3329512-984D-448E-ACBD-56A45E1D66DA}" type="datetime1">
              <a:rPr lang="en-US" smtClean="0"/>
              <a:pPr>
                <a:defRPr/>
              </a:pPr>
              <a:t>3/30/2016</a:t>
            </a:fld>
            <a:endParaRPr lang="en-US" dirty="0"/>
          </a:p>
        </p:txBody>
      </p:sp>
      <p:pic>
        <p:nvPicPr>
          <p:cNvPr id="40962" name="Picture 2"/>
          <p:cNvPicPr>
            <a:picLocks noChangeAspect="1" noChangeArrowheads="1"/>
          </p:cNvPicPr>
          <p:nvPr/>
        </p:nvPicPr>
        <p:blipFill>
          <a:blip r:embed="rId2" cstate="email"/>
          <a:srcRect l="5050" t="7317" r="5051" b="4878"/>
          <a:stretch>
            <a:fillRect/>
          </a:stretch>
        </p:blipFill>
        <p:spPr bwMode="auto">
          <a:xfrm>
            <a:off x="914400" y="2362200"/>
            <a:ext cx="8229600" cy="3124200"/>
          </a:xfrm>
          <a:prstGeom prst="rect">
            <a:avLst/>
          </a:prstGeom>
          <a:ln>
            <a:noFill/>
          </a:ln>
          <a:effectLst>
            <a:outerShdw blurRad="190500" algn="tl" rotWithShape="0">
              <a:srgbClr val="000000">
                <a:alpha val="70000"/>
              </a:srgbClr>
            </a:outerShdw>
          </a:effectLst>
        </p:spPr>
      </p:pic>
      <p:sp>
        <p:nvSpPr>
          <p:cNvPr id="9" name="Content Placeholder 3"/>
          <p:cNvSpPr>
            <a:spLocks noGrp="1"/>
          </p:cNvSpPr>
          <p:nvPr>
            <p:ph idx="1"/>
          </p:nvPr>
        </p:nvSpPr>
        <p:spPr>
          <a:xfrm>
            <a:off x="914400" y="1143000"/>
            <a:ext cx="8305800" cy="1066800"/>
          </a:xfrm>
          <a:prstGeom prst="rect">
            <a:avLst/>
          </a:prstGeom>
          <a:solidFill>
            <a:schemeClr val="bg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chorCtr="0">
            <a:noAutofit/>
          </a:bodyPr>
          <a:lstStyle/>
          <a:p>
            <a:pPr lvl="1">
              <a:buClr>
                <a:srgbClr val="05C3FF"/>
              </a:buClr>
            </a:pPr>
            <a:r>
              <a:rPr lang="en-US" sz="1800" dirty="0" smtClean="0">
                <a:solidFill>
                  <a:schemeClr val="tx1"/>
                </a:solidFill>
              </a:rPr>
              <a:t>The </a:t>
            </a:r>
            <a:r>
              <a:rPr lang="en-US" sz="1800" dirty="0" err="1" smtClean="0">
                <a:solidFill>
                  <a:schemeClr val="tx1"/>
                </a:solidFill>
              </a:rPr>
              <a:t>secondaries</a:t>
            </a:r>
            <a:r>
              <a:rPr lang="en-US" sz="1800" dirty="0" smtClean="0">
                <a:solidFill>
                  <a:schemeClr val="tx1"/>
                </a:solidFill>
              </a:rPr>
              <a:t> replicate the primary’s </a:t>
            </a:r>
            <a:r>
              <a:rPr lang="en-US" sz="1800" dirty="0" err="1" smtClean="0">
                <a:solidFill>
                  <a:schemeClr val="tx1"/>
                </a:solidFill>
              </a:rPr>
              <a:t>oplog</a:t>
            </a:r>
            <a:r>
              <a:rPr lang="en-US" sz="1800" dirty="0" smtClean="0">
                <a:solidFill>
                  <a:schemeClr val="tx1"/>
                </a:solidFill>
              </a:rPr>
              <a:t> and apply the operations to their data sets. </a:t>
            </a:r>
            <a:r>
              <a:rPr lang="en-US" sz="1800" dirty="0" err="1" smtClean="0">
                <a:solidFill>
                  <a:schemeClr val="tx1"/>
                </a:solidFill>
              </a:rPr>
              <a:t>Secondaries’</a:t>
            </a:r>
            <a:r>
              <a:rPr lang="en-US" sz="1800" dirty="0" smtClean="0">
                <a:solidFill>
                  <a:schemeClr val="tx1"/>
                </a:solidFill>
              </a:rPr>
              <a:t> data sets reflect the primary’s data set. If the primary is unavailable, the replica set will elect a secondary to be primary.</a:t>
            </a:r>
          </a:p>
        </p:txBody>
      </p:sp>
      <p:sp>
        <p:nvSpPr>
          <p:cNvPr id="10" name="Content Placeholder 3"/>
          <p:cNvSpPr txBox="1">
            <a:spLocks/>
          </p:cNvSpPr>
          <p:nvPr/>
        </p:nvSpPr>
        <p:spPr>
          <a:xfrm>
            <a:off x="914400" y="5638800"/>
            <a:ext cx="8305800" cy="685800"/>
          </a:xfrm>
          <a:prstGeom prst="rect">
            <a:avLst/>
          </a:prstGeom>
          <a:solidFill>
            <a:schemeClr val="bg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0" tIns="72000" rIns="72000" bIns="72000" rtlCol="0" anchor="ctr" anchorCtr="0">
            <a:noAutofit/>
          </a:bodyPr>
          <a:lstStyle/>
          <a:p>
            <a:pPr lvl="1" indent="-228600" defTabSz="914342">
              <a:spcAft>
                <a:spcPts val="600"/>
              </a:spcAft>
              <a:buClr>
                <a:srgbClr val="05C3FF"/>
              </a:buClr>
              <a:buFont typeface="Wingdings" pitchFamily="2" charset="2"/>
              <a:buChar char="§"/>
            </a:pPr>
            <a:r>
              <a:rPr lang="en-US" dirty="0" smtClean="0"/>
              <a:t>By </a:t>
            </a:r>
            <a:r>
              <a:rPr lang="en-US" dirty="0" err="1" smtClean="0"/>
              <a:t>default,clients</a:t>
            </a:r>
            <a:r>
              <a:rPr lang="en-US" dirty="0" smtClean="0"/>
              <a:t> read from the primary, however, clients can specify a read preferences to send read operations to </a:t>
            </a:r>
            <a:r>
              <a:rPr lang="en-US" dirty="0" err="1" smtClean="0"/>
              <a:t>secondaries</a:t>
            </a:r>
            <a:r>
              <a:rPr lang="en-US" dirty="0" smtClean="0"/>
              <a: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GB" sz="3200" b="1" dirty="0">
                <a:solidFill>
                  <a:srgbClr val="263147"/>
                </a:solidFill>
                <a:latin typeface="Arial"/>
              </a:rPr>
              <a:t>Replication in </a:t>
            </a:r>
            <a:r>
              <a:rPr lang="en-GB" sz="3200" b="1" dirty="0" err="1" smtClean="0">
                <a:solidFill>
                  <a:srgbClr val="263147"/>
                </a:solidFill>
                <a:latin typeface="Arial"/>
              </a:rPr>
              <a:t>MongoDB</a:t>
            </a:r>
            <a:r>
              <a:rPr lang="en-GB" sz="3200" b="1" dirty="0" smtClean="0">
                <a:solidFill>
                  <a:srgbClr val="263147"/>
                </a:solidFill>
                <a:latin typeface="Arial"/>
              </a:rPr>
              <a:t> (contd.)</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F704AF9B-E9E6-4241-9655-AA77E1F0BAC7}" type="datetime1">
              <a:rPr lang="en-US" smtClean="0"/>
              <a:pPr>
                <a:defRPr/>
              </a:pPr>
              <a:t>3/30/2016</a:t>
            </a:fld>
            <a:endParaRPr lang="en-US" dirty="0"/>
          </a:p>
        </p:txBody>
      </p:sp>
      <p:sp>
        <p:nvSpPr>
          <p:cNvPr id="6" name="Rectangle 5"/>
          <p:cNvSpPr/>
          <p:nvPr/>
        </p:nvSpPr>
        <p:spPr>
          <a:xfrm>
            <a:off x="228600" y="1092875"/>
            <a:ext cx="9448800" cy="2462213"/>
          </a:xfrm>
          <a:prstGeom prst="rect">
            <a:avLst/>
          </a:prstGeom>
        </p:spPr>
        <p:txBody>
          <a:bodyPr wrap="square">
            <a:spAutoFit/>
          </a:bodyPr>
          <a:lstStyle/>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p:txBody>
      </p:sp>
      <p:pic>
        <p:nvPicPr>
          <p:cNvPr id="41986" name="Picture 2"/>
          <p:cNvPicPr>
            <a:picLocks noChangeAspect="1" noChangeArrowheads="1"/>
          </p:cNvPicPr>
          <p:nvPr/>
        </p:nvPicPr>
        <p:blipFill>
          <a:blip r:embed="rId2" cstate="email"/>
          <a:srcRect l="8792" t="8824" r="8568" b="2941"/>
          <a:stretch>
            <a:fillRect/>
          </a:stretch>
        </p:blipFill>
        <p:spPr bwMode="auto">
          <a:xfrm>
            <a:off x="914400" y="2743200"/>
            <a:ext cx="8534400" cy="3505200"/>
          </a:xfrm>
          <a:prstGeom prst="rect">
            <a:avLst/>
          </a:prstGeom>
          <a:ln>
            <a:noFill/>
          </a:ln>
          <a:effectLst>
            <a:outerShdw blurRad="190500" algn="tl" rotWithShape="0">
              <a:srgbClr val="000000">
                <a:alpha val="70000"/>
              </a:srgbClr>
            </a:outerShdw>
          </a:effectLst>
        </p:spPr>
      </p:pic>
      <p:sp>
        <p:nvSpPr>
          <p:cNvPr id="9" name="Content Placeholder 3"/>
          <p:cNvSpPr>
            <a:spLocks noGrp="1"/>
          </p:cNvSpPr>
          <p:nvPr>
            <p:ph idx="1"/>
          </p:nvPr>
        </p:nvSpPr>
        <p:spPr>
          <a:xfrm>
            <a:off x="914400" y="1143000"/>
            <a:ext cx="8610600" cy="1447800"/>
          </a:xfrm>
          <a:prstGeom prst="rect">
            <a:avLst/>
          </a:prstGeom>
          <a:solidFill>
            <a:schemeClr val="bg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chorCtr="0">
            <a:noAutofit/>
          </a:bodyPr>
          <a:lstStyle/>
          <a:p>
            <a:pPr lvl="1">
              <a:buClr>
                <a:srgbClr val="05C3FF"/>
              </a:buClr>
            </a:pPr>
            <a:r>
              <a:rPr lang="en-US" sz="1800" dirty="0" smtClean="0">
                <a:solidFill>
                  <a:schemeClr val="tx1"/>
                </a:solidFill>
              </a:rPr>
              <a:t>We can add an extra </a:t>
            </a:r>
            <a:r>
              <a:rPr lang="en-US" sz="1800" dirty="0" err="1" smtClean="0">
                <a:solidFill>
                  <a:schemeClr val="tx1"/>
                </a:solidFill>
              </a:rPr>
              <a:t>mongod</a:t>
            </a:r>
            <a:r>
              <a:rPr lang="en-US" sz="1800" dirty="0" smtClean="0">
                <a:solidFill>
                  <a:schemeClr val="tx1"/>
                </a:solidFill>
              </a:rPr>
              <a:t> instance to a replica set as an arbiter. Arbiters do not maintain a data set. Arbiters only exist to vote in elections. If your replica set has an even number of members, add an arbiter to obtain a majority of votes in an election for primary. Arbiters do not require dedicated hardware.</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GB" sz="3200" b="1" dirty="0">
                <a:solidFill>
                  <a:srgbClr val="263147"/>
                </a:solidFill>
                <a:latin typeface="Arial"/>
              </a:rPr>
              <a:t>Replication in </a:t>
            </a:r>
            <a:r>
              <a:rPr lang="en-GB" sz="3200" b="1" dirty="0" err="1" smtClean="0">
                <a:solidFill>
                  <a:srgbClr val="263147"/>
                </a:solidFill>
                <a:latin typeface="Arial"/>
              </a:rPr>
              <a:t>MongoDB</a:t>
            </a:r>
            <a:r>
              <a:rPr lang="en-GB" sz="3200" b="1" dirty="0" smtClean="0">
                <a:solidFill>
                  <a:srgbClr val="263147"/>
                </a:solidFill>
                <a:latin typeface="Arial"/>
              </a:rPr>
              <a:t> </a:t>
            </a:r>
            <a:r>
              <a:rPr lang="en-GB" sz="3200" b="1" dirty="0" smtClean="0">
                <a:solidFill>
                  <a:srgbClr val="263147"/>
                </a:solidFill>
              </a:rPr>
              <a:t>(contd.)</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5AF90EDA-8CAA-4EC1-85B1-0734D685CA1D}" type="datetime1">
              <a:rPr lang="en-US" smtClean="0"/>
              <a:pPr>
                <a:defRPr/>
              </a:pPr>
              <a:t>3/30/2016</a:t>
            </a:fld>
            <a:endParaRPr lang="en-US" dirty="0"/>
          </a:p>
        </p:txBody>
      </p:sp>
      <p:sp>
        <p:nvSpPr>
          <p:cNvPr id="6" name="Rectangle 5"/>
          <p:cNvSpPr/>
          <p:nvPr/>
        </p:nvSpPr>
        <p:spPr>
          <a:xfrm>
            <a:off x="228600" y="1092875"/>
            <a:ext cx="9448800" cy="2462213"/>
          </a:xfrm>
          <a:prstGeom prst="rect">
            <a:avLst/>
          </a:prstGeom>
        </p:spPr>
        <p:txBody>
          <a:bodyPr wrap="square">
            <a:spAutoFit/>
          </a:bodyPr>
          <a:lstStyle/>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p:txBody>
      </p:sp>
      <p:pic>
        <p:nvPicPr>
          <p:cNvPr id="43010" name="Picture 2"/>
          <p:cNvPicPr>
            <a:picLocks noChangeAspect="1" noChangeArrowheads="1"/>
          </p:cNvPicPr>
          <p:nvPr/>
        </p:nvPicPr>
        <p:blipFill>
          <a:blip r:embed="rId2" cstate="email"/>
          <a:srcRect l="6364" r="8182"/>
          <a:stretch>
            <a:fillRect/>
          </a:stretch>
        </p:blipFill>
        <p:spPr bwMode="auto">
          <a:xfrm>
            <a:off x="914400" y="2895600"/>
            <a:ext cx="8534400" cy="3429000"/>
          </a:xfrm>
          <a:prstGeom prst="rect">
            <a:avLst/>
          </a:prstGeom>
          <a:ln>
            <a:noFill/>
          </a:ln>
          <a:effectLst>
            <a:outerShdw blurRad="190500" algn="tl" rotWithShape="0">
              <a:srgbClr val="000000">
                <a:alpha val="70000"/>
              </a:srgbClr>
            </a:outerShdw>
          </a:effectLst>
        </p:spPr>
      </p:pic>
      <p:sp>
        <p:nvSpPr>
          <p:cNvPr id="9" name="Content Placeholder 3"/>
          <p:cNvSpPr>
            <a:spLocks noGrp="1"/>
          </p:cNvSpPr>
          <p:nvPr>
            <p:ph idx="1"/>
          </p:nvPr>
        </p:nvSpPr>
        <p:spPr>
          <a:xfrm>
            <a:off x="914400" y="1143000"/>
            <a:ext cx="8610600" cy="1600200"/>
          </a:xfrm>
          <a:prstGeom prst="rect">
            <a:avLst/>
          </a:prstGeom>
          <a:solidFill>
            <a:schemeClr val="bg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chorCtr="0">
            <a:noAutofit/>
          </a:bodyPr>
          <a:lstStyle/>
          <a:p>
            <a:pPr lvl="1">
              <a:buClr>
                <a:srgbClr val="05C3FF"/>
              </a:buClr>
              <a:buNone/>
            </a:pPr>
            <a:r>
              <a:rPr lang="en-US" sz="1800" dirty="0" smtClean="0">
                <a:solidFill>
                  <a:schemeClr val="tx1"/>
                </a:solidFill>
              </a:rPr>
              <a:t>	</a:t>
            </a:r>
            <a:r>
              <a:rPr lang="en-US" sz="1800" b="1" dirty="0" smtClean="0">
                <a:solidFill>
                  <a:schemeClr val="tx1"/>
                </a:solidFill>
              </a:rPr>
              <a:t>Automatic Failover</a:t>
            </a:r>
          </a:p>
          <a:p>
            <a:pPr lvl="1">
              <a:buClr>
                <a:srgbClr val="05C3FF"/>
              </a:buClr>
            </a:pPr>
            <a:r>
              <a:rPr lang="en-US" sz="1800" dirty="0" smtClean="0">
                <a:solidFill>
                  <a:schemeClr val="tx1"/>
                </a:solidFill>
              </a:rPr>
              <a:t>When a primary does not communicate with the other members of the set for more than 10 seconds, the replica set will attempt to select another member to become the new primary. The first secondary that receives a majority of the votes becomes primary.</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GB" sz="3200" b="1" dirty="0">
                <a:solidFill>
                  <a:srgbClr val="263147"/>
                </a:solidFill>
                <a:latin typeface="Arial"/>
              </a:rPr>
              <a:t>Replica Set Members</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88A06D88-B027-46E7-86E8-17E5DE69DE4B}" type="datetime1">
              <a:rPr lang="en-US" smtClean="0"/>
              <a:pPr>
                <a:defRPr/>
              </a:pPr>
              <a:t>3/30/2016</a:t>
            </a:fld>
            <a:endParaRPr lang="en-US" dirty="0"/>
          </a:p>
        </p:txBody>
      </p:sp>
      <p:sp>
        <p:nvSpPr>
          <p:cNvPr id="5" name="Content Placeholder 3"/>
          <p:cNvSpPr>
            <a:spLocks noGrp="1"/>
          </p:cNvSpPr>
          <p:nvPr>
            <p:ph idx="1"/>
          </p:nvPr>
        </p:nvSpPr>
        <p:spPr>
          <a:xfrm>
            <a:off x="304800" y="1143000"/>
            <a:ext cx="9448800" cy="5334000"/>
          </a:xfrm>
          <a:prstGeom prst="rect">
            <a:avLst/>
          </a:prstGeom>
          <a:solidFill>
            <a:schemeClr val="bg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chorCtr="0">
            <a:noAutofit/>
          </a:bodyPr>
          <a:lstStyle/>
          <a:p>
            <a:pPr lvl="1">
              <a:buClr>
                <a:srgbClr val="05C3FF"/>
              </a:buClr>
            </a:pPr>
            <a:r>
              <a:rPr lang="en-GB" b="1" dirty="0" smtClean="0"/>
              <a:t>Primary: </a:t>
            </a:r>
            <a:r>
              <a:rPr lang="en-GB" dirty="0" smtClean="0"/>
              <a:t>Receives all write operations.</a:t>
            </a:r>
          </a:p>
          <a:p>
            <a:pPr lvl="1">
              <a:buClr>
                <a:srgbClr val="05C3FF"/>
              </a:buClr>
            </a:pPr>
            <a:r>
              <a:rPr lang="en-GB" dirty="0" smtClean="0"/>
              <a:t> </a:t>
            </a:r>
            <a:r>
              <a:rPr lang="en-GB" b="1" dirty="0" err="1" smtClean="0"/>
              <a:t>Secondaries</a:t>
            </a:r>
            <a:r>
              <a:rPr lang="en-GB" b="1" dirty="0" smtClean="0"/>
              <a:t>:</a:t>
            </a:r>
            <a:r>
              <a:rPr lang="en-GB" dirty="0" smtClean="0"/>
              <a:t> Replicate operations from the primary to maintain an identical data set. </a:t>
            </a:r>
            <a:r>
              <a:rPr lang="en-GB" dirty="0" err="1" smtClean="0"/>
              <a:t>Secondaries</a:t>
            </a:r>
            <a:r>
              <a:rPr lang="en-GB" dirty="0" smtClean="0"/>
              <a:t> may have additional configurations for special usage profiles. </a:t>
            </a:r>
          </a:p>
          <a:p>
            <a:pPr lvl="1">
              <a:buClr>
                <a:srgbClr val="05C3FF"/>
              </a:buClr>
            </a:pPr>
            <a:r>
              <a:rPr lang="en-GB" dirty="0" smtClean="0"/>
              <a:t> </a:t>
            </a:r>
            <a:r>
              <a:rPr lang="en-GB" b="1" dirty="0" smtClean="0"/>
              <a:t>Arbiters:</a:t>
            </a:r>
            <a:r>
              <a:rPr lang="en-GB" dirty="0" smtClean="0"/>
              <a:t> Do not keep a copy of the data. However, arbiters play a role in the elections that select a primary if the current primary is unavailable.</a:t>
            </a:r>
          </a:p>
          <a:p>
            <a:pPr lvl="1">
              <a:buClr>
                <a:srgbClr val="05C3FF"/>
              </a:buClr>
            </a:pPr>
            <a:r>
              <a:rPr lang="en-GB" dirty="0" smtClean="0"/>
              <a:t> </a:t>
            </a:r>
            <a:r>
              <a:rPr lang="en-GB" b="1" dirty="0" smtClean="0"/>
              <a:t>Priority 0 Replica Set Members:</a:t>
            </a:r>
            <a:r>
              <a:rPr lang="en-GB" dirty="0" smtClean="0"/>
              <a:t> A priority 0 member is a secondary that cannot become primary. Priority 0 members cannot trigger elections. Otherwise these members function as normal </a:t>
            </a:r>
            <a:r>
              <a:rPr lang="en-GB" dirty="0" err="1" smtClean="0"/>
              <a:t>secondaries</a:t>
            </a:r>
            <a:r>
              <a:rPr lang="en-GB" dirty="0" smtClean="0"/>
              <a:t>. A priority 0 member maintains a copy of the data set, accepts read operations, and votes in elections. Configure a priority 0 member to prevent </a:t>
            </a:r>
            <a:r>
              <a:rPr lang="en-GB" dirty="0" err="1" smtClean="0"/>
              <a:t>secondaries</a:t>
            </a:r>
            <a:r>
              <a:rPr lang="en-GB" dirty="0" smtClean="0"/>
              <a:t> from becoming primary, which is particularly useful in multi-data </a:t>
            </a:r>
            <a:r>
              <a:rPr lang="en-GB" dirty="0" err="1" smtClean="0"/>
              <a:t>center</a:t>
            </a:r>
            <a:r>
              <a:rPr lang="en-GB" dirty="0" smtClean="0"/>
              <a:t> deployments. It can be used as standby.</a:t>
            </a:r>
          </a:p>
          <a:p>
            <a:pPr lvl="1">
              <a:buClr>
                <a:srgbClr val="05C3FF"/>
              </a:buClr>
            </a:pPr>
            <a:r>
              <a:rPr lang="en-GB" dirty="0" smtClean="0"/>
              <a:t> </a:t>
            </a:r>
            <a:r>
              <a:rPr lang="en-GB" b="1" dirty="0" smtClean="0"/>
              <a:t>Hidden Replica Set Members:</a:t>
            </a:r>
            <a:r>
              <a:rPr lang="en-GB" dirty="0" smtClean="0"/>
              <a:t> A hidden member maintains a copy of the primary’s data set but is invisible to client applications. Hidden members are good for workloads with different usage patterns from the other members in the replica set. Hidden members must always be priority 0 members and so cannot become primary.</a:t>
            </a:r>
          </a:p>
          <a:p>
            <a:pPr lvl="1">
              <a:buClr>
                <a:srgbClr val="05C3FF"/>
              </a:buClr>
            </a:pPr>
            <a:r>
              <a:rPr lang="en-GB" dirty="0" smtClean="0"/>
              <a:t> </a:t>
            </a:r>
            <a:r>
              <a:rPr lang="en-GB" b="1" dirty="0" smtClean="0"/>
              <a:t>Delayed Replica Set Members:</a:t>
            </a:r>
            <a:r>
              <a:rPr lang="en-GB" dirty="0" smtClean="0"/>
              <a:t> Delayed members contain copies of a replica set’s data set. However, a delayed member’s data set reflects an </a:t>
            </a:r>
            <a:r>
              <a:rPr lang="en-GB" dirty="0" err="1" smtClean="0"/>
              <a:t>earlier,or</a:t>
            </a:r>
            <a:r>
              <a:rPr lang="en-GB" dirty="0" smtClean="0"/>
              <a:t> delayed, state of the set. For example, if the current time is 09:52 and a member has a delay of an hour, the delayed member has no operation more recent than 08:52. It help to recover from various kinds of human error. For example, a delayed member can make it possible to recover from unsuccessful application upgrades and operator errors including dropped databases and collections.</a:t>
            </a:r>
          </a:p>
          <a:p>
            <a:pPr lvl="1">
              <a:buClr>
                <a:srgbClr val="05C3FF"/>
              </a:buClr>
            </a:pPr>
            <a:endParaRPr lang="en-GB" dirty="0" smtClean="0"/>
          </a:p>
          <a:p>
            <a:pPr lvl="1">
              <a:buClr>
                <a:srgbClr val="05C3FF"/>
              </a:buClr>
            </a:pPr>
            <a:r>
              <a:rPr lang="en-GB" b="1" dirty="0" smtClean="0"/>
              <a:t>A replica set can have up to 12 members. However, only 7 members can vote at a time. The minimum requirements for a replica set are: A primary, a secondary, and an arbiter.</a:t>
            </a:r>
            <a:endParaRPr lang="en-GB" b="1"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US" sz="3200" b="1" dirty="0" err="1" smtClean="0">
                <a:solidFill>
                  <a:srgbClr val="263147"/>
                </a:solidFill>
                <a:latin typeface="Arial"/>
              </a:rPr>
              <a:t>Sharding</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1122BA50-F4F4-41AE-90AD-7C41E419154F}" type="datetime1">
              <a:rPr lang="en-US" smtClean="0"/>
              <a:pPr>
                <a:defRPr/>
              </a:pPr>
              <a:t>3/30/2016</a:t>
            </a:fld>
            <a:endParaRPr lang="en-US" dirty="0"/>
          </a:p>
        </p:txBody>
      </p:sp>
      <p:pic>
        <p:nvPicPr>
          <p:cNvPr id="44034" name="Picture 2"/>
          <p:cNvPicPr>
            <a:picLocks noChangeAspect="1" noChangeArrowheads="1"/>
          </p:cNvPicPr>
          <p:nvPr/>
        </p:nvPicPr>
        <p:blipFill>
          <a:blip r:embed="rId2" cstate="email"/>
          <a:srcRect/>
          <a:stretch>
            <a:fillRect/>
          </a:stretch>
        </p:blipFill>
        <p:spPr bwMode="auto">
          <a:xfrm>
            <a:off x="304800" y="3810000"/>
            <a:ext cx="9296400" cy="2514600"/>
          </a:xfrm>
          <a:prstGeom prst="rect">
            <a:avLst/>
          </a:prstGeom>
          <a:ln>
            <a:noFill/>
          </a:ln>
          <a:effectLst>
            <a:outerShdw blurRad="190500" algn="tl" rotWithShape="0">
              <a:srgbClr val="000000">
                <a:alpha val="70000"/>
              </a:srgbClr>
            </a:outerShdw>
          </a:effectLst>
        </p:spPr>
      </p:pic>
      <p:sp>
        <p:nvSpPr>
          <p:cNvPr id="9" name="Content Placeholder 3"/>
          <p:cNvSpPr>
            <a:spLocks noGrp="1"/>
          </p:cNvSpPr>
          <p:nvPr>
            <p:ph idx="1"/>
          </p:nvPr>
        </p:nvSpPr>
        <p:spPr>
          <a:xfrm>
            <a:off x="304800" y="1066800"/>
            <a:ext cx="9372600" cy="2590800"/>
          </a:xfrm>
          <a:prstGeom prst="rect">
            <a:avLst/>
          </a:prstGeom>
          <a:solidFill>
            <a:schemeClr val="bg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chorCtr="0">
            <a:noAutofit/>
          </a:bodyPr>
          <a:lstStyle/>
          <a:p>
            <a:pPr lvl="1">
              <a:buClr>
                <a:srgbClr val="05C3FF"/>
              </a:buClr>
            </a:pPr>
            <a:r>
              <a:rPr lang="en-US" dirty="0" smtClean="0">
                <a:solidFill>
                  <a:schemeClr val="tx1"/>
                </a:solidFill>
              </a:rPr>
              <a:t>Database systems with large data sets and high throughput applications can challenge the capacity of a single server. High query rates can exhaust the CPU capacity of the server. Larger data sets exceed the storage capacity of a single machine. Finally, working set sizes larger than the system’s RAM stress the I/O capacity of disk drives. To address these issues of scales, database systems have two basic approaches: vertical scaling and </a:t>
            </a:r>
            <a:r>
              <a:rPr lang="en-US" dirty="0" err="1" smtClean="0">
                <a:solidFill>
                  <a:schemeClr val="tx1"/>
                </a:solidFill>
              </a:rPr>
              <a:t>sharding</a:t>
            </a:r>
            <a:r>
              <a:rPr lang="en-US" dirty="0" smtClean="0">
                <a:solidFill>
                  <a:schemeClr val="tx1"/>
                </a:solidFill>
              </a:rPr>
              <a:t>.</a:t>
            </a:r>
          </a:p>
          <a:p>
            <a:pPr lvl="1">
              <a:buClr>
                <a:srgbClr val="05C3FF"/>
              </a:buClr>
            </a:pPr>
            <a:r>
              <a:rPr lang="en-US" dirty="0" smtClean="0">
                <a:solidFill>
                  <a:schemeClr val="tx1"/>
                </a:solidFill>
              </a:rPr>
              <a:t>Vertical scaling adds more CPU and storage resources to increase capacity. Scaling by adding capacity has limitations. high performance systems with large numbers of CPUs and large amount of RAM are disproportionately more expensive than smaller systems.</a:t>
            </a:r>
          </a:p>
          <a:p>
            <a:pPr lvl="1">
              <a:buClr>
                <a:srgbClr val="05C3FF"/>
              </a:buClr>
            </a:pPr>
            <a:r>
              <a:rPr lang="en-US" dirty="0" err="1" smtClean="0">
                <a:solidFill>
                  <a:schemeClr val="tx1"/>
                </a:solidFill>
              </a:rPr>
              <a:t>Sharding</a:t>
            </a:r>
            <a:r>
              <a:rPr lang="en-US" dirty="0" smtClean="0">
                <a:solidFill>
                  <a:schemeClr val="tx1"/>
                </a:solidFill>
              </a:rPr>
              <a:t>, or horizontal scaling, by contrast, divides the data set and distributes the data over multiple servers, or shards. Each shard is an independent database, and collectively, the shards make up a single logical database.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bwMode="auto">
          <a:xfrm>
            <a:off x="507339" y="2"/>
            <a:ext cx="8915400" cy="981075"/>
          </a:xfrm>
          <a:solidFill>
            <a:srgbClr val="FFFFFF">
              <a:alpha val="0"/>
            </a:srgbClr>
          </a:solidFill>
          <a:ln>
            <a:miter lim="800000"/>
            <a:headEnd/>
            <a:tailEnd/>
          </a:ln>
        </p:spPr>
        <p:txBody>
          <a:bodyPr vert="horz" wrap="square" lIns="0" tIns="89852" rIns="89852" bIns="89852" numCol="1" anchor="t" anchorCtr="0" compatLnSpc="1">
            <a:prstTxWarp prst="textNoShape">
              <a:avLst/>
            </a:prstTxWarp>
          </a:bodyPr>
          <a:lstStyle/>
          <a:p>
            <a:pPr eaLnBrk="1" hangingPunct="1">
              <a:buClr>
                <a:schemeClr val="accent2"/>
              </a:buClr>
              <a:buSzPct val="80000"/>
            </a:pPr>
            <a:r>
              <a:rPr lang="en-US" dirty="0" smtClean="0">
                <a:cs typeface="Arial" charset="0"/>
              </a:rPr>
              <a:t>Module at a glance</a:t>
            </a:r>
          </a:p>
        </p:txBody>
      </p:sp>
      <p:graphicFrame>
        <p:nvGraphicFramePr>
          <p:cNvPr id="4" name="Table 3"/>
          <p:cNvGraphicFramePr>
            <a:graphicFrameLocks noGrp="1"/>
          </p:cNvGraphicFramePr>
          <p:nvPr/>
        </p:nvGraphicFramePr>
        <p:xfrm>
          <a:off x="1567524" y="1295400"/>
          <a:ext cx="7957476" cy="4693276"/>
        </p:xfrm>
        <a:graphic>
          <a:graphicData uri="http://schemas.openxmlformats.org/drawingml/2006/table">
            <a:tbl>
              <a:tblPr>
                <a:tableStyleId>{22838BEF-8BB2-4498-84A7-C5851F593DF1}</a:tableStyleId>
              </a:tblPr>
              <a:tblGrid>
                <a:gridCol w="2886535"/>
                <a:gridCol w="5070941"/>
              </a:tblGrid>
              <a:tr h="661025">
                <a:tc>
                  <a:txBody>
                    <a:bodyPr/>
                    <a:lstStyle/>
                    <a:p>
                      <a:pPr marL="0" marR="0">
                        <a:spcBef>
                          <a:spcPts val="0"/>
                        </a:spcBef>
                        <a:spcAft>
                          <a:spcPts val="0"/>
                        </a:spcAft>
                      </a:pPr>
                      <a:r>
                        <a:rPr lang="nl-NL" sz="2000" b="1" dirty="0">
                          <a:latin typeface="+mj-lt"/>
                        </a:rPr>
                        <a:t>Target Audience: </a:t>
                      </a:r>
                      <a:endParaRPr lang="en-US" sz="2800" b="1" dirty="0">
                        <a:latin typeface="+mj-lt"/>
                        <a:ea typeface="Calibri"/>
                        <a:cs typeface="Times New Roman"/>
                      </a:endParaRPr>
                    </a:p>
                  </a:txBody>
                  <a:tcPr marL="71144" marR="71144" marT="0" marB="0" anchor="ctr">
                    <a:solidFill>
                      <a:schemeClr val="tx2">
                        <a:lumMod val="20000"/>
                        <a:lumOff val="80000"/>
                      </a:schemeClr>
                    </a:solidFill>
                  </a:tcPr>
                </a:tc>
                <a:tc>
                  <a:txBody>
                    <a:bodyPr/>
                    <a:lstStyle/>
                    <a:p>
                      <a:pPr marL="0" marR="0">
                        <a:spcBef>
                          <a:spcPts val="0"/>
                        </a:spcBef>
                        <a:spcAft>
                          <a:spcPts val="0"/>
                        </a:spcAft>
                      </a:pPr>
                      <a:r>
                        <a:rPr lang="nl-NL" sz="2000" dirty="0" smtClean="0">
                          <a:latin typeface="+mj-lt"/>
                        </a:rPr>
                        <a:t>Consultant, Sr. Consultant and Lead Consultant</a:t>
                      </a:r>
                      <a:endParaRPr lang="en-US" sz="2800" dirty="0">
                        <a:latin typeface="+mj-lt"/>
                        <a:ea typeface="Calibri"/>
                        <a:cs typeface="Times New Roman"/>
                      </a:endParaRPr>
                    </a:p>
                  </a:txBody>
                  <a:tcPr marL="71144" marR="71144" marT="0" marB="0" anchor="ctr">
                    <a:solidFill>
                      <a:srgbClr val="E7E7FF"/>
                    </a:solidFill>
                  </a:tcPr>
                </a:tc>
              </a:tr>
              <a:tr h="661025">
                <a:tc>
                  <a:txBody>
                    <a:bodyPr/>
                    <a:lstStyle/>
                    <a:p>
                      <a:pPr marL="0" marR="0">
                        <a:spcBef>
                          <a:spcPts val="0"/>
                        </a:spcBef>
                        <a:spcAft>
                          <a:spcPts val="0"/>
                        </a:spcAft>
                      </a:pPr>
                      <a:r>
                        <a:rPr lang="nl-NL" sz="2000" b="1" dirty="0">
                          <a:latin typeface="+mj-lt"/>
                        </a:rPr>
                        <a:t>Course Level: </a:t>
                      </a:r>
                      <a:endParaRPr lang="en-US" sz="2800" b="1" dirty="0">
                        <a:latin typeface="+mj-lt"/>
                        <a:ea typeface="Calibri"/>
                        <a:cs typeface="Times New Roman"/>
                      </a:endParaRPr>
                    </a:p>
                  </a:txBody>
                  <a:tcPr marL="71144" marR="71144" marT="0" marB="0" anchor="ctr">
                    <a:solidFill>
                      <a:schemeClr val="tx2">
                        <a:lumMod val="20000"/>
                        <a:lumOff val="80000"/>
                      </a:schemeClr>
                    </a:solidFill>
                  </a:tcPr>
                </a:tc>
                <a:tc>
                  <a:txBody>
                    <a:bodyPr/>
                    <a:lstStyle/>
                    <a:p>
                      <a:pPr marL="0" marR="0">
                        <a:spcBef>
                          <a:spcPts val="0"/>
                        </a:spcBef>
                        <a:spcAft>
                          <a:spcPts val="0"/>
                        </a:spcAft>
                      </a:pPr>
                      <a:r>
                        <a:rPr lang="nl-NL" sz="2000" dirty="0" smtClean="0">
                          <a:latin typeface="+mj-lt"/>
                        </a:rPr>
                        <a:t>Beginner</a:t>
                      </a:r>
                      <a:endParaRPr lang="en-US" sz="2800" dirty="0">
                        <a:latin typeface="+mj-lt"/>
                        <a:ea typeface="Calibri"/>
                        <a:cs typeface="Times New Roman"/>
                      </a:endParaRPr>
                    </a:p>
                  </a:txBody>
                  <a:tcPr marL="71144" marR="71144" marT="0" marB="0" anchor="ctr">
                    <a:solidFill>
                      <a:srgbClr val="E7E7FF"/>
                    </a:solidFill>
                  </a:tcPr>
                </a:tc>
              </a:tr>
              <a:tr h="727126">
                <a:tc>
                  <a:txBody>
                    <a:bodyPr/>
                    <a:lstStyle/>
                    <a:p>
                      <a:pPr marL="0" marR="0">
                        <a:spcBef>
                          <a:spcPts val="0"/>
                        </a:spcBef>
                        <a:spcAft>
                          <a:spcPts val="0"/>
                        </a:spcAft>
                      </a:pPr>
                      <a:r>
                        <a:rPr lang="nl-NL" sz="2000" b="1" dirty="0">
                          <a:latin typeface="+mj-lt"/>
                        </a:rPr>
                        <a:t>Duration (in hours): </a:t>
                      </a:r>
                      <a:endParaRPr lang="en-US" sz="2800" b="1" dirty="0">
                        <a:latin typeface="+mj-lt"/>
                        <a:ea typeface="Calibri"/>
                        <a:cs typeface="Times New Roman"/>
                      </a:endParaRPr>
                    </a:p>
                  </a:txBody>
                  <a:tcPr marL="71144" marR="71144" marT="0" marB="0" anchor="ctr">
                    <a:solidFill>
                      <a:schemeClr val="tx2">
                        <a:lumMod val="20000"/>
                        <a:lumOff val="80000"/>
                      </a:schemeClr>
                    </a:solidFill>
                  </a:tcPr>
                </a:tc>
                <a:tc>
                  <a:txBody>
                    <a:bodyPr/>
                    <a:lstStyle/>
                    <a:p>
                      <a:pPr marL="0" marR="0">
                        <a:spcBef>
                          <a:spcPts val="0"/>
                        </a:spcBef>
                        <a:spcAft>
                          <a:spcPts val="0"/>
                        </a:spcAft>
                      </a:pPr>
                      <a:r>
                        <a:rPr lang="en-US" sz="2000" dirty="0" smtClean="0">
                          <a:latin typeface="+mj-lt"/>
                          <a:ea typeface="Calibri"/>
                          <a:cs typeface="Times New Roman"/>
                        </a:rPr>
                        <a:t>16</a:t>
                      </a:r>
                      <a:endParaRPr lang="en-US" sz="1800" dirty="0">
                        <a:latin typeface="+mj-lt"/>
                        <a:ea typeface="Calibri"/>
                        <a:cs typeface="Times New Roman"/>
                      </a:endParaRPr>
                    </a:p>
                  </a:txBody>
                  <a:tcPr marL="71144" marR="71144" marT="0" marB="0" anchor="ctr">
                    <a:solidFill>
                      <a:srgbClr val="E7E7FF"/>
                    </a:solidFill>
                  </a:tcPr>
                </a:tc>
              </a:tr>
              <a:tr h="661025">
                <a:tc>
                  <a:txBody>
                    <a:bodyPr/>
                    <a:lstStyle/>
                    <a:p>
                      <a:pPr marL="0" marR="0">
                        <a:spcBef>
                          <a:spcPts val="0"/>
                        </a:spcBef>
                        <a:spcAft>
                          <a:spcPts val="0"/>
                        </a:spcAft>
                      </a:pPr>
                      <a:r>
                        <a:rPr lang="nl-NL" sz="2000" b="1" dirty="0">
                          <a:latin typeface="+mj-lt"/>
                        </a:rPr>
                        <a:t>Pre-requisites, if any: </a:t>
                      </a:r>
                      <a:endParaRPr lang="en-US" sz="2800" b="1" dirty="0">
                        <a:latin typeface="+mj-lt"/>
                        <a:ea typeface="Calibri"/>
                        <a:cs typeface="Times New Roman"/>
                      </a:endParaRPr>
                    </a:p>
                  </a:txBody>
                  <a:tcPr marL="71144" marR="71144" marT="0" marB="0" anchor="ctr">
                    <a:solidFill>
                      <a:schemeClr val="tx2">
                        <a:lumMod val="20000"/>
                        <a:lumOff val="80000"/>
                      </a:schemeClr>
                    </a:solidFill>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j-lt"/>
                          <a:ea typeface="Calibri"/>
                          <a:cs typeface="Times New Roman"/>
                        </a:rPr>
                        <a:t>Database Knowledge</a:t>
                      </a:r>
                      <a:endParaRPr lang="en-US" sz="2000" kern="1200" dirty="0">
                        <a:solidFill>
                          <a:schemeClr val="dk1"/>
                        </a:solidFill>
                        <a:latin typeface="+mj-lt"/>
                        <a:ea typeface="Calibri"/>
                        <a:cs typeface="Times New Roman"/>
                      </a:endParaRPr>
                    </a:p>
                  </a:txBody>
                  <a:tcPr marL="71144" marR="71144" marT="0" marB="0" anchor="ctr">
                    <a:solidFill>
                      <a:srgbClr val="E7E7FF"/>
                    </a:solidFill>
                  </a:tcPr>
                </a:tc>
              </a:tr>
              <a:tr h="661025">
                <a:tc>
                  <a:txBody>
                    <a:bodyPr/>
                    <a:lstStyle/>
                    <a:p>
                      <a:pPr marL="0" marR="0">
                        <a:spcBef>
                          <a:spcPts val="0"/>
                        </a:spcBef>
                        <a:spcAft>
                          <a:spcPts val="0"/>
                        </a:spcAft>
                      </a:pPr>
                      <a:r>
                        <a:rPr lang="nl-NL" sz="2000" b="1" dirty="0">
                          <a:latin typeface="+mj-lt"/>
                        </a:rPr>
                        <a:t>Post-requisites, if any: </a:t>
                      </a:r>
                      <a:endParaRPr lang="en-US" sz="2800" b="1" dirty="0">
                        <a:latin typeface="+mj-lt"/>
                        <a:ea typeface="Calibri"/>
                        <a:cs typeface="Times New Roman"/>
                      </a:endParaRPr>
                    </a:p>
                  </a:txBody>
                  <a:tcPr marL="71144" marR="71144" marT="0" marB="0" anchor="ctr">
                    <a:solidFill>
                      <a:schemeClr val="tx2">
                        <a:lumMod val="20000"/>
                        <a:lumOff val="80000"/>
                      </a:schemeClr>
                    </a:solidFill>
                  </a:tcPr>
                </a:tc>
                <a:tc>
                  <a:txBody>
                    <a:bodyPr/>
                    <a:lstStyle/>
                    <a:p>
                      <a:pPr marL="0" marR="0">
                        <a:spcBef>
                          <a:spcPts val="0"/>
                        </a:spcBef>
                        <a:spcAft>
                          <a:spcPts val="0"/>
                        </a:spcAft>
                      </a:pPr>
                      <a:r>
                        <a:rPr lang="nl-NL" sz="2000" dirty="0" err="1" smtClean="0">
                          <a:latin typeface="+mj-lt"/>
                        </a:rPr>
                        <a:t>Submit</a:t>
                      </a:r>
                      <a:r>
                        <a:rPr lang="nl-NL" sz="2000" dirty="0" smtClean="0">
                          <a:latin typeface="+mj-lt"/>
                        </a:rPr>
                        <a:t> </a:t>
                      </a:r>
                      <a:r>
                        <a:rPr lang="nl-NL" sz="2000" dirty="0" err="1" smtClean="0">
                          <a:latin typeface="+mj-lt"/>
                        </a:rPr>
                        <a:t>Session</a:t>
                      </a:r>
                      <a:r>
                        <a:rPr lang="nl-NL" sz="2000" baseline="0" dirty="0" smtClean="0">
                          <a:latin typeface="+mj-lt"/>
                        </a:rPr>
                        <a:t> Feedback, </a:t>
                      </a:r>
                      <a:r>
                        <a:rPr lang="nl-NL" sz="2000" dirty="0" smtClean="0">
                          <a:latin typeface="+mj-lt"/>
                        </a:rPr>
                        <a:t>Complete follow-up</a:t>
                      </a:r>
                      <a:r>
                        <a:rPr lang="nl-NL" sz="2000" baseline="0" dirty="0" smtClean="0">
                          <a:latin typeface="+mj-lt"/>
                        </a:rPr>
                        <a:t> </a:t>
                      </a:r>
                      <a:r>
                        <a:rPr lang="nl-NL" sz="2000" baseline="0" dirty="0" err="1" smtClean="0">
                          <a:latin typeface="+mj-lt"/>
                        </a:rPr>
                        <a:t>sessions</a:t>
                      </a:r>
                      <a:endParaRPr lang="en-US" sz="2800" dirty="0">
                        <a:latin typeface="+mj-lt"/>
                        <a:ea typeface="Calibri"/>
                        <a:cs typeface="Times New Roman"/>
                      </a:endParaRPr>
                    </a:p>
                  </a:txBody>
                  <a:tcPr marL="71144" marR="71144" marT="0" marB="0" anchor="ctr">
                    <a:solidFill>
                      <a:srgbClr val="E7E7FF"/>
                    </a:solidFill>
                  </a:tcPr>
                </a:tc>
              </a:tr>
              <a:tr h="661025">
                <a:tc>
                  <a:txBody>
                    <a:bodyPr/>
                    <a:lstStyle/>
                    <a:p>
                      <a:pPr marL="0" marR="0">
                        <a:spcBef>
                          <a:spcPts val="0"/>
                        </a:spcBef>
                        <a:spcAft>
                          <a:spcPts val="0"/>
                        </a:spcAft>
                      </a:pPr>
                      <a:r>
                        <a:rPr lang="nl-NL" sz="2000" b="1" dirty="0">
                          <a:latin typeface="+mj-lt"/>
                        </a:rPr>
                        <a:t>Relevant Certifications: </a:t>
                      </a:r>
                      <a:endParaRPr lang="en-US" sz="2800" b="1" dirty="0">
                        <a:latin typeface="+mj-lt"/>
                        <a:ea typeface="Calibri"/>
                        <a:cs typeface="Times New Roman"/>
                      </a:endParaRPr>
                    </a:p>
                  </a:txBody>
                  <a:tcPr marL="71144" marR="71144" marT="0" marB="0" anchor="ctr">
                    <a:solidFill>
                      <a:schemeClr val="tx2">
                        <a:lumMod val="20000"/>
                        <a:lumOff val="80000"/>
                      </a:schemeClr>
                    </a:solidFill>
                  </a:tcPr>
                </a:tc>
                <a:tc>
                  <a:txBody>
                    <a:bodyPr/>
                    <a:lstStyle/>
                    <a:p>
                      <a:pPr marL="0" marR="0">
                        <a:spcBef>
                          <a:spcPts val="0"/>
                        </a:spcBef>
                        <a:spcAft>
                          <a:spcPts val="0"/>
                        </a:spcAft>
                      </a:pPr>
                      <a:r>
                        <a:rPr lang="en-US" sz="2000" dirty="0" err="1" smtClean="0">
                          <a:latin typeface="+mj-lt"/>
                        </a:rPr>
                        <a:t>MongoDB</a:t>
                      </a:r>
                      <a:r>
                        <a:rPr lang="en-US" sz="2000" dirty="0" smtClean="0">
                          <a:latin typeface="+mj-lt"/>
                        </a:rPr>
                        <a:t> Certified Developer Associated Level</a:t>
                      </a:r>
                      <a:endParaRPr lang="en-US" sz="2800" dirty="0">
                        <a:latin typeface="+mj-lt"/>
                        <a:ea typeface="Calibri"/>
                        <a:cs typeface="Times New Roman"/>
                      </a:endParaRPr>
                    </a:p>
                  </a:txBody>
                  <a:tcPr marL="71144" marR="71144" marT="0" marB="0" anchor="ctr">
                    <a:solidFill>
                      <a:srgbClr val="E7E7FF"/>
                    </a:solidFill>
                  </a:tcPr>
                </a:tc>
              </a:tr>
              <a:tr h="661025">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2000" b="1" kern="1200" dirty="0" smtClean="0">
                          <a:solidFill>
                            <a:schemeClr val="dk1"/>
                          </a:solidFill>
                          <a:latin typeface="+mj-lt"/>
                          <a:ea typeface="+mn-ea"/>
                          <a:cs typeface="+mn-cs"/>
                        </a:rPr>
                        <a:t>Practice:</a:t>
                      </a:r>
                      <a:endParaRPr lang="en-US" sz="2000" b="1" kern="1200" dirty="0">
                        <a:solidFill>
                          <a:schemeClr val="dk1"/>
                        </a:solidFill>
                        <a:latin typeface="+mj-lt"/>
                        <a:ea typeface="+mn-ea"/>
                        <a:cs typeface="+mn-cs"/>
                      </a:endParaRPr>
                    </a:p>
                  </a:txBody>
                  <a:tcPr marL="71144" marR="71144" marT="0" marB="0" anchor="ctr">
                    <a:solidFill>
                      <a:schemeClr val="tx2">
                        <a:lumMod val="20000"/>
                        <a:lumOff val="80000"/>
                      </a:schemeClr>
                    </a:solidFill>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j-lt"/>
                          <a:ea typeface="+mn-ea"/>
                          <a:cs typeface="+mn-cs"/>
                        </a:rPr>
                        <a:t>TDI / Insights and Data</a:t>
                      </a:r>
                      <a:endParaRPr lang="en-US" sz="2000" kern="1200" dirty="0">
                        <a:solidFill>
                          <a:schemeClr val="dk1"/>
                        </a:solidFill>
                        <a:latin typeface="+mj-lt"/>
                        <a:ea typeface="+mn-ea"/>
                        <a:cs typeface="+mn-cs"/>
                      </a:endParaRPr>
                    </a:p>
                  </a:txBody>
                  <a:tcPr marL="71144" marR="71144" marT="0" marB="0" anchor="ctr">
                    <a:solidFill>
                      <a:srgbClr val="E7E7FF"/>
                    </a:solidFill>
                  </a:tcPr>
                </a:tc>
              </a:tr>
            </a:tbl>
          </a:graphicData>
        </a:graphic>
      </p:graphicFrame>
    </p:spTree>
  </p:cSld>
  <p:clrMapOvr>
    <a:masterClrMapping/>
  </p:clrMapOvr>
  <p:transition>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a:spLocks noGrp="1"/>
          </p:cNvSpPr>
          <p:nvPr>
            <p:ph idx="1"/>
          </p:nvPr>
        </p:nvSpPr>
        <p:spPr>
          <a:xfrm>
            <a:off x="152400" y="1066800"/>
            <a:ext cx="9677400" cy="5334000"/>
          </a:xfrm>
          <a:prstGeom prst="rect">
            <a:avLst/>
          </a:prstGeom>
          <a:solidFill>
            <a:schemeClr val="bg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chorCtr="0">
            <a:noAutofit/>
          </a:bodyPr>
          <a:lstStyle/>
          <a:p>
            <a:pPr lvl="1">
              <a:buClr>
                <a:srgbClr val="05C3FF"/>
              </a:buClr>
              <a:buNone/>
            </a:pPr>
            <a:r>
              <a:rPr lang="en-US" sz="1600" dirty="0" smtClean="0">
                <a:solidFill>
                  <a:schemeClr val="tx1"/>
                </a:solidFill>
              </a:rPr>
              <a:t>	</a:t>
            </a:r>
            <a:r>
              <a:rPr lang="en-US" sz="1600" b="1" dirty="0" err="1" smtClean="0">
                <a:solidFill>
                  <a:schemeClr val="tx1"/>
                </a:solidFill>
              </a:rPr>
              <a:t>Sharding</a:t>
            </a:r>
            <a:r>
              <a:rPr lang="en-US" sz="1600" b="1" dirty="0" smtClean="0">
                <a:solidFill>
                  <a:schemeClr val="tx1"/>
                </a:solidFill>
              </a:rPr>
              <a:t> addresses the challenge of scaling to support high throughput and large data sets:</a:t>
            </a:r>
          </a:p>
          <a:p>
            <a:pPr lvl="1">
              <a:buClr>
                <a:srgbClr val="05C3FF"/>
              </a:buClr>
            </a:pPr>
            <a:endParaRPr lang="en-US" sz="1600" dirty="0" smtClean="0">
              <a:solidFill>
                <a:schemeClr val="tx1"/>
              </a:solidFill>
            </a:endParaRPr>
          </a:p>
          <a:p>
            <a:pPr lvl="1">
              <a:buClr>
                <a:srgbClr val="05C3FF"/>
              </a:buClr>
            </a:pPr>
            <a:r>
              <a:rPr lang="en-US" sz="1600" dirty="0" err="1" smtClean="0">
                <a:solidFill>
                  <a:schemeClr val="tx1"/>
                </a:solidFill>
              </a:rPr>
              <a:t>Sharding</a:t>
            </a:r>
            <a:r>
              <a:rPr lang="en-US" sz="1600" dirty="0" smtClean="0">
                <a:solidFill>
                  <a:schemeClr val="tx1"/>
                </a:solidFill>
              </a:rPr>
              <a:t> reduces the number of operations each shard handles. Each shard processes fewer operations as the cluster grows. As a result, a cluster can increase capacity and throughput horizontally.</a:t>
            </a:r>
          </a:p>
          <a:p>
            <a:pPr lvl="1">
              <a:buClr>
                <a:srgbClr val="05C3FF"/>
              </a:buClr>
            </a:pPr>
            <a:r>
              <a:rPr lang="en-US" sz="1600" dirty="0" smtClean="0">
                <a:solidFill>
                  <a:schemeClr val="tx1"/>
                </a:solidFill>
              </a:rPr>
              <a:t>For example, to insert data, the application only needs to access the shard responsible for that record.</a:t>
            </a:r>
          </a:p>
          <a:p>
            <a:pPr lvl="1">
              <a:buClr>
                <a:srgbClr val="05C3FF"/>
              </a:buClr>
            </a:pPr>
            <a:r>
              <a:rPr lang="en-US" sz="1600" dirty="0" err="1" smtClean="0">
                <a:solidFill>
                  <a:schemeClr val="tx1"/>
                </a:solidFill>
              </a:rPr>
              <a:t>Sharding</a:t>
            </a:r>
            <a:r>
              <a:rPr lang="en-US" sz="1600" dirty="0" smtClean="0">
                <a:solidFill>
                  <a:schemeClr val="tx1"/>
                </a:solidFill>
              </a:rPr>
              <a:t> reduces the amount of data that each server needs to store. Each shard stores less data as the cluster grows.</a:t>
            </a:r>
          </a:p>
          <a:p>
            <a:pPr lvl="1">
              <a:buClr>
                <a:srgbClr val="05C3FF"/>
              </a:buClr>
            </a:pPr>
            <a:r>
              <a:rPr lang="en-US" sz="1600" b="1" dirty="0" smtClean="0">
                <a:solidFill>
                  <a:schemeClr val="tx1"/>
                </a:solidFill>
              </a:rPr>
              <a:t>For example, if a database has a 1 terabyte data set, and there are 4 shards, then each shard might hold only 256GB of data. If there are 40 shards, then each shard might hold only 25GB of data.</a:t>
            </a:r>
          </a:p>
          <a:p>
            <a:pPr lvl="1">
              <a:buClr>
                <a:srgbClr val="05C3FF"/>
              </a:buClr>
            </a:pPr>
            <a:endParaRPr lang="en-US" sz="1600" b="1" dirty="0" smtClean="0">
              <a:solidFill>
                <a:schemeClr val="tx1"/>
              </a:solidFill>
            </a:endParaRPr>
          </a:p>
          <a:p>
            <a:pPr lvl="1">
              <a:buClr>
                <a:srgbClr val="05C3FF"/>
              </a:buClr>
            </a:pPr>
            <a:r>
              <a:rPr lang="en-US" sz="1600" b="1" dirty="0" smtClean="0">
                <a:solidFill>
                  <a:schemeClr val="tx1"/>
                </a:solidFill>
              </a:rPr>
              <a:t>Note: </a:t>
            </a:r>
            <a:r>
              <a:rPr lang="en-US" sz="1600" b="1" dirty="0" err="1" smtClean="0">
                <a:solidFill>
                  <a:schemeClr val="tx1"/>
                </a:solidFill>
              </a:rPr>
              <a:t>Sharding</a:t>
            </a:r>
            <a:r>
              <a:rPr lang="en-US" sz="1600" b="1" dirty="0" smtClean="0">
                <a:solidFill>
                  <a:schemeClr val="tx1"/>
                </a:solidFill>
              </a:rPr>
              <a:t> is the process of storing data records across multiple machines. As the size of the data increases, a single machine may not be sufficient to store the data nor provide an acceptable read and write throughput. </a:t>
            </a:r>
            <a:r>
              <a:rPr lang="en-US" sz="1600" b="1" dirty="0" err="1" smtClean="0">
                <a:solidFill>
                  <a:schemeClr val="tx1"/>
                </a:solidFill>
              </a:rPr>
              <a:t>Sharding</a:t>
            </a:r>
            <a:r>
              <a:rPr lang="en-US" sz="1600" b="1" dirty="0" smtClean="0">
                <a:solidFill>
                  <a:schemeClr val="tx1"/>
                </a:solidFill>
              </a:rPr>
              <a:t> solves the problem with horizontal scaling. With </a:t>
            </a:r>
            <a:r>
              <a:rPr lang="en-US" sz="1600" b="1" dirty="0" err="1" smtClean="0">
                <a:solidFill>
                  <a:schemeClr val="tx1"/>
                </a:solidFill>
              </a:rPr>
              <a:t>sharding</a:t>
            </a:r>
            <a:r>
              <a:rPr lang="en-US" sz="1600" b="1" dirty="0" smtClean="0">
                <a:solidFill>
                  <a:schemeClr val="tx1"/>
                </a:solidFill>
              </a:rPr>
              <a:t>, add more machines to support data growth and the demands of read and write operations.</a:t>
            </a:r>
          </a:p>
        </p:txBody>
      </p:sp>
      <p:sp>
        <p:nvSpPr>
          <p:cNvPr id="7" name="Title 6"/>
          <p:cNvSpPr>
            <a:spLocks noGrp="1"/>
          </p:cNvSpPr>
          <p:nvPr>
            <p:ph type="title"/>
          </p:nvPr>
        </p:nvSpPr>
        <p:spPr>
          <a:xfrm>
            <a:off x="379412" y="123826"/>
            <a:ext cx="9144000" cy="630237"/>
          </a:xfrm>
          <a:effectLst/>
        </p:spPr>
        <p:txBody>
          <a:bodyPr lIns="0" tIns="0" rIns="0" bIns="0" anchor="ctr"/>
          <a:lstStyle/>
          <a:p>
            <a:r>
              <a:rPr lang="en-US" sz="3200" b="1" dirty="0" err="1" smtClean="0">
                <a:solidFill>
                  <a:srgbClr val="263147"/>
                </a:solidFill>
                <a:latin typeface="Arial"/>
              </a:rPr>
              <a:t>Sharding</a:t>
            </a:r>
            <a:r>
              <a:rPr lang="en-US" sz="3200" b="1" dirty="0" smtClean="0">
                <a:solidFill>
                  <a:srgbClr val="263147"/>
                </a:solidFill>
                <a:latin typeface="Arial"/>
              </a:rPr>
              <a:t> (contd.)</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2257DC91-77EC-48B2-BAAE-1CB34D3B60C2}" type="datetime1">
              <a:rPr lang="en-US" smtClean="0"/>
              <a:pPr>
                <a:defRPr/>
              </a:pPr>
              <a:t>3/30/2016</a:t>
            </a:fld>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GB" sz="3200" b="1" dirty="0">
                <a:solidFill>
                  <a:srgbClr val="263147"/>
                </a:solidFill>
                <a:latin typeface="Arial"/>
              </a:rPr>
              <a:t>Sharding in MongoDB</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50D3691F-EC06-4002-9599-37C616699347}" type="datetime1">
              <a:rPr lang="en-US" smtClean="0"/>
              <a:pPr>
                <a:defRPr/>
              </a:pPr>
              <a:t>3/30/2016</a:t>
            </a:fld>
            <a:endParaRPr lang="en-US" dirty="0"/>
          </a:p>
        </p:txBody>
      </p:sp>
      <p:pic>
        <p:nvPicPr>
          <p:cNvPr id="45058" name="Picture 2"/>
          <p:cNvPicPr>
            <a:picLocks noChangeAspect="1" noChangeArrowheads="1"/>
          </p:cNvPicPr>
          <p:nvPr/>
        </p:nvPicPr>
        <p:blipFill>
          <a:blip r:embed="rId2" cstate="email"/>
          <a:srcRect/>
          <a:stretch>
            <a:fillRect/>
          </a:stretch>
        </p:blipFill>
        <p:spPr bwMode="auto">
          <a:xfrm>
            <a:off x="76201" y="1219200"/>
            <a:ext cx="4724400" cy="5105400"/>
          </a:xfrm>
          <a:prstGeom prst="rect">
            <a:avLst/>
          </a:prstGeom>
          <a:ln>
            <a:noFill/>
          </a:ln>
          <a:effectLst>
            <a:outerShdw blurRad="190500" algn="tl" rotWithShape="0">
              <a:srgbClr val="000000">
                <a:alpha val="70000"/>
              </a:srgbClr>
            </a:outerShdw>
          </a:effectLst>
        </p:spPr>
      </p:pic>
      <p:sp>
        <p:nvSpPr>
          <p:cNvPr id="6" name="Content Placeholder 3"/>
          <p:cNvSpPr>
            <a:spLocks noGrp="1"/>
          </p:cNvSpPr>
          <p:nvPr>
            <p:ph idx="1"/>
          </p:nvPr>
        </p:nvSpPr>
        <p:spPr>
          <a:xfrm>
            <a:off x="4953000" y="1219200"/>
            <a:ext cx="4876800" cy="5105400"/>
          </a:xfrm>
          <a:prstGeom prst="rect">
            <a:avLst/>
          </a:prstGeom>
          <a:solidFill>
            <a:schemeClr val="bg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chorCtr="0">
            <a:noAutofit/>
          </a:bodyPr>
          <a:lstStyle/>
          <a:p>
            <a:pPr lvl="1">
              <a:buClr>
                <a:srgbClr val="05C3FF"/>
              </a:buClr>
              <a:buNone/>
            </a:pPr>
            <a:r>
              <a:rPr lang="en-US" sz="1500" dirty="0" smtClean="0">
                <a:solidFill>
                  <a:schemeClr val="tx1"/>
                </a:solidFill>
              </a:rPr>
              <a:t>	</a:t>
            </a:r>
            <a:r>
              <a:rPr lang="en-US" sz="1500" b="1" dirty="0" err="1" smtClean="0">
                <a:solidFill>
                  <a:schemeClr val="tx1"/>
                </a:solidFill>
              </a:rPr>
              <a:t>Sharded</a:t>
            </a:r>
            <a:r>
              <a:rPr lang="en-US" sz="1500" b="1" dirty="0" smtClean="0">
                <a:solidFill>
                  <a:schemeClr val="tx1"/>
                </a:solidFill>
              </a:rPr>
              <a:t> cluster has the following components: </a:t>
            </a:r>
          </a:p>
          <a:p>
            <a:pPr lvl="1">
              <a:buClr>
                <a:srgbClr val="05C3FF"/>
              </a:buClr>
              <a:buNone/>
            </a:pPr>
            <a:endParaRPr lang="en-US" sz="1500" dirty="0" smtClean="0">
              <a:solidFill>
                <a:schemeClr val="tx1"/>
              </a:solidFill>
            </a:endParaRPr>
          </a:p>
          <a:p>
            <a:pPr lvl="1">
              <a:buClr>
                <a:srgbClr val="05C3FF"/>
              </a:buClr>
            </a:pPr>
            <a:r>
              <a:rPr lang="en-US" sz="1500" b="1" dirty="0" smtClean="0">
                <a:solidFill>
                  <a:schemeClr val="tx1"/>
                </a:solidFill>
              </a:rPr>
              <a:t>Shards</a:t>
            </a:r>
            <a:r>
              <a:rPr lang="en-US" sz="1500" dirty="0" smtClean="0">
                <a:solidFill>
                  <a:schemeClr val="tx1"/>
                </a:solidFill>
              </a:rPr>
              <a:t> store the data. To provide high availability and data consistency, in a production </a:t>
            </a:r>
            <a:r>
              <a:rPr lang="en-US" sz="1500" dirty="0" err="1" smtClean="0">
                <a:solidFill>
                  <a:schemeClr val="tx1"/>
                </a:solidFill>
              </a:rPr>
              <a:t>sharded</a:t>
            </a:r>
            <a:r>
              <a:rPr lang="en-US" sz="1500" dirty="0" smtClean="0">
                <a:solidFill>
                  <a:schemeClr val="tx1"/>
                </a:solidFill>
              </a:rPr>
              <a:t> cluster, each shard is a replica set</a:t>
            </a:r>
          </a:p>
          <a:p>
            <a:pPr lvl="1">
              <a:buClr>
                <a:srgbClr val="05C3FF"/>
              </a:buClr>
            </a:pPr>
            <a:r>
              <a:rPr lang="en-US" sz="1500" b="1" dirty="0" smtClean="0">
                <a:solidFill>
                  <a:schemeClr val="tx1"/>
                </a:solidFill>
              </a:rPr>
              <a:t>Query Routers</a:t>
            </a:r>
            <a:r>
              <a:rPr lang="en-US" sz="1500" dirty="0" smtClean="0">
                <a:solidFill>
                  <a:schemeClr val="tx1"/>
                </a:solidFill>
              </a:rPr>
              <a:t>, or </a:t>
            </a:r>
            <a:r>
              <a:rPr lang="en-US" sz="1500" dirty="0" err="1" smtClean="0">
                <a:solidFill>
                  <a:schemeClr val="tx1"/>
                </a:solidFill>
              </a:rPr>
              <a:t>mongos</a:t>
            </a:r>
            <a:r>
              <a:rPr lang="en-US" sz="1500" dirty="0" smtClean="0">
                <a:solidFill>
                  <a:schemeClr val="tx1"/>
                </a:solidFill>
              </a:rPr>
              <a:t> instances, interface with client applications and direct operations to the appropriate shard or shards. The query router processes and targets operations to shards and then returns results to the clients. A </a:t>
            </a:r>
            <a:r>
              <a:rPr lang="en-US" sz="1500" dirty="0" err="1" smtClean="0">
                <a:solidFill>
                  <a:schemeClr val="tx1"/>
                </a:solidFill>
              </a:rPr>
              <a:t>sharded</a:t>
            </a:r>
            <a:r>
              <a:rPr lang="en-US" sz="1500" dirty="0" smtClean="0">
                <a:solidFill>
                  <a:schemeClr val="tx1"/>
                </a:solidFill>
              </a:rPr>
              <a:t> cluster can contain more than one query router to divide the client request load. A client sends requests to one query router. Most </a:t>
            </a:r>
            <a:r>
              <a:rPr lang="en-US" sz="1500" dirty="0" err="1" smtClean="0">
                <a:solidFill>
                  <a:schemeClr val="tx1"/>
                </a:solidFill>
              </a:rPr>
              <a:t>sharded</a:t>
            </a:r>
            <a:r>
              <a:rPr lang="en-US" sz="1500" dirty="0" smtClean="0">
                <a:solidFill>
                  <a:schemeClr val="tx1"/>
                </a:solidFill>
              </a:rPr>
              <a:t> clusters have many query routers.</a:t>
            </a:r>
          </a:p>
          <a:p>
            <a:pPr lvl="1">
              <a:buClr>
                <a:srgbClr val="05C3FF"/>
              </a:buClr>
            </a:pPr>
            <a:r>
              <a:rPr lang="en-US" sz="1500" b="1" dirty="0" err="1" smtClean="0">
                <a:solidFill>
                  <a:schemeClr val="tx1"/>
                </a:solidFill>
              </a:rPr>
              <a:t>Config</a:t>
            </a:r>
            <a:r>
              <a:rPr lang="en-US" sz="1500" b="1" dirty="0" smtClean="0">
                <a:solidFill>
                  <a:schemeClr val="tx1"/>
                </a:solidFill>
              </a:rPr>
              <a:t> servers </a:t>
            </a:r>
            <a:r>
              <a:rPr lang="en-US" sz="1500" dirty="0" smtClean="0">
                <a:solidFill>
                  <a:schemeClr val="tx1"/>
                </a:solidFill>
              </a:rPr>
              <a:t>store the cluster’s metadata. This data contains a mapping of the cluster’s data set to the shards. The query router uses this metadata to target operations to specific shards. Production </a:t>
            </a:r>
            <a:r>
              <a:rPr lang="en-US" sz="1500" dirty="0" err="1" smtClean="0">
                <a:solidFill>
                  <a:schemeClr val="tx1"/>
                </a:solidFill>
              </a:rPr>
              <a:t>sharded</a:t>
            </a:r>
            <a:r>
              <a:rPr lang="en-US" sz="1500" dirty="0" smtClean="0">
                <a:solidFill>
                  <a:schemeClr val="tx1"/>
                </a:solidFill>
              </a:rPr>
              <a:t> clusters have exactly 3 </a:t>
            </a:r>
            <a:r>
              <a:rPr lang="en-US" sz="1500" dirty="0" err="1" smtClean="0">
                <a:solidFill>
                  <a:schemeClr val="tx1"/>
                </a:solidFill>
              </a:rPr>
              <a:t>config</a:t>
            </a:r>
            <a:r>
              <a:rPr lang="en-US" sz="1500" dirty="0" smtClean="0">
                <a:solidFill>
                  <a:schemeClr val="tx1"/>
                </a:solidFill>
              </a:rPr>
              <a:t> servers.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GB" sz="3200" b="1" dirty="0">
                <a:solidFill>
                  <a:srgbClr val="263147"/>
                </a:solidFill>
                <a:latin typeface="Arial"/>
              </a:rPr>
              <a:t>Data Partitioning</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40487741-0CC8-4CE2-9F20-78C8EF5017CB}" type="datetime1">
              <a:rPr lang="en-US" smtClean="0"/>
              <a:pPr>
                <a:defRPr/>
              </a:pPr>
              <a:t>3/30/2016</a:t>
            </a:fld>
            <a:endParaRPr lang="en-US" dirty="0"/>
          </a:p>
        </p:txBody>
      </p:sp>
      <p:pic>
        <p:nvPicPr>
          <p:cNvPr id="46082" name="Picture 2"/>
          <p:cNvPicPr>
            <a:picLocks noChangeAspect="1" noChangeArrowheads="1"/>
          </p:cNvPicPr>
          <p:nvPr/>
        </p:nvPicPr>
        <p:blipFill>
          <a:blip r:embed="rId2" cstate="email"/>
          <a:srcRect l="5323" r="2531"/>
          <a:stretch>
            <a:fillRect/>
          </a:stretch>
        </p:blipFill>
        <p:spPr bwMode="auto">
          <a:xfrm>
            <a:off x="762000" y="3009900"/>
            <a:ext cx="8458200" cy="1333500"/>
          </a:xfrm>
          <a:prstGeom prst="rect">
            <a:avLst/>
          </a:prstGeom>
          <a:ln>
            <a:noFill/>
          </a:ln>
          <a:effectLst>
            <a:outerShdw blurRad="190500" algn="tl" rotWithShape="0">
              <a:srgbClr val="000000">
                <a:alpha val="70000"/>
              </a:srgbClr>
            </a:outerShdw>
          </a:effectLst>
        </p:spPr>
      </p:pic>
      <p:pic>
        <p:nvPicPr>
          <p:cNvPr id="46083" name="Picture 3"/>
          <p:cNvPicPr>
            <a:picLocks noChangeAspect="1" noChangeArrowheads="1"/>
          </p:cNvPicPr>
          <p:nvPr/>
        </p:nvPicPr>
        <p:blipFill>
          <a:blip r:embed="rId3" cstate="email"/>
          <a:srcRect/>
          <a:stretch>
            <a:fillRect/>
          </a:stretch>
        </p:blipFill>
        <p:spPr bwMode="auto">
          <a:xfrm>
            <a:off x="779319" y="5105400"/>
            <a:ext cx="8517081" cy="1219200"/>
          </a:xfrm>
          <a:prstGeom prst="rect">
            <a:avLst/>
          </a:prstGeom>
          <a:ln>
            <a:noFill/>
          </a:ln>
          <a:effectLst>
            <a:outerShdw blurRad="190500" algn="tl" rotWithShape="0">
              <a:srgbClr val="000000">
                <a:alpha val="70000"/>
              </a:srgbClr>
            </a:outerShdw>
          </a:effectLst>
        </p:spPr>
      </p:pic>
      <p:sp>
        <p:nvSpPr>
          <p:cNvPr id="9" name="Content Placeholder 3"/>
          <p:cNvSpPr>
            <a:spLocks noGrp="1"/>
          </p:cNvSpPr>
          <p:nvPr>
            <p:ph idx="1"/>
          </p:nvPr>
        </p:nvSpPr>
        <p:spPr>
          <a:xfrm>
            <a:off x="152400" y="990600"/>
            <a:ext cx="9601200" cy="1295400"/>
          </a:xfrm>
          <a:prstGeom prst="rect">
            <a:avLst/>
          </a:prstGeom>
          <a:solidFill>
            <a:schemeClr val="bg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chorCtr="0">
            <a:noAutofit/>
          </a:bodyPr>
          <a:lstStyle/>
          <a:p>
            <a:pPr lvl="1">
              <a:buClr>
                <a:srgbClr val="05C3FF"/>
              </a:buClr>
            </a:pPr>
            <a:r>
              <a:rPr lang="en-US" dirty="0" err="1" smtClean="0">
                <a:solidFill>
                  <a:schemeClr val="tx1"/>
                </a:solidFill>
              </a:rPr>
              <a:t>MongoDB</a:t>
            </a:r>
            <a:r>
              <a:rPr lang="en-US" dirty="0" smtClean="0">
                <a:solidFill>
                  <a:schemeClr val="tx1"/>
                </a:solidFill>
              </a:rPr>
              <a:t> distributes data, or shards, at the collection level. </a:t>
            </a:r>
            <a:r>
              <a:rPr lang="en-US" dirty="0" err="1" smtClean="0">
                <a:solidFill>
                  <a:schemeClr val="tx1"/>
                </a:solidFill>
              </a:rPr>
              <a:t>Sharding</a:t>
            </a:r>
            <a:r>
              <a:rPr lang="en-US" dirty="0" smtClean="0">
                <a:solidFill>
                  <a:schemeClr val="tx1"/>
                </a:solidFill>
              </a:rPr>
              <a:t> partitions a collection’s data by the shard </a:t>
            </a:r>
            <a:r>
              <a:rPr lang="en-US" dirty="0" err="1" smtClean="0">
                <a:solidFill>
                  <a:schemeClr val="tx1"/>
                </a:solidFill>
              </a:rPr>
              <a:t>key.A</a:t>
            </a:r>
            <a:r>
              <a:rPr lang="en-US" dirty="0" smtClean="0">
                <a:solidFill>
                  <a:schemeClr val="tx1"/>
                </a:solidFill>
              </a:rPr>
              <a:t> shard key is either an indexed field or an indexed compound field that exists in every document in the collection. </a:t>
            </a:r>
          </a:p>
          <a:p>
            <a:pPr lvl="1">
              <a:buClr>
                <a:srgbClr val="05C3FF"/>
              </a:buClr>
            </a:pPr>
            <a:r>
              <a:rPr lang="en-US" dirty="0" err="1" smtClean="0">
                <a:solidFill>
                  <a:schemeClr val="tx1"/>
                </a:solidFill>
              </a:rPr>
              <a:t>MongoDB</a:t>
            </a:r>
            <a:r>
              <a:rPr lang="en-US" dirty="0" smtClean="0">
                <a:solidFill>
                  <a:schemeClr val="tx1"/>
                </a:solidFill>
              </a:rPr>
              <a:t> divides the shard key values into chunks and distributes the chunks evenly across the shards. To divide the shard key values into chunks, </a:t>
            </a:r>
            <a:r>
              <a:rPr lang="en-US" dirty="0" err="1" smtClean="0">
                <a:solidFill>
                  <a:schemeClr val="tx1"/>
                </a:solidFill>
              </a:rPr>
              <a:t>MongoDB</a:t>
            </a:r>
            <a:r>
              <a:rPr lang="en-US" dirty="0" smtClean="0">
                <a:solidFill>
                  <a:schemeClr val="tx1"/>
                </a:solidFill>
              </a:rPr>
              <a:t> uses either range based partitioning or hash based partitioning.</a:t>
            </a:r>
          </a:p>
        </p:txBody>
      </p:sp>
      <p:sp>
        <p:nvSpPr>
          <p:cNvPr id="10" name="Content Placeholder 3"/>
          <p:cNvSpPr txBox="1">
            <a:spLocks/>
          </p:cNvSpPr>
          <p:nvPr/>
        </p:nvSpPr>
        <p:spPr>
          <a:xfrm>
            <a:off x="152400" y="2362200"/>
            <a:ext cx="9601200" cy="609600"/>
          </a:xfrm>
          <a:prstGeom prst="rect">
            <a:avLst/>
          </a:prstGeom>
          <a:solidFill>
            <a:schemeClr val="bg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0" tIns="72000" rIns="72000" bIns="72000" rtlCol="0" anchor="ctr" anchorCtr="0">
            <a:noAutofit/>
          </a:bodyPr>
          <a:lstStyle/>
          <a:p>
            <a:pPr lvl="1" indent="-228600" defTabSz="914342">
              <a:spcAft>
                <a:spcPts val="600"/>
              </a:spcAft>
              <a:buClr>
                <a:srgbClr val="05C3FF"/>
              </a:buClr>
              <a:buFont typeface="Wingdings" pitchFamily="2" charset="2"/>
              <a:buChar char="§"/>
            </a:pPr>
            <a:r>
              <a:rPr lang="en-US" sz="1600" b="1" dirty="0" smtClean="0"/>
              <a:t>Range Based </a:t>
            </a:r>
            <a:r>
              <a:rPr lang="en-US" sz="1600" b="1" dirty="0" err="1" smtClean="0"/>
              <a:t>Sharding</a:t>
            </a:r>
            <a:r>
              <a:rPr lang="en-US" sz="1600" b="1" dirty="0" smtClean="0"/>
              <a:t>: </a:t>
            </a:r>
            <a:r>
              <a:rPr lang="en-US" sz="1600" dirty="0" err="1" smtClean="0"/>
              <a:t>MongoDB</a:t>
            </a:r>
            <a:r>
              <a:rPr lang="en-US" sz="1600" dirty="0" smtClean="0"/>
              <a:t> divides the data set into ranges determined by the shard key values to provide range based partitioning.</a:t>
            </a:r>
          </a:p>
        </p:txBody>
      </p:sp>
      <p:sp>
        <p:nvSpPr>
          <p:cNvPr id="11" name="Content Placeholder 3"/>
          <p:cNvSpPr txBox="1">
            <a:spLocks/>
          </p:cNvSpPr>
          <p:nvPr/>
        </p:nvSpPr>
        <p:spPr>
          <a:xfrm>
            <a:off x="152400" y="4419600"/>
            <a:ext cx="9601200" cy="609600"/>
          </a:xfrm>
          <a:prstGeom prst="rect">
            <a:avLst/>
          </a:prstGeom>
          <a:solidFill>
            <a:schemeClr val="bg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0" tIns="72000" rIns="72000" bIns="72000" rtlCol="0" anchor="ctr" anchorCtr="0">
            <a:noAutofit/>
          </a:bodyPr>
          <a:lstStyle/>
          <a:p>
            <a:pPr lvl="1" indent="-228600" defTabSz="914342">
              <a:spcAft>
                <a:spcPts val="600"/>
              </a:spcAft>
              <a:buClr>
                <a:srgbClr val="05C3FF"/>
              </a:buClr>
              <a:buFont typeface="Wingdings" pitchFamily="2" charset="2"/>
              <a:buChar char="§"/>
            </a:pPr>
            <a:r>
              <a:rPr lang="en-GB" sz="1600" b="1" dirty="0" smtClean="0"/>
              <a:t>Hash Based </a:t>
            </a:r>
            <a:r>
              <a:rPr lang="en-GB" sz="1600" b="1" dirty="0" err="1" smtClean="0"/>
              <a:t>Sharding</a:t>
            </a:r>
            <a:r>
              <a:rPr lang="en-US" sz="1600" b="1" dirty="0" smtClean="0"/>
              <a:t>: </a:t>
            </a:r>
            <a:r>
              <a:rPr lang="en-GB" sz="1600" dirty="0" err="1" smtClean="0"/>
              <a:t>MongoDB</a:t>
            </a:r>
            <a:r>
              <a:rPr lang="en-GB" sz="1600" dirty="0" smtClean="0"/>
              <a:t> computes a hash of a field’s value, and then uses these hashes to create chunks.</a:t>
            </a:r>
            <a:endParaRPr lang="en-US" sz="1600"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GB" sz="3200" b="1" dirty="0" err="1" smtClean="0">
                <a:solidFill>
                  <a:srgbClr val="263147"/>
                </a:solidFill>
                <a:latin typeface="Arial"/>
              </a:rPr>
              <a:t>GridFS</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2B54EFAB-0B1C-438E-821E-FBCFFB3531BD}" type="datetime1">
              <a:rPr lang="en-US" smtClean="0"/>
              <a:pPr>
                <a:defRPr/>
              </a:pPr>
              <a:t>3/30/2016</a:t>
            </a:fld>
            <a:endParaRPr lang="en-US" dirty="0"/>
          </a:p>
        </p:txBody>
      </p:sp>
      <p:sp>
        <p:nvSpPr>
          <p:cNvPr id="5" name="Content Placeholder 3"/>
          <p:cNvSpPr>
            <a:spLocks noGrp="1"/>
          </p:cNvSpPr>
          <p:nvPr>
            <p:ph idx="1"/>
          </p:nvPr>
        </p:nvSpPr>
        <p:spPr>
          <a:xfrm>
            <a:off x="762000" y="1219200"/>
            <a:ext cx="8991600" cy="5029200"/>
          </a:xfrm>
          <a:prstGeom prst="rect">
            <a:avLst/>
          </a:prstGeom>
          <a:solidFill>
            <a:schemeClr val="bg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chorCtr="0">
            <a:noAutofit/>
          </a:bodyPr>
          <a:lstStyle/>
          <a:p>
            <a:pPr lvl="1">
              <a:buClr>
                <a:srgbClr val="05C3FF"/>
              </a:buClr>
            </a:pPr>
            <a:r>
              <a:rPr lang="en-US" sz="1800" dirty="0" err="1" smtClean="0">
                <a:solidFill>
                  <a:schemeClr val="tx1"/>
                </a:solidFill>
              </a:rPr>
              <a:t>MongoDB</a:t>
            </a:r>
            <a:r>
              <a:rPr lang="en-US" sz="1800" dirty="0" smtClean="0">
                <a:solidFill>
                  <a:schemeClr val="tx1"/>
                </a:solidFill>
              </a:rPr>
              <a:t> provides </a:t>
            </a:r>
            <a:r>
              <a:rPr lang="en-US" sz="1800" dirty="0" err="1" smtClean="0">
                <a:solidFill>
                  <a:schemeClr val="tx1"/>
                </a:solidFill>
              </a:rPr>
              <a:t>GridFS</a:t>
            </a:r>
            <a:r>
              <a:rPr lang="en-US" sz="1800" dirty="0" smtClean="0">
                <a:solidFill>
                  <a:schemeClr val="tx1"/>
                </a:solidFill>
              </a:rPr>
              <a:t> specification for storing and retrieving files such as images, audio files, video files that exceed the BSON-document size limit of 16MB.</a:t>
            </a:r>
          </a:p>
          <a:p>
            <a:pPr lvl="1">
              <a:buClr>
                <a:srgbClr val="05C3FF"/>
              </a:buClr>
            </a:pPr>
            <a:r>
              <a:rPr lang="en-US" sz="1800" dirty="0" err="1" smtClean="0">
                <a:solidFill>
                  <a:schemeClr val="tx1"/>
                </a:solidFill>
              </a:rPr>
              <a:t>GridFS</a:t>
            </a:r>
            <a:r>
              <a:rPr lang="en-US" sz="1800" dirty="0" smtClean="0">
                <a:solidFill>
                  <a:schemeClr val="tx1"/>
                </a:solidFill>
              </a:rPr>
              <a:t> divides a file into parts, or chunks, and stores each of those chunks as a separate document.</a:t>
            </a:r>
          </a:p>
          <a:p>
            <a:pPr lvl="1">
              <a:buClr>
                <a:srgbClr val="05C3FF"/>
              </a:buClr>
            </a:pPr>
            <a:r>
              <a:rPr lang="en-US" sz="1800" dirty="0" smtClean="0">
                <a:solidFill>
                  <a:schemeClr val="tx1"/>
                </a:solidFill>
              </a:rPr>
              <a:t>By default </a:t>
            </a:r>
            <a:r>
              <a:rPr lang="en-US" sz="1800" dirty="0" err="1" smtClean="0">
                <a:solidFill>
                  <a:schemeClr val="tx1"/>
                </a:solidFill>
              </a:rPr>
              <a:t>GridFS</a:t>
            </a:r>
            <a:r>
              <a:rPr lang="en-US" sz="1800" dirty="0" smtClean="0">
                <a:solidFill>
                  <a:schemeClr val="tx1"/>
                </a:solidFill>
              </a:rPr>
              <a:t> limits chunk size to 255k.</a:t>
            </a:r>
          </a:p>
          <a:p>
            <a:pPr lvl="1">
              <a:buClr>
                <a:srgbClr val="05C3FF"/>
              </a:buClr>
            </a:pPr>
            <a:r>
              <a:rPr lang="en-US" sz="1800" dirty="0" err="1" smtClean="0">
                <a:solidFill>
                  <a:schemeClr val="tx1"/>
                </a:solidFill>
              </a:rPr>
              <a:t>GridFS</a:t>
            </a:r>
            <a:r>
              <a:rPr lang="en-US" sz="1800" dirty="0" smtClean="0">
                <a:solidFill>
                  <a:schemeClr val="tx1"/>
                </a:solidFill>
              </a:rPr>
              <a:t> uses two collections to store files:</a:t>
            </a:r>
          </a:p>
          <a:p>
            <a:pPr lvl="2">
              <a:buClr>
                <a:srgbClr val="05C3FF"/>
              </a:buClr>
            </a:pPr>
            <a:r>
              <a:rPr lang="en-US" sz="1800" dirty="0" err="1" smtClean="0">
                <a:solidFill>
                  <a:schemeClr val="tx1"/>
                </a:solidFill>
              </a:rPr>
              <a:t>fs.files</a:t>
            </a:r>
            <a:endParaRPr lang="en-US" sz="1800" dirty="0" smtClean="0">
              <a:solidFill>
                <a:schemeClr val="tx1"/>
              </a:solidFill>
            </a:endParaRPr>
          </a:p>
          <a:p>
            <a:pPr lvl="2">
              <a:buClr>
                <a:srgbClr val="05C3FF"/>
              </a:buClr>
            </a:pPr>
            <a:r>
              <a:rPr lang="en-US" sz="1800" dirty="0" err="1" smtClean="0">
                <a:solidFill>
                  <a:schemeClr val="tx1"/>
                </a:solidFill>
              </a:rPr>
              <a:t>fs.chunks</a:t>
            </a:r>
            <a:endParaRPr lang="en-US" sz="1800" dirty="0" smtClean="0">
              <a:solidFill>
                <a:schemeClr val="tx1"/>
              </a:solidFill>
            </a:endParaRPr>
          </a:p>
          <a:p>
            <a:pPr lvl="1">
              <a:buClr>
                <a:srgbClr val="05C3FF"/>
              </a:buClr>
            </a:pPr>
            <a:r>
              <a:rPr lang="en-US" sz="1800" dirty="0" smtClean="0">
                <a:solidFill>
                  <a:schemeClr val="tx1"/>
                </a:solidFill>
              </a:rPr>
              <a:t>When we query a </a:t>
            </a:r>
            <a:r>
              <a:rPr lang="en-US" sz="1800" dirty="0" err="1" smtClean="0">
                <a:solidFill>
                  <a:schemeClr val="tx1"/>
                </a:solidFill>
              </a:rPr>
              <a:t>GridFS</a:t>
            </a:r>
            <a:r>
              <a:rPr lang="en-US" sz="1800" dirty="0" smtClean="0">
                <a:solidFill>
                  <a:schemeClr val="tx1"/>
                </a:solidFill>
              </a:rPr>
              <a:t> store for a file, the driver or client will reassemble the chunks as needed.</a:t>
            </a:r>
          </a:p>
          <a:p>
            <a:pPr lvl="1">
              <a:buClr>
                <a:srgbClr val="05C3FF"/>
              </a:buClr>
            </a:pPr>
            <a:r>
              <a:rPr lang="en-US" sz="1800" dirty="0" smtClean="0">
                <a:solidFill>
                  <a:schemeClr val="tx1"/>
                </a:solidFill>
              </a:rPr>
              <a:t>We can also access information from arbitrary sections of files, which allows you to “skip” into the middle of a video or audio file.</a:t>
            </a:r>
          </a:p>
          <a:p>
            <a:pPr lvl="1">
              <a:buClr>
                <a:srgbClr val="05C3FF"/>
              </a:buClr>
            </a:pPr>
            <a:r>
              <a:rPr lang="en-US" sz="1800" dirty="0" err="1" smtClean="0">
                <a:solidFill>
                  <a:schemeClr val="tx1"/>
                </a:solidFill>
              </a:rPr>
              <a:t>GridFSCan</a:t>
            </a:r>
            <a:r>
              <a:rPr lang="en-US" sz="1800" dirty="0" smtClean="0">
                <a:solidFill>
                  <a:schemeClr val="tx1"/>
                </a:solidFill>
              </a:rPr>
              <a:t> store any types of file.</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GB" sz="3200" b="1" dirty="0" smtClean="0">
                <a:solidFill>
                  <a:srgbClr val="263147"/>
                </a:solidFill>
                <a:latin typeface="Arial"/>
              </a:rPr>
              <a:t>Adding Files in </a:t>
            </a:r>
            <a:r>
              <a:rPr lang="en-GB" sz="3200" b="1" dirty="0" err="1" smtClean="0">
                <a:solidFill>
                  <a:srgbClr val="263147"/>
                </a:solidFill>
                <a:latin typeface="Arial"/>
              </a:rPr>
              <a:t>GridFS</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6845D28C-5FD1-4DF2-8476-66CB0077D707}" type="datetime1">
              <a:rPr lang="en-US" smtClean="0"/>
              <a:pPr>
                <a:defRPr/>
              </a:pPr>
              <a:t>3/30/2016</a:t>
            </a:fld>
            <a:endParaRPr lang="en-US" dirty="0"/>
          </a:p>
        </p:txBody>
      </p:sp>
      <p:sp>
        <p:nvSpPr>
          <p:cNvPr id="84994" name="Rectangle 2"/>
          <p:cNvSpPr>
            <a:spLocks noChangeArrowheads="1"/>
          </p:cNvSpPr>
          <p:nvPr/>
        </p:nvSpPr>
        <p:spPr bwMode="auto">
          <a:xfrm>
            <a:off x="0" y="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84996" name="Rectangle 4"/>
          <p:cNvSpPr>
            <a:spLocks noChangeArrowheads="1"/>
          </p:cNvSpPr>
          <p:nvPr/>
        </p:nvSpPr>
        <p:spPr bwMode="auto">
          <a:xfrm>
            <a:off x="0" y="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pic>
        <p:nvPicPr>
          <p:cNvPr id="84998" name="Picture 6"/>
          <p:cNvPicPr>
            <a:picLocks noChangeAspect="1" noChangeArrowheads="1"/>
          </p:cNvPicPr>
          <p:nvPr/>
        </p:nvPicPr>
        <p:blipFill>
          <a:blip r:embed="rId2" cstate="email"/>
          <a:srcRect/>
          <a:stretch>
            <a:fillRect/>
          </a:stretch>
        </p:blipFill>
        <p:spPr bwMode="auto">
          <a:xfrm>
            <a:off x="914400" y="2743200"/>
            <a:ext cx="8610600" cy="1882587"/>
          </a:xfrm>
          <a:prstGeom prst="rect">
            <a:avLst/>
          </a:prstGeom>
          <a:ln>
            <a:noFill/>
          </a:ln>
          <a:effectLst>
            <a:outerShdw blurRad="190500" algn="tl" rotWithShape="0">
              <a:srgbClr val="000000">
                <a:alpha val="70000"/>
              </a:srgbClr>
            </a:outerShdw>
          </a:effectLst>
        </p:spPr>
      </p:pic>
      <p:pic>
        <p:nvPicPr>
          <p:cNvPr id="84999" name="Picture 7"/>
          <p:cNvPicPr>
            <a:picLocks noChangeAspect="1" noChangeArrowheads="1"/>
          </p:cNvPicPr>
          <p:nvPr/>
        </p:nvPicPr>
        <p:blipFill>
          <a:blip r:embed="rId3" cstate="email"/>
          <a:srcRect/>
          <a:stretch>
            <a:fillRect/>
          </a:stretch>
        </p:blipFill>
        <p:spPr bwMode="auto">
          <a:xfrm>
            <a:off x="914400" y="4724400"/>
            <a:ext cx="8610599" cy="1600200"/>
          </a:xfrm>
          <a:prstGeom prst="rect">
            <a:avLst/>
          </a:prstGeom>
          <a:ln>
            <a:noFill/>
          </a:ln>
          <a:effectLst>
            <a:outerShdw blurRad="190500" algn="tl" rotWithShape="0">
              <a:srgbClr val="000000">
                <a:alpha val="70000"/>
              </a:srgbClr>
            </a:outerShdw>
          </a:effectLst>
        </p:spPr>
      </p:pic>
      <p:sp>
        <p:nvSpPr>
          <p:cNvPr id="9" name="Content Placeholder 3"/>
          <p:cNvSpPr>
            <a:spLocks noGrp="1"/>
          </p:cNvSpPr>
          <p:nvPr>
            <p:ph idx="1"/>
          </p:nvPr>
        </p:nvSpPr>
        <p:spPr>
          <a:xfrm>
            <a:off x="914400" y="1143000"/>
            <a:ext cx="8534400" cy="1600200"/>
          </a:xfrm>
          <a:prstGeom prst="rect">
            <a:avLst/>
          </a:prstGeom>
          <a:solidFill>
            <a:schemeClr val="bg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chorCtr="0">
            <a:noAutofit/>
          </a:bodyPr>
          <a:lstStyle/>
          <a:p>
            <a:pPr marL="457200" lvl="2" indent="0" defTabSz="914400">
              <a:spcAft>
                <a:spcPts val="0"/>
              </a:spcAft>
              <a:buClrTx/>
              <a:buNone/>
            </a:pPr>
            <a:r>
              <a:rPr lang="en-GB" sz="1800" dirty="0" smtClean="0">
                <a:solidFill>
                  <a:srgbClr val="263147"/>
                </a:solidFill>
              </a:rPr>
              <a:t>run </a:t>
            </a:r>
            <a:r>
              <a:rPr lang="en-GB" sz="1800" b="1" dirty="0" err="1" smtClean="0">
                <a:solidFill>
                  <a:srgbClr val="263147"/>
                </a:solidFill>
              </a:rPr>
              <a:t>mongofiles</a:t>
            </a:r>
            <a:r>
              <a:rPr lang="en-GB" sz="1800" dirty="0" smtClean="0">
                <a:solidFill>
                  <a:srgbClr val="263147"/>
                </a:solidFill>
              </a:rPr>
              <a:t> exe from command prompt as shown below:</a:t>
            </a:r>
          </a:p>
          <a:p>
            <a:pPr marL="457200" lvl="2" indent="0" defTabSz="914400">
              <a:spcAft>
                <a:spcPts val="0"/>
              </a:spcAft>
              <a:buClrTx/>
              <a:buNone/>
            </a:pPr>
            <a:endParaRPr lang="en-GB" sz="1800" dirty="0" smtClean="0">
              <a:solidFill>
                <a:srgbClr val="263147"/>
              </a:solidFill>
            </a:endParaRPr>
          </a:p>
          <a:p>
            <a:pPr marL="457200" lvl="2" indent="0" defTabSz="914400">
              <a:spcAft>
                <a:spcPts val="0"/>
              </a:spcAft>
              <a:buClrTx/>
              <a:buNone/>
            </a:pPr>
            <a:r>
              <a:rPr lang="en-GB" sz="1800" i="1" dirty="0" smtClean="0">
                <a:solidFill>
                  <a:srgbClr val="263147"/>
                </a:solidFill>
              </a:rPr>
              <a:t>mongofiles.exe -d &lt;database&gt; -c &lt;collection&gt; -prefix &lt;string&gt; put &lt;filename&gt;</a:t>
            </a:r>
          </a:p>
          <a:p>
            <a:pPr marL="457200" lvl="2" indent="0" defTabSz="914400">
              <a:spcAft>
                <a:spcPts val="0"/>
              </a:spcAft>
              <a:buClrTx/>
              <a:buNone/>
            </a:pPr>
            <a:r>
              <a:rPr lang="en-GB" sz="1800" i="1" dirty="0" smtClean="0">
                <a:solidFill>
                  <a:srgbClr val="263147"/>
                </a:solidFill>
              </a:rPr>
              <a:t>mongofiles.exe -d &lt;database&gt; get &lt;filename&gt;</a:t>
            </a:r>
          </a:p>
          <a:p>
            <a:pPr marL="457200" lvl="2" indent="0" defTabSz="914400">
              <a:spcAft>
                <a:spcPts val="0"/>
              </a:spcAft>
              <a:buClrTx/>
              <a:buNone/>
            </a:pPr>
            <a:r>
              <a:rPr lang="en-GB" sz="1800" i="1" dirty="0" err="1" smtClean="0">
                <a:solidFill>
                  <a:srgbClr val="263147"/>
                </a:solidFill>
              </a:rPr>
              <a:t>mongofiles</a:t>
            </a:r>
            <a:r>
              <a:rPr lang="en-GB" sz="1800" i="1" dirty="0" smtClean="0">
                <a:solidFill>
                  <a:srgbClr val="263147"/>
                </a:solidFill>
              </a:rPr>
              <a:t> -d records list </a:t>
            </a:r>
            <a:r>
              <a:rPr lang="en-GB" sz="1800" b="1" i="1" dirty="0" smtClean="0">
                <a:solidFill>
                  <a:srgbClr val="263147"/>
                </a:solidFill>
              </a:rPr>
              <a:t>[to list lists in </a:t>
            </a:r>
            <a:r>
              <a:rPr lang="en-GB" sz="1800" b="1" i="1" dirty="0" err="1" smtClean="0">
                <a:solidFill>
                  <a:srgbClr val="263147"/>
                </a:solidFill>
              </a:rPr>
              <a:t>GridFS</a:t>
            </a:r>
            <a:r>
              <a:rPr lang="en-GB" sz="1800" b="1" i="1" dirty="0" smtClean="0">
                <a:solidFill>
                  <a:srgbClr val="263147"/>
                </a:solidFill>
              </a:rPr>
              <a:t>]</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GB" sz="3200" b="1" dirty="0" err="1" smtClean="0">
                <a:solidFill>
                  <a:srgbClr val="263147"/>
                </a:solidFill>
                <a:latin typeface="Arial"/>
              </a:rPr>
              <a:t>GridFS</a:t>
            </a:r>
            <a:r>
              <a:rPr lang="en-GB" sz="3200" b="1" dirty="0" smtClean="0">
                <a:solidFill>
                  <a:srgbClr val="263147"/>
                </a:solidFill>
                <a:latin typeface="Arial"/>
              </a:rPr>
              <a:t> collections</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1869E0F1-06E7-461D-B0DC-872A9E5CB571}" type="datetime1">
              <a:rPr lang="en-US" smtClean="0"/>
              <a:pPr>
                <a:defRPr/>
              </a:pPr>
              <a:t>3/30/2016</a:t>
            </a:fld>
            <a:endParaRPr lang="en-US" dirty="0"/>
          </a:p>
        </p:txBody>
      </p:sp>
      <p:sp>
        <p:nvSpPr>
          <p:cNvPr id="84994" name="Rectangle 2"/>
          <p:cNvSpPr>
            <a:spLocks noChangeArrowheads="1"/>
          </p:cNvSpPr>
          <p:nvPr/>
        </p:nvSpPr>
        <p:spPr bwMode="auto">
          <a:xfrm>
            <a:off x="0" y="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84996" name="Rectangle 4"/>
          <p:cNvSpPr>
            <a:spLocks noChangeArrowheads="1"/>
          </p:cNvSpPr>
          <p:nvPr/>
        </p:nvSpPr>
        <p:spPr bwMode="auto">
          <a:xfrm>
            <a:off x="0" y="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87045" name="Rectangle 5"/>
          <p:cNvSpPr>
            <a:spLocks noChangeArrowheads="1"/>
          </p:cNvSpPr>
          <p:nvPr/>
        </p:nvSpPr>
        <p:spPr bwMode="auto">
          <a:xfrm>
            <a:off x="0" y="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87044" name="Object 4"/>
          <p:cNvGraphicFramePr>
            <a:graphicFrameLocks noChangeAspect="1"/>
          </p:cNvGraphicFramePr>
          <p:nvPr/>
        </p:nvGraphicFramePr>
        <p:xfrm>
          <a:off x="304800" y="1371600"/>
          <a:ext cx="3200400" cy="1676400"/>
        </p:xfrm>
        <a:graphic>
          <a:graphicData uri="http://schemas.openxmlformats.org/presentationml/2006/ole">
            <p:oleObj spid="_x0000_s87052" name="Bitmap Image" r:id="rId3" imgW="1867161" imgH="933580" progId="PBrush">
              <p:embed/>
            </p:oleObj>
          </a:graphicData>
        </a:graphic>
      </p:graphicFrame>
      <p:sp>
        <p:nvSpPr>
          <p:cNvPr id="87047" name="Rectangle 7"/>
          <p:cNvSpPr>
            <a:spLocks noChangeArrowheads="1"/>
          </p:cNvSpPr>
          <p:nvPr/>
        </p:nvSpPr>
        <p:spPr bwMode="auto">
          <a:xfrm>
            <a:off x="0" y="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pic>
        <p:nvPicPr>
          <p:cNvPr id="87048" name="Picture 8"/>
          <p:cNvPicPr>
            <a:picLocks noChangeAspect="1" noChangeArrowheads="1"/>
          </p:cNvPicPr>
          <p:nvPr/>
        </p:nvPicPr>
        <p:blipFill>
          <a:blip r:embed="rId4" cstate="email"/>
          <a:srcRect/>
          <a:stretch>
            <a:fillRect/>
          </a:stretch>
        </p:blipFill>
        <p:spPr bwMode="auto">
          <a:xfrm>
            <a:off x="3657600" y="3657600"/>
            <a:ext cx="5943600" cy="2514600"/>
          </a:xfrm>
          <a:prstGeom prst="rect">
            <a:avLst/>
          </a:prstGeom>
          <a:ln>
            <a:noFill/>
          </a:ln>
          <a:effectLst>
            <a:outerShdw blurRad="190500" algn="tl" rotWithShape="0">
              <a:srgbClr val="000000">
                <a:alpha val="70000"/>
              </a:srgbClr>
            </a:outerShdw>
          </a:effectLst>
        </p:spPr>
      </p:pic>
      <p:pic>
        <p:nvPicPr>
          <p:cNvPr id="87049" name="Picture 9"/>
          <p:cNvPicPr>
            <a:picLocks noChangeAspect="1" noChangeArrowheads="1"/>
          </p:cNvPicPr>
          <p:nvPr/>
        </p:nvPicPr>
        <p:blipFill>
          <a:blip r:embed="rId5" cstate="email"/>
          <a:srcRect/>
          <a:stretch>
            <a:fillRect/>
          </a:stretch>
        </p:blipFill>
        <p:spPr bwMode="auto">
          <a:xfrm>
            <a:off x="3657600" y="1143000"/>
            <a:ext cx="5943600" cy="2357438"/>
          </a:xfrm>
          <a:prstGeom prst="rect">
            <a:avLst/>
          </a:prstGeom>
          <a:ln>
            <a:noFill/>
          </a:ln>
          <a:effectLst>
            <a:outerShdw blurRad="190500" algn="tl" rotWithShape="0">
              <a:srgbClr val="000000">
                <a:alpha val="70000"/>
              </a:srgbClr>
            </a:outerShdw>
          </a:effectLst>
        </p:spPr>
      </p:pic>
      <p:sp>
        <p:nvSpPr>
          <p:cNvPr id="12" name="Content Placeholder 3"/>
          <p:cNvSpPr>
            <a:spLocks noGrp="1"/>
          </p:cNvSpPr>
          <p:nvPr>
            <p:ph idx="1"/>
          </p:nvPr>
        </p:nvSpPr>
        <p:spPr>
          <a:xfrm>
            <a:off x="228600" y="3200400"/>
            <a:ext cx="3276600" cy="2971800"/>
          </a:xfrm>
          <a:prstGeom prst="rect">
            <a:avLst/>
          </a:prstGeom>
          <a:solidFill>
            <a:schemeClr val="bg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chorCtr="0">
            <a:noAutofit/>
          </a:bodyPr>
          <a:lstStyle/>
          <a:p>
            <a:pPr lvl="1">
              <a:buClr>
                <a:srgbClr val="05C3FF"/>
              </a:buClr>
            </a:pPr>
            <a:r>
              <a:rPr lang="en-US" sz="1800" b="1" dirty="0" smtClean="0">
                <a:solidFill>
                  <a:schemeClr val="tx1"/>
                </a:solidFill>
              </a:rPr>
              <a:t>Note: </a:t>
            </a:r>
            <a:r>
              <a:rPr lang="en-US" sz="1800" b="1" dirty="0" err="1" smtClean="0">
                <a:solidFill>
                  <a:schemeClr val="tx1"/>
                </a:solidFill>
              </a:rPr>
              <a:t>fs.chunks</a:t>
            </a:r>
            <a:r>
              <a:rPr lang="en-US" sz="1800" b="1" dirty="0" smtClean="0">
                <a:solidFill>
                  <a:schemeClr val="tx1"/>
                </a:solidFill>
              </a:rPr>
              <a:t> store binary data and querying this collection will return binary data of file.</a:t>
            </a:r>
          </a:p>
          <a:p>
            <a:pPr lvl="1">
              <a:buClr>
                <a:srgbClr val="05C3FF"/>
              </a:buClr>
            </a:pPr>
            <a:endParaRPr lang="en-US" sz="1800" b="1" dirty="0" smtClean="0">
              <a:solidFill>
                <a:schemeClr val="tx1"/>
              </a:solidFill>
            </a:endParaRPr>
          </a:p>
          <a:p>
            <a:pPr lvl="1">
              <a:buClr>
                <a:srgbClr val="05C3FF"/>
              </a:buClr>
            </a:pPr>
            <a:r>
              <a:rPr lang="en-US" sz="1800" b="1" dirty="0" smtClean="0">
                <a:solidFill>
                  <a:schemeClr val="tx1"/>
                </a:solidFill>
              </a:rPr>
              <a:t>Structure is shown right side.</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GB" sz="3200" b="1" dirty="0" smtClean="0">
                <a:solidFill>
                  <a:srgbClr val="263147"/>
                </a:solidFill>
                <a:latin typeface="Arial"/>
              </a:rPr>
              <a:t>Retrieving Files from </a:t>
            </a:r>
            <a:r>
              <a:rPr lang="en-GB" sz="3200" b="1" dirty="0" err="1" smtClean="0">
                <a:solidFill>
                  <a:srgbClr val="263147"/>
                </a:solidFill>
                <a:latin typeface="Arial"/>
              </a:rPr>
              <a:t>GridFS</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E3C888BF-2FD9-40EC-918B-AA31FBCE35AC}" type="datetime1">
              <a:rPr lang="en-US" smtClean="0"/>
              <a:pPr>
                <a:defRPr/>
              </a:pPr>
              <a:t>3/30/2016</a:t>
            </a:fld>
            <a:endParaRPr lang="en-US" dirty="0"/>
          </a:p>
        </p:txBody>
      </p:sp>
      <p:sp>
        <p:nvSpPr>
          <p:cNvPr id="84994" name="Rectangle 2"/>
          <p:cNvSpPr>
            <a:spLocks noChangeArrowheads="1"/>
          </p:cNvSpPr>
          <p:nvPr/>
        </p:nvSpPr>
        <p:spPr bwMode="auto">
          <a:xfrm>
            <a:off x="0" y="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84996" name="Rectangle 4"/>
          <p:cNvSpPr>
            <a:spLocks noChangeArrowheads="1"/>
          </p:cNvSpPr>
          <p:nvPr/>
        </p:nvSpPr>
        <p:spPr bwMode="auto">
          <a:xfrm>
            <a:off x="0" y="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88069" name="Rectangle 5"/>
          <p:cNvSpPr>
            <a:spLocks noChangeArrowheads="1"/>
          </p:cNvSpPr>
          <p:nvPr/>
        </p:nvSpPr>
        <p:spPr bwMode="auto">
          <a:xfrm>
            <a:off x="0" y="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pic>
        <p:nvPicPr>
          <p:cNvPr id="88070" name="Picture 6"/>
          <p:cNvPicPr>
            <a:picLocks noChangeAspect="1" noChangeArrowheads="1"/>
          </p:cNvPicPr>
          <p:nvPr/>
        </p:nvPicPr>
        <p:blipFill>
          <a:blip r:embed="rId2" cstate="email"/>
          <a:srcRect/>
          <a:stretch>
            <a:fillRect/>
          </a:stretch>
        </p:blipFill>
        <p:spPr bwMode="auto">
          <a:xfrm>
            <a:off x="609600" y="2362200"/>
            <a:ext cx="8839200" cy="2362200"/>
          </a:xfrm>
          <a:prstGeom prst="rect">
            <a:avLst/>
          </a:prstGeom>
          <a:ln>
            <a:noFill/>
          </a:ln>
          <a:effectLst>
            <a:outerShdw blurRad="190500" algn="tl" rotWithShape="0">
              <a:srgbClr val="000000">
                <a:alpha val="70000"/>
              </a:srgbClr>
            </a:outerShdw>
          </a:effectLst>
        </p:spPr>
      </p:pic>
      <p:sp>
        <p:nvSpPr>
          <p:cNvPr id="10" name="Content Placeholder 3"/>
          <p:cNvSpPr>
            <a:spLocks noGrp="1"/>
          </p:cNvSpPr>
          <p:nvPr>
            <p:ph idx="1"/>
          </p:nvPr>
        </p:nvSpPr>
        <p:spPr>
          <a:xfrm>
            <a:off x="762000" y="1219200"/>
            <a:ext cx="8534400" cy="1066800"/>
          </a:xfrm>
          <a:prstGeom prst="rect">
            <a:avLst/>
          </a:prstGeom>
          <a:solidFill>
            <a:schemeClr val="bg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chorCtr="0">
            <a:noAutofit/>
          </a:bodyPr>
          <a:lstStyle/>
          <a:p>
            <a:pPr marL="457200" lvl="2" indent="0" defTabSz="914400">
              <a:spcAft>
                <a:spcPts val="0"/>
              </a:spcAft>
              <a:buClrTx/>
              <a:buNone/>
            </a:pPr>
            <a:r>
              <a:rPr lang="en-US" sz="1800" dirty="0" smtClean="0">
                <a:solidFill>
                  <a:srgbClr val="263147"/>
                </a:solidFill>
              </a:rPr>
              <a:t>Run </a:t>
            </a:r>
            <a:r>
              <a:rPr lang="en-US" sz="1800" b="1" dirty="0" err="1" smtClean="0">
                <a:solidFill>
                  <a:srgbClr val="263147"/>
                </a:solidFill>
              </a:rPr>
              <a:t>mongofiles</a:t>
            </a:r>
            <a:r>
              <a:rPr lang="en-US" sz="1800" b="1" dirty="0" smtClean="0">
                <a:solidFill>
                  <a:srgbClr val="263147"/>
                </a:solidFill>
              </a:rPr>
              <a:t> exe </a:t>
            </a:r>
            <a:r>
              <a:rPr lang="en-US" sz="1800" dirty="0" smtClean="0">
                <a:solidFill>
                  <a:srgbClr val="263147"/>
                </a:solidFill>
              </a:rPr>
              <a:t>from command prompt as shown below:</a:t>
            </a:r>
          </a:p>
          <a:p>
            <a:pPr marL="457200" lvl="2" indent="0" defTabSz="914400">
              <a:spcAft>
                <a:spcPts val="0"/>
              </a:spcAft>
              <a:buClrTx/>
              <a:buNone/>
            </a:pPr>
            <a:endParaRPr lang="en-US" sz="1800" dirty="0" smtClean="0">
              <a:solidFill>
                <a:srgbClr val="263147"/>
              </a:solidFill>
            </a:endParaRPr>
          </a:p>
          <a:p>
            <a:pPr marL="457200" lvl="2" indent="0" defTabSz="914400">
              <a:spcAft>
                <a:spcPts val="0"/>
              </a:spcAft>
              <a:buClrTx/>
              <a:buNone/>
            </a:pPr>
            <a:r>
              <a:rPr lang="en-US" sz="1800" dirty="0" smtClean="0">
                <a:solidFill>
                  <a:srgbClr val="263147"/>
                </a:solidFill>
              </a:rPr>
              <a:t>mongofiles.exe -d &lt;database&gt; get &lt;filename&gt;</a:t>
            </a:r>
          </a:p>
        </p:txBody>
      </p:sp>
      <p:sp>
        <p:nvSpPr>
          <p:cNvPr id="11" name="Content Placeholder 3"/>
          <p:cNvSpPr txBox="1">
            <a:spLocks/>
          </p:cNvSpPr>
          <p:nvPr/>
        </p:nvSpPr>
        <p:spPr>
          <a:xfrm>
            <a:off x="838200" y="4953000"/>
            <a:ext cx="8534400" cy="1066800"/>
          </a:xfrm>
          <a:prstGeom prst="rect">
            <a:avLst/>
          </a:prstGeom>
          <a:solidFill>
            <a:schemeClr val="bg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0" tIns="72000" rIns="72000" bIns="72000" rtlCol="0" anchor="ctr" anchorCtr="0">
            <a:noAutofit/>
          </a:bodyPr>
          <a:lstStyle/>
          <a:p>
            <a:pPr marL="457200" lvl="2">
              <a:buClr>
                <a:srgbClr val="05C3FF"/>
              </a:buClr>
            </a:pPr>
            <a:r>
              <a:rPr lang="en-US" b="1" dirty="0" smtClean="0">
                <a:solidFill>
                  <a:srgbClr val="263147"/>
                </a:solidFill>
              </a:rPr>
              <a:t>Note: </a:t>
            </a:r>
            <a:r>
              <a:rPr lang="en-US" b="1" dirty="0" err="1" smtClean="0">
                <a:solidFill>
                  <a:srgbClr val="263147"/>
                </a:solidFill>
              </a:rPr>
              <a:t>MongoDB</a:t>
            </a:r>
            <a:r>
              <a:rPr lang="en-US" b="1" dirty="0" smtClean="0">
                <a:solidFill>
                  <a:srgbClr val="263147"/>
                </a:solidFill>
              </a:rPr>
              <a:t> copy file to same location from where it has copied. To copy to different location change the file location by renaming filename in </a:t>
            </a:r>
            <a:r>
              <a:rPr lang="en-US" b="1" dirty="0" err="1" smtClean="0">
                <a:solidFill>
                  <a:srgbClr val="263147"/>
                </a:solidFill>
              </a:rPr>
              <a:t>fs.files</a:t>
            </a:r>
            <a:r>
              <a:rPr lang="en-US" b="1" dirty="0" smtClean="0">
                <a:solidFill>
                  <a:srgbClr val="263147"/>
                </a:solidFill>
              </a:rPr>
              <a:t> collection.</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US" sz="3200" b="1" dirty="0" smtClean="0">
                <a:solidFill>
                  <a:srgbClr val="263147"/>
                </a:solidFill>
                <a:latin typeface="Arial"/>
              </a:rPr>
              <a:t>MongoDB used by</a:t>
            </a:r>
            <a:endParaRPr lang="en-US" sz="3200" b="1" dirty="0">
              <a:solidFill>
                <a:srgbClr val="263147"/>
              </a:solidFill>
              <a:latin typeface="Arial"/>
            </a:endParaRPr>
          </a:p>
        </p:txBody>
      </p:sp>
      <p:sp>
        <p:nvSpPr>
          <p:cNvPr id="8" name="Date Placeholder 7"/>
          <p:cNvSpPr>
            <a:spLocks noGrp="1"/>
          </p:cNvSpPr>
          <p:nvPr>
            <p:ph type="dt" sz="half" idx="10"/>
          </p:nvPr>
        </p:nvSpPr>
        <p:spPr>
          <a:xfrm>
            <a:off x="1954608" y="6400800"/>
            <a:ext cx="2311400" cy="274638"/>
          </a:xfrm>
        </p:spPr>
        <p:txBody>
          <a:bodyPr/>
          <a:lstStyle/>
          <a:p>
            <a:pPr>
              <a:defRPr/>
            </a:pPr>
            <a:fld id="{6738811D-9B6C-44DB-989C-E9AB33619C41}" type="datetime1">
              <a:rPr lang="en-US" smtClean="0"/>
              <a:pPr>
                <a:defRPr/>
              </a:pPr>
              <a:t>3/30/2016</a:t>
            </a:fld>
            <a:endParaRPr lang="en-US" dirty="0"/>
          </a:p>
        </p:txBody>
      </p:sp>
      <p:grpSp>
        <p:nvGrpSpPr>
          <p:cNvPr id="21" name="Group 20"/>
          <p:cNvGrpSpPr/>
          <p:nvPr/>
        </p:nvGrpSpPr>
        <p:grpSpPr>
          <a:xfrm>
            <a:off x="615949" y="1219200"/>
            <a:ext cx="8832851" cy="4876800"/>
            <a:chOff x="539749" y="1425015"/>
            <a:chExt cx="8602497" cy="4442385"/>
          </a:xfrm>
        </p:grpSpPr>
        <p:pic>
          <p:nvPicPr>
            <p:cNvPr id="6" name="Picture 5" descr="../_images/logo-sourceforge.png"/>
            <p:cNvPicPr>
              <a:picLocks noChangeAspect="1" noChangeArrowheads="1"/>
            </p:cNvPicPr>
            <p:nvPr/>
          </p:nvPicPr>
          <p:blipFill>
            <a:blip r:embed="rId2" cstate="email"/>
            <a:srcRect/>
            <a:stretch>
              <a:fillRect/>
            </a:stretch>
          </p:blipFill>
          <p:spPr bwMode="auto">
            <a:xfrm>
              <a:off x="1176984" y="5441950"/>
              <a:ext cx="2576082" cy="422822"/>
            </a:xfrm>
            <a:prstGeom prst="rect">
              <a:avLst/>
            </a:prstGeom>
            <a:ln>
              <a:solidFill>
                <a:schemeClr val="tx1"/>
              </a:solidFill>
            </a:ln>
            <a:effectLst>
              <a:outerShdw blurRad="190500" algn="tl" rotWithShape="0">
                <a:srgbClr val="000000">
                  <a:alpha val="70000"/>
                </a:srgbClr>
              </a:outerShdw>
            </a:effectLst>
          </p:spPr>
        </p:pic>
        <p:pic>
          <p:nvPicPr>
            <p:cNvPr id="11" name="Picture 7" descr="../_images/sap_logo.gif"/>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640025" y="2829288"/>
              <a:ext cx="1885081" cy="980712"/>
            </a:xfrm>
            <a:prstGeom prst="rect">
              <a:avLst/>
            </a:prstGeom>
            <a:ln>
              <a:solidFill>
                <a:schemeClr val="tx1"/>
              </a:solidFill>
            </a:ln>
            <a:effectLst>
              <a:outerShdw blurRad="190500" algn="tl" rotWithShape="0">
                <a:srgbClr val="000000">
                  <a:alpha val="70000"/>
                </a:srgbClr>
              </a:outerShdw>
            </a:effectLst>
          </p:spPr>
        </p:pic>
        <p:pic>
          <p:nvPicPr>
            <p:cNvPr id="12" name="Picture 9" descr="../_images/craigslist.png"/>
            <p:cNvPicPr>
              <a:picLocks noChangeAspect="1" noChangeArrowheads="1"/>
            </p:cNvPicPr>
            <p:nvPr/>
          </p:nvPicPr>
          <p:blipFill>
            <a:blip r:embed="rId4" cstate="email"/>
            <a:srcRect/>
            <a:stretch>
              <a:fillRect/>
            </a:stretch>
          </p:blipFill>
          <p:spPr bwMode="auto">
            <a:xfrm>
              <a:off x="3570667" y="4199907"/>
              <a:ext cx="2276585" cy="640107"/>
            </a:xfrm>
            <a:prstGeom prst="rect">
              <a:avLst/>
            </a:prstGeom>
            <a:ln>
              <a:solidFill>
                <a:schemeClr val="tx1"/>
              </a:solidFill>
            </a:ln>
            <a:effectLst>
              <a:outerShdw blurRad="190500" algn="tl" rotWithShape="0">
                <a:srgbClr val="000000">
                  <a:alpha val="70000"/>
                </a:srgbClr>
              </a:outerShdw>
            </a:effectLst>
          </p:spPr>
        </p:pic>
        <p:pic>
          <p:nvPicPr>
            <p:cNvPr id="13" name="Picture 11" descr="../_images/firebase.png"/>
            <p:cNvPicPr>
              <a:picLocks noChangeAspect="1" noChangeArrowheads="1"/>
            </p:cNvPicPr>
            <p:nvPr/>
          </p:nvPicPr>
          <p:blipFill>
            <a:blip r:embed="rId5" cstate="email"/>
            <a:srcRect/>
            <a:stretch>
              <a:fillRect/>
            </a:stretch>
          </p:blipFill>
          <p:spPr bwMode="auto">
            <a:xfrm>
              <a:off x="685800" y="1757472"/>
              <a:ext cx="2677875" cy="528528"/>
            </a:xfrm>
            <a:prstGeom prst="rect">
              <a:avLst/>
            </a:prstGeom>
            <a:ln>
              <a:solidFill>
                <a:schemeClr val="tx1"/>
              </a:solidFill>
            </a:ln>
            <a:effectLst>
              <a:outerShdw blurRad="190500" algn="tl" rotWithShape="0">
                <a:srgbClr val="000000">
                  <a:alpha val="70000"/>
                </a:srgbClr>
              </a:outerShdw>
            </a:effectLst>
          </p:spPr>
        </p:pic>
        <p:pic>
          <p:nvPicPr>
            <p:cNvPr id="14" name="Picture 16" descr="../_images/savingstar_logo.png"/>
            <p:cNvPicPr>
              <a:picLocks noChangeAspect="1" noChangeArrowheads="1"/>
            </p:cNvPicPr>
            <p:nvPr/>
          </p:nvPicPr>
          <p:blipFill>
            <a:blip r:embed="rId6" cstate="email">
              <a:extLst>
                <a:ext uri="{28A0092B-C50C-407E-A947-70E740481C1C}">
                  <a14:useLocalDpi xmlns="" xmlns:a14="http://schemas.microsoft.com/office/drawing/2010/main"/>
                </a:ext>
              </a:extLst>
            </a:blip>
            <a:srcRect/>
            <a:stretch>
              <a:fillRect/>
            </a:stretch>
          </p:blipFill>
          <p:spPr bwMode="auto">
            <a:xfrm>
              <a:off x="6206387" y="5356490"/>
              <a:ext cx="2574129" cy="510910"/>
            </a:xfrm>
            <a:prstGeom prst="rect">
              <a:avLst/>
            </a:prstGeom>
            <a:ln>
              <a:solidFill>
                <a:schemeClr val="tx1"/>
              </a:solidFill>
            </a:ln>
            <a:effectLst>
              <a:outerShdw blurRad="190500" algn="tl" rotWithShape="0">
                <a:srgbClr val="000000">
                  <a:alpha val="70000"/>
                </a:srgbClr>
              </a:outerShdw>
            </a:effectLst>
          </p:spPr>
        </p:pic>
        <p:pic>
          <p:nvPicPr>
            <p:cNvPr id="15" name="Picture 18" descr="../_images/disney.jpg"/>
            <p:cNvPicPr>
              <a:picLocks noChangeAspect="1" noChangeArrowheads="1"/>
            </p:cNvPicPr>
            <p:nvPr/>
          </p:nvPicPr>
          <p:blipFill>
            <a:blip r:embed="rId7" cstate="email"/>
            <a:srcRect/>
            <a:stretch>
              <a:fillRect/>
            </a:stretch>
          </p:blipFill>
          <p:spPr bwMode="auto">
            <a:xfrm>
              <a:off x="7100561" y="1425015"/>
              <a:ext cx="2041685" cy="941564"/>
            </a:xfrm>
            <a:prstGeom prst="rect">
              <a:avLst/>
            </a:prstGeom>
            <a:ln>
              <a:solidFill>
                <a:schemeClr val="tx1"/>
              </a:solidFill>
            </a:ln>
            <a:effectLst>
              <a:outerShdw blurRad="190500" algn="tl" rotWithShape="0">
                <a:srgbClr val="000000">
                  <a:alpha val="70000"/>
                </a:srgbClr>
              </a:outerShdw>
            </a:effectLst>
          </p:spPr>
        </p:pic>
        <p:pic>
          <p:nvPicPr>
            <p:cNvPr id="16" name="Picture 20" descr="../_images/ign.png"/>
            <p:cNvPicPr>
              <a:picLocks noChangeAspect="1" noChangeArrowheads="1"/>
            </p:cNvPicPr>
            <p:nvPr/>
          </p:nvPicPr>
          <p:blipFill>
            <a:blip r:embed="rId8" cstate="email"/>
            <a:srcRect/>
            <a:stretch>
              <a:fillRect/>
            </a:stretch>
          </p:blipFill>
          <p:spPr bwMode="auto">
            <a:xfrm>
              <a:off x="6934200" y="4168363"/>
              <a:ext cx="1775461" cy="626403"/>
            </a:xfrm>
            <a:prstGeom prst="rect">
              <a:avLst/>
            </a:prstGeom>
            <a:ln>
              <a:solidFill>
                <a:schemeClr val="tx1"/>
              </a:solidFill>
            </a:ln>
            <a:effectLst>
              <a:outerShdw blurRad="190500" algn="tl" rotWithShape="0">
                <a:srgbClr val="000000">
                  <a:alpha val="70000"/>
                </a:srgbClr>
              </a:outerShdw>
            </a:effectLst>
          </p:spPr>
        </p:pic>
        <p:pic>
          <p:nvPicPr>
            <p:cNvPr id="17" name="Picture 26" descr="../_images/the-guardian-logo.jpg"/>
            <p:cNvPicPr>
              <a:picLocks noChangeAspect="1" noChangeArrowheads="1"/>
            </p:cNvPicPr>
            <p:nvPr/>
          </p:nvPicPr>
          <p:blipFill>
            <a:blip r:embed="rId9" cstate="email">
              <a:extLst>
                <a:ext uri="{28A0092B-C50C-407E-A947-70E740481C1C}">
                  <a14:useLocalDpi xmlns="" xmlns:a14="http://schemas.microsoft.com/office/drawing/2010/main"/>
                </a:ext>
              </a:extLst>
            </a:blip>
            <a:srcRect/>
            <a:stretch>
              <a:fillRect/>
            </a:stretch>
          </p:blipFill>
          <p:spPr bwMode="auto">
            <a:xfrm>
              <a:off x="3547415" y="3153892"/>
              <a:ext cx="2497781" cy="442397"/>
            </a:xfrm>
            <a:prstGeom prst="rect">
              <a:avLst/>
            </a:prstGeom>
            <a:ln>
              <a:solidFill>
                <a:schemeClr val="tx1"/>
              </a:solidFill>
            </a:ln>
            <a:effectLst>
              <a:outerShdw blurRad="190500" algn="tl" rotWithShape="0">
                <a:srgbClr val="000000">
                  <a:alpha val="70000"/>
                </a:srgbClr>
              </a:outerShdw>
            </a:effectLst>
          </p:spPr>
        </p:pic>
        <p:pic>
          <p:nvPicPr>
            <p:cNvPr id="18" name="Picture 28" descr="../_images/logo-times.gif"/>
            <p:cNvPicPr>
              <a:picLocks noChangeAspect="1" noChangeArrowheads="1"/>
            </p:cNvPicPr>
            <p:nvPr/>
          </p:nvPicPr>
          <p:blipFill>
            <a:blip r:embed="rId10" cstate="email"/>
            <a:srcRect/>
            <a:stretch>
              <a:fillRect/>
            </a:stretch>
          </p:blipFill>
          <p:spPr bwMode="auto">
            <a:xfrm>
              <a:off x="3834718" y="1786408"/>
              <a:ext cx="2664178" cy="403248"/>
            </a:xfrm>
            <a:prstGeom prst="rect">
              <a:avLst/>
            </a:prstGeom>
            <a:ln>
              <a:solidFill>
                <a:schemeClr val="tx1"/>
              </a:solidFill>
            </a:ln>
            <a:effectLst>
              <a:outerShdw blurRad="190500" algn="tl" rotWithShape="0">
                <a:srgbClr val="000000">
                  <a:alpha val="70000"/>
                </a:srgbClr>
              </a:outerShdw>
            </a:effectLst>
          </p:spPr>
        </p:pic>
        <p:pic>
          <p:nvPicPr>
            <p:cNvPr id="19" name="Picture 34" descr="../_images/foursquare.png"/>
            <p:cNvPicPr>
              <a:picLocks noChangeAspect="1" noChangeArrowheads="1"/>
            </p:cNvPicPr>
            <p:nvPr/>
          </p:nvPicPr>
          <p:blipFill>
            <a:blip r:embed="rId11" cstate="email"/>
            <a:srcRect/>
            <a:stretch>
              <a:fillRect/>
            </a:stretch>
          </p:blipFill>
          <p:spPr bwMode="auto">
            <a:xfrm>
              <a:off x="539749" y="4284133"/>
              <a:ext cx="2114111" cy="563763"/>
            </a:xfrm>
            <a:prstGeom prst="rect">
              <a:avLst/>
            </a:prstGeom>
            <a:ln>
              <a:solidFill>
                <a:schemeClr val="tx1"/>
              </a:solidFill>
            </a:ln>
            <a:effectLst>
              <a:outerShdw blurRad="190500" algn="tl" rotWithShape="0">
                <a:srgbClr val="000000">
                  <a:alpha val="70000"/>
                </a:srgbClr>
              </a:outerShdw>
            </a:effectLst>
          </p:spPr>
        </p:pic>
        <p:pic>
          <p:nvPicPr>
            <p:cNvPr id="20" name="Picture 38" descr="../_images/doodle.png"/>
            <p:cNvPicPr>
              <a:picLocks noChangeAspect="1" noChangeArrowheads="1"/>
            </p:cNvPicPr>
            <p:nvPr/>
          </p:nvPicPr>
          <p:blipFill>
            <a:blip r:embed="rId12" cstate="email"/>
            <a:srcRect/>
            <a:stretch>
              <a:fillRect/>
            </a:stretch>
          </p:blipFill>
          <p:spPr bwMode="auto">
            <a:xfrm>
              <a:off x="6936519" y="3048000"/>
              <a:ext cx="1843979" cy="411078"/>
            </a:xfrm>
            <a:prstGeom prst="rect">
              <a:avLst/>
            </a:prstGeom>
            <a:ln>
              <a:solidFill>
                <a:schemeClr val="tx1"/>
              </a:solidFill>
            </a:ln>
            <a:effectLst>
              <a:outerShdw blurRad="190500" algn="tl" rotWithShape="0">
                <a:srgbClr val="000000">
                  <a:alpha val="70000"/>
                </a:srgbClr>
              </a:outerShdw>
            </a:effectLst>
          </p:spPr>
        </p:pic>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a:spLocks noGrp="1" noChangeArrowheads="1"/>
          </p:cNvSpPr>
          <p:nvPr>
            <p:ph idx="1"/>
          </p:nvPr>
        </p:nvSpPr>
        <p:spPr>
          <a:xfrm>
            <a:off x="457200" y="2057399"/>
            <a:ext cx="3657600" cy="3048001"/>
          </a:xfrm>
          <a:solidFill>
            <a:schemeClr val="bg2">
              <a:lumMod val="20000"/>
              <a:lumOff val="80000"/>
            </a:schemeClr>
          </a:solidFill>
        </p:spPr>
        <p:txBody>
          <a:bodyPr rtlCol="0" anchor="ctr" anchorCtr="0">
            <a:noAutofit/>
          </a:bodyPr>
          <a:lstStyle/>
          <a:p>
            <a:pPr fontAlgn="auto">
              <a:spcAft>
                <a:spcPts val="0"/>
              </a:spcAft>
              <a:defRPr/>
            </a:pPr>
            <a:endParaRPr lang="hu-HU" dirty="0" smtClean="0"/>
          </a:p>
          <a:p>
            <a:pPr lvl="1">
              <a:spcAft>
                <a:spcPts val="0"/>
              </a:spcAft>
              <a:buClr>
                <a:srgbClr val="05C3FF"/>
              </a:buClr>
              <a:defRPr/>
            </a:pPr>
            <a:r>
              <a:rPr lang="hu-HU" sz="1800" b="1" dirty="0" err="1" smtClean="0">
                <a:solidFill>
                  <a:schemeClr val="tx1"/>
                </a:solidFill>
              </a:rPr>
              <a:t>Key-value</a:t>
            </a:r>
            <a:endParaRPr lang="hu-HU" sz="1800" b="1" dirty="0" smtClean="0">
              <a:solidFill>
                <a:schemeClr val="tx1"/>
              </a:solidFill>
            </a:endParaRPr>
          </a:p>
          <a:p>
            <a:pPr lvl="1">
              <a:spcAft>
                <a:spcPts val="0"/>
              </a:spcAft>
              <a:buClr>
                <a:srgbClr val="05C3FF"/>
              </a:buClr>
              <a:defRPr/>
            </a:pPr>
            <a:endParaRPr lang="hu-HU" sz="1800" b="1" dirty="0">
              <a:solidFill>
                <a:schemeClr val="tx1"/>
              </a:solidFill>
            </a:endParaRPr>
          </a:p>
          <a:p>
            <a:pPr lvl="1">
              <a:spcAft>
                <a:spcPts val="0"/>
              </a:spcAft>
              <a:buClr>
                <a:srgbClr val="05C3FF"/>
              </a:buClr>
              <a:defRPr/>
            </a:pPr>
            <a:r>
              <a:rPr lang="hu-HU" sz="1800" b="1" dirty="0" err="1" smtClean="0">
                <a:solidFill>
                  <a:schemeClr val="tx1"/>
                </a:solidFill>
              </a:rPr>
              <a:t>Graph</a:t>
            </a:r>
            <a:r>
              <a:rPr lang="hu-HU" sz="1800" b="1" dirty="0" smtClean="0">
                <a:solidFill>
                  <a:schemeClr val="tx1"/>
                </a:solidFill>
              </a:rPr>
              <a:t> </a:t>
            </a:r>
            <a:r>
              <a:rPr lang="hu-HU" sz="1800" b="1" dirty="0" err="1" smtClean="0">
                <a:solidFill>
                  <a:schemeClr val="tx1"/>
                </a:solidFill>
              </a:rPr>
              <a:t>database</a:t>
            </a:r>
            <a:r>
              <a:rPr lang="hu-HU" sz="1800" b="1" dirty="0" smtClean="0">
                <a:solidFill>
                  <a:schemeClr val="tx1"/>
                </a:solidFill>
              </a:rPr>
              <a:t> </a:t>
            </a:r>
          </a:p>
          <a:p>
            <a:pPr lvl="1">
              <a:spcAft>
                <a:spcPts val="0"/>
              </a:spcAft>
              <a:buClr>
                <a:srgbClr val="05C3FF"/>
              </a:buClr>
              <a:defRPr/>
            </a:pPr>
            <a:endParaRPr lang="hu-HU" sz="1800" b="1" dirty="0" smtClean="0">
              <a:solidFill>
                <a:schemeClr val="tx1"/>
              </a:solidFill>
            </a:endParaRPr>
          </a:p>
          <a:p>
            <a:pPr lvl="1">
              <a:spcAft>
                <a:spcPts val="0"/>
              </a:spcAft>
              <a:buClr>
                <a:srgbClr val="05C3FF"/>
              </a:buClr>
              <a:defRPr/>
            </a:pPr>
            <a:r>
              <a:rPr lang="hu-HU" sz="1800" b="1" dirty="0" err="1" smtClean="0">
                <a:solidFill>
                  <a:schemeClr val="tx1"/>
                </a:solidFill>
              </a:rPr>
              <a:t>Document-oriented</a:t>
            </a:r>
            <a:r>
              <a:rPr lang="hu-HU" sz="1800" b="1" dirty="0" smtClean="0">
                <a:solidFill>
                  <a:schemeClr val="tx1"/>
                </a:solidFill>
              </a:rPr>
              <a:t> </a:t>
            </a:r>
          </a:p>
          <a:p>
            <a:pPr marL="342900" lvl="1" indent="0">
              <a:spcAft>
                <a:spcPts val="0"/>
              </a:spcAft>
              <a:buClr>
                <a:srgbClr val="05C3FF"/>
              </a:buClr>
              <a:defRPr/>
            </a:pPr>
            <a:endParaRPr lang="en-GB" sz="1800" b="1" dirty="0" smtClean="0">
              <a:solidFill>
                <a:schemeClr val="tx1"/>
              </a:solidFill>
            </a:endParaRPr>
          </a:p>
          <a:p>
            <a:pPr lvl="1">
              <a:spcAft>
                <a:spcPts val="0"/>
              </a:spcAft>
              <a:buClr>
                <a:srgbClr val="05C3FF"/>
              </a:buClr>
              <a:defRPr/>
            </a:pPr>
            <a:r>
              <a:rPr lang="hu-HU" sz="1800" b="1" dirty="0" smtClean="0">
                <a:solidFill>
                  <a:schemeClr val="tx1"/>
                </a:solidFill>
              </a:rPr>
              <a:t>Column family</a:t>
            </a:r>
            <a:endParaRPr lang="hu-HU" sz="1800" b="1" dirty="0">
              <a:solidFill>
                <a:schemeClr val="tx1"/>
              </a:solidFill>
            </a:endParaRPr>
          </a:p>
        </p:txBody>
      </p:sp>
      <p:sp>
        <p:nvSpPr>
          <p:cNvPr id="7" name="Title 6"/>
          <p:cNvSpPr>
            <a:spLocks noGrp="1"/>
          </p:cNvSpPr>
          <p:nvPr>
            <p:ph type="title"/>
          </p:nvPr>
        </p:nvSpPr>
        <p:spPr>
          <a:xfrm>
            <a:off x="379412" y="123826"/>
            <a:ext cx="9144000" cy="630237"/>
          </a:xfrm>
          <a:effectLst/>
        </p:spPr>
        <p:txBody>
          <a:bodyPr lIns="0" tIns="0" rIns="0" bIns="0" anchor="ctr"/>
          <a:lstStyle/>
          <a:p>
            <a:r>
              <a:rPr lang="en-US" sz="3200" b="1" dirty="0" err="1" smtClean="0">
                <a:solidFill>
                  <a:srgbClr val="263147"/>
                </a:solidFill>
                <a:latin typeface="Arial"/>
              </a:rPr>
              <a:t>NoSQL</a:t>
            </a:r>
            <a:r>
              <a:rPr lang="en-US" sz="3200" b="1" dirty="0" smtClean="0">
                <a:solidFill>
                  <a:srgbClr val="263147"/>
                </a:solidFill>
                <a:latin typeface="Arial"/>
              </a:rPr>
              <a:t> Products Available</a:t>
            </a:r>
            <a:endParaRPr lang="en-US" sz="3200" b="1" dirty="0">
              <a:solidFill>
                <a:srgbClr val="263147"/>
              </a:solidFill>
              <a:latin typeface="Arial"/>
            </a:endParaRPr>
          </a:p>
        </p:txBody>
      </p:sp>
      <p:sp>
        <p:nvSpPr>
          <p:cNvPr id="8" name="Date Placeholder 7"/>
          <p:cNvSpPr>
            <a:spLocks noGrp="1"/>
          </p:cNvSpPr>
          <p:nvPr>
            <p:ph type="dt" sz="half" idx="10"/>
          </p:nvPr>
        </p:nvSpPr>
        <p:spPr/>
        <p:txBody>
          <a:bodyPr/>
          <a:lstStyle/>
          <a:p>
            <a:pPr>
              <a:defRPr/>
            </a:pPr>
            <a:fld id="{9156A468-CC93-4C88-B048-CB0E2DCD006D}" type="datetime1">
              <a:rPr lang="en-US" smtClean="0"/>
              <a:pPr>
                <a:defRPr/>
              </a:pPr>
              <a:t>3/30/2016</a:t>
            </a:fld>
            <a:endParaRPr lang="en-US"/>
          </a:p>
        </p:txBody>
      </p:sp>
      <p:grpSp>
        <p:nvGrpSpPr>
          <p:cNvPr id="21" name="Group 20"/>
          <p:cNvGrpSpPr/>
          <p:nvPr/>
        </p:nvGrpSpPr>
        <p:grpSpPr>
          <a:xfrm>
            <a:off x="4572000" y="1295400"/>
            <a:ext cx="4724400" cy="4800600"/>
            <a:chOff x="4811712" y="1876425"/>
            <a:chExt cx="3571876" cy="3762375"/>
          </a:xfrm>
        </p:grpSpPr>
        <p:pic>
          <p:nvPicPr>
            <p:cNvPr id="13" name="Picture 5"/>
            <p:cNvPicPr>
              <a:picLocks noChangeAspect="1" noChangeArrowheads="1"/>
            </p:cNvPicPr>
            <p:nvPr/>
          </p:nvPicPr>
          <p:blipFill>
            <a:blip r:embed="rId2" cstate="email"/>
            <a:srcRect/>
            <a:stretch>
              <a:fillRect/>
            </a:stretch>
          </p:blipFill>
          <p:spPr bwMode="auto">
            <a:xfrm>
              <a:off x="6943725" y="1876425"/>
              <a:ext cx="1439863" cy="544513"/>
            </a:xfrm>
            <a:prstGeom prst="rect">
              <a:avLst/>
            </a:prstGeom>
            <a:ln>
              <a:solidFill>
                <a:schemeClr val="tx1"/>
              </a:solidFill>
            </a:ln>
            <a:effectLst>
              <a:outerShdw blurRad="190500" algn="tl" rotWithShape="0">
                <a:srgbClr val="000000">
                  <a:alpha val="70000"/>
                </a:srgbClr>
              </a:outerShdw>
            </a:effectLst>
          </p:spPr>
        </p:pic>
        <p:pic>
          <p:nvPicPr>
            <p:cNvPr id="14" name="Picture 6"/>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4811712" y="1919288"/>
              <a:ext cx="1512888" cy="501650"/>
            </a:xfrm>
            <a:prstGeom prst="rect">
              <a:avLst/>
            </a:prstGeom>
            <a:ln>
              <a:solidFill>
                <a:schemeClr val="tx1"/>
              </a:solidFill>
            </a:ln>
            <a:effectLst>
              <a:outerShdw blurRad="190500" algn="tl" rotWithShape="0">
                <a:srgbClr val="000000">
                  <a:alpha val="70000"/>
                </a:srgbClr>
              </a:outerShdw>
            </a:effectLst>
          </p:spPr>
        </p:pic>
        <p:pic>
          <p:nvPicPr>
            <p:cNvPr id="15" name="Picture 7"/>
            <p:cNvPicPr>
              <a:picLocks noChangeAspect="1" noChangeArrowheads="1"/>
            </p:cNvPicPr>
            <p:nvPr/>
          </p:nvPicPr>
          <p:blipFill>
            <a:blip r:embed="rId4" cstate="email"/>
            <a:srcRect/>
            <a:stretch>
              <a:fillRect/>
            </a:stretch>
          </p:blipFill>
          <p:spPr bwMode="auto">
            <a:xfrm>
              <a:off x="4816475" y="2908300"/>
              <a:ext cx="1512888" cy="393700"/>
            </a:xfrm>
            <a:prstGeom prst="rect">
              <a:avLst/>
            </a:prstGeom>
            <a:ln>
              <a:solidFill>
                <a:schemeClr val="tx1"/>
              </a:solidFill>
            </a:ln>
            <a:effectLst>
              <a:outerShdw blurRad="190500" algn="tl" rotWithShape="0">
                <a:srgbClr val="000000">
                  <a:alpha val="70000"/>
                </a:srgbClr>
              </a:outerShdw>
            </a:effectLst>
          </p:spPr>
        </p:pic>
        <p:pic>
          <p:nvPicPr>
            <p:cNvPr id="16" name="Picture 10"/>
            <p:cNvPicPr>
              <a:picLocks noChangeAspect="1" noChangeArrowheads="1"/>
            </p:cNvPicPr>
            <p:nvPr/>
          </p:nvPicPr>
          <p:blipFill>
            <a:blip r:embed="rId5" cstate="email"/>
            <a:srcRect/>
            <a:stretch>
              <a:fillRect/>
            </a:stretch>
          </p:blipFill>
          <p:spPr bwMode="auto">
            <a:xfrm>
              <a:off x="7200900" y="2628900"/>
              <a:ext cx="952500" cy="952500"/>
            </a:xfrm>
            <a:prstGeom prst="rect">
              <a:avLst/>
            </a:prstGeom>
            <a:ln>
              <a:solidFill>
                <a:schemeClr val="tx1"/>
              </a:solidFill>
            </a:ln>
            <a:effectLst>
              <a:outerShdw blurRad="190500" algn="tl" rotWithShape="0">
                <a:srgbClr val="000000">
                  <a:alpha val="70000"/>
                </a:srgbClr>
              </a:outerShdw>
            </a:effectLst>
          </p:spPr>
        </p:pic>
        <p:pic>
          <p:nvPicPr>
            <p:cNvPr id="17" name="Picture 5" descr="MongoDB"/>
            <p:cNvPicPr>
              <a:picLocks noChangeAspect="1" noChangeArrowheads="1"/>
            </p:cNvPicPr>
            <p:nvPr/>
          </p:nvPicPr>
          <p:blipFill>
            <a:blip r:embed="rId6" cstate="email">
              <a:extLst>
                <a:ext uri="{28A0092B-C50C-407E-A947-70E740481C1C}">
                  <a14:useLocalDpi xmlns="" xmlns:a14="http://schemas.microsoft.com/office/drawing/2010/main"/>
                </a:ext>
              </a:extLst>
            </a:blip>
            <a:srcRect/>
            <a:stretch>
              <a:fillRect/>
            </a:stretch>
          </p:blipFill>
          <p:spPr bwMode="auto">
            <a:xfrm>
              <a:off x="4883150" y="3810000"/>
              <a:ext cx="1644650" cy="547688"/>
            </a:xfrm>
            <a:prstGeom prst="rect">
              <a:avLst/>
            </a:prstGeom>
            <a:ln>
              <a:solidFill>
                <a:schemeClr val="tx1"/>
              </a:solidFill>
            </a:ln>
            <a:effectLst>
              <a:outerShdw blurRad="190500" algn="tl" rotWithShape="0">
                <a:srgbClr val="000000">
                  <a:alpha val="70000"/>
                </a:srgbClr>
              </a:outerShdw>
            </a:effectLst>
          </p:spPr>
        </p:pic>
        <p:pic>
          <p:nvPicPr>
            <p:cNvPr id="18" name="Picture 11"/>
            <p:cNvPicPr>
              <a:picLocks noChangeAspect="1" noChangeArrowheads="1"/>
            </p:cNvPicPr>
            <p:nvPr/>
          </p:nvPicPr>
          <p:blipFill>
            <a:blip r:embed="rId7" cstate="email"/>
            <a:srcRect/>
            <a:stretch>
              <a:fillRect/>
            </a:stretch>
          </p:blipFill>
          <p:spPr bwMode="auto">
            <a:xfrm>
              <a:off x="7199312" y="3810000"/>
              <a:ext cx="954088" cy="866775"/>
            </a:xfrm>
            <a:prstGeom prst="rect">
              <a:avLst/>
            </a:prstGeom>
            <a:ln>
              <a:solidFill>
                <a:schemeClr val="tx1"/>
              </a:solidFill>
            </a:ln>
            <a:effectLst>
              <a:outerShdw blurRad="190500" algn="tl" rotWithShape="0">
                <a:srgbClr val="000000">
                  <a:alpha val="70000"/>
                </a:srgbClr>
              </a:outerShdw>
            </a:effectLst>
          </p:spPr>
        </p:pic>
        <p:pic>
          <p:nvPicPr>
            <p:cNvPr id="19" name="Picture 12"/>
            <p:cNvPicPr>
              <a:picLocks noChangeAspect="1" noChangeArrowheads="1"/>
            </p:cNvPicPr>
            <p:nvPr/>
          </p:nvPicPr>
          <p:blipFill>
            <a:blip r:embed="rId8" cstate="email"/>
            <a:srcRect/>
            <a:stretch>
              <a:fillRect/>
            </a:stretch>
          </p:blipFill>
          <p:spPr bwMode="auto">
            <a:xfrm>
              <a:off x="7162800" y="4929187"/>
              <a:ext cx="1081088" cy="708025"/>
            </a:xfrm>
            <a:prstGeom prst="rect">
              <a:avLst/>
            </a:prstGeom>
            <a:ln>
              <a:solidFill>
                <a:schemeClr val="tx1"/>
              </a:solidFill>
            </a:ln>
            <a:effectLst>
              <a:outerShdw blurRad="190500" algn="tl" rotWithShape="0">
                <a:srgbClr val="000000">
                  <a:alpha val="70000"/>
                </a:srgbClr>
              </a:outerShdw>
            </a:effectLst>
          </p:spPr>
        </p:pic>
        <p:pic>
          <p:nvPicPr>
            <p:cNvPr id="20" name="Picture 13"/>
            <p:cNvPicPr>
              <a:picLocks noChangeAspect="1" noChangeArrowheads="1"/>
            </p:cNvPicPr>
            <p:nvPr/>
          </p:nvPicPr>
          <p:blipFill>
            <a:blip r:embed="rId9" cstate="email"/>
            <a:srcRect/>
            <a:stretch>
              <a:fillRect/>
            </a:stretch>
          </p:blipFill>
          <p:spPr bwMode="auto">
            <a:xfrm>
              <a:off x="4953000" y="4875212"/>
              <a:ext cx="1122362" cy="763588"/>
            </a:xfrm>
            <a:prstGeom prst="rect">
              <a:avLst/>
            </a:prstGeom>
            <a:ln>
              <a:solidFill>
                <a:schemeClr val="tx1"/>
              </a:solidFill>
            </a:ln>
            <a:effectLst>
              <a:outerShdw blurRad="190500" algn="tl" rotWithShape="0">
                <a:srgbClr val="000000">
                  <a:alpha val="70000"/>
                </a:srgb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12">
                                            <p:txEl>
                                              <p:pRg st="5" end="5"/>
                                            </p:txEl>
                                          </p:spTgt>
                                        </p:tgtEl>
                                        <p:attrNameLst>
                                          <p:attrName>style.fontWeight</p:attrName>
                                        </p:attrNameLst>
                                      </p:cBhvr>
                                      <p:to>
                                        <p:strVal val="bold"/>
                                      </p:to>
                                    </p:set>
                                  </p:childTnLst>
                                </p:cTn>
                              </p:par>
                              <p:par>
                                <p:cTn id="7" presetID="9" presetClass="emph" presetSubtype="0" nodeType="withEffect">
                                  <p:stCondLst>
                                    <p:cond delay="0"/>
                                  </p:stCondLst>
                                  <p:childTnLst>
                                    <p:set>
                                      <p:cBhvr rctx="PPT">
                                        <p:cTn id="8" dur="indefinite"/>
                                        <p:tgtEl>
                                          <p:spTgt spid="12">
                                            <p:txEl>
                                              <p:pRg st="7" end="7"/>
                                            </p:txEl>
                                          </p:spTgt>
                                        </p:tgtEl>
                                        <p:attrNameLst>
                                          <p:attrName>style.opacity</p:attrName>
                                        </p:attrNameLst>
                                      </p:cBhvr>
                                      <p:to>
                                        <p:strVal val="0.5"/>
                                      </p:to>
                                    </p:set>
                                    <p:animEffect filter="image" prLst="opacity: 0.5">
                                      <p:cBhvr rctx="IE">
                                        <p:cTn id="9" dur="indefinite"/>
                                        <p:tgtEl>
                                          <p:spTgt spid="12">
                                            <p:txEl>
                                              <p:pRg st="7" end="7"/>
                                            </p:txEl>
                                          </p:spTgt>
                                        </p:tgtEl>
                                      </p:cBhvr>
                                    </p:animEffect>
                                  </p:childTnLst>
                                </p:cTn>
                              </p:par>
                              <p:par>
                                <p:cTn id="10" presetID="9" presetClass="emph" presetSubtype="0" nodeType="withEffect">
                                  <p:stCondLst>
                                    <p:cond delay="0"/>
                                  </p:stCondLst>
                                  <p:childTnLst>
                                    <p:set>
                                      <p:cBhvr rctx="PPT">
                                        <p:cTn id="11" dur="indefinite"/>
                                        <p:tgtEl>
                                          <p:spTgt spid="12">
                                            <p:txEl>
                                              <p:pRg st="3" end="3"/>
                                            </p:txEl>
                                          </p:spTgt>
                                        </p:tgtEl>
                                        <p:attrNameLst>
                                          <p:attrName>style.opacity</p:attrName>
                                        </p:attrNameLst>
                                      </p:cBhvr>
                                      <p:to>
                                        <p:strVal val="0.5"/>
                                      </p:to>
                                    </p:set>
                                    <p:animEffect filter="image" prLst="opacity: 0.5">
                                      <p:cBhvr rctx="IE">
                                        <p:cTn id="12" dur="indefinite"/>
                                        <p:tgtEl>
                                          <p:spTgt spid="12">
                                            <p:txEl>
                                              <p:pRg st="3" end="3"/>
                                            </p:txEl>
                                          </p:spTgt>
                                        </p:tgtEl>
                                      </p:cBhvr>
                                    </p:animEffect>
                                  </p:childTnLst>
                                </p:cTn>
                              </p:par>
                              <p:par>
                                <p:cTn id="13" presetID="9" presetClass="emph" presetSubtype="0" nodeType="withEffect">
                                  <p:stCondLst>
                                    <p:cond delay="0"/>
                                  </p:stCondLst>
                                  <p:childTnLst>
                                    <p:set>
                                      <p:cBhvr rctx="PPT">
                                        <p:cTn id="14" dur="indefinite"/>
                                        <p:tgtEl>
                                          <p:spTgt spid="12">
                                            <p:txEl>
                                              <p:pRg st="1" end="1"/>
                                            </p:txEl>
                                          </p:spTgt>
                                        </p:tgtEl>
                                        <p:attrNameLst>
                                          <p:attrName>style.opacity</p:attrName>
                                        </p:attrNameLst>
                                      </p:cBhvr>
                                      <p:to>
                                        <p:strVal val="0.5"/>
                                      </p:to>
                                    </p:set>
                                    <p:animEffect filter="image" prLst="opacity: 0.5">
                                      <p:cBhvr rctx="IE">
                                        <p:cTn id="15" dur="indefinite"/>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Appendix</a:t>
            </a:r>
            <a:endParaRPr lang="en-US" dirty="0"/>
          </a:p>
        </p:txBody>
      </p:sp>
      <p:sp>
        <p:nvSpPr>
          <p:cNvPr id="4" name="Date Placeholder 3"/>
          <p:cNvSpPr>
            <a:spLocks noGrp="1"/>
          </p:cNvSpPr>
          <p:nvPr>
            <p:ph type="dt" sz="half" idx="4294967295"/>
          </p:nvPr>
        </p:nvSpPr>
        <p:spPr>
          <a:xfrm>
            <a:off x="0" y="6477000"/>
            <a:ext cx="2311400" cy="274638"/>
          </a:xfrm>
          <a:prstGeom prst="rect">
            <a:avLst/>
          </a:prstGeom>
        </p:spPr>
        <p:txBody>
          <a:bodyPr/>
          <a:lstStyle/>
          <a:p>
            <a:pPr>
              <a:defRPr/>
            </a:pPr>
            <a:fld id="{9BA00097-299B-466A-A2CE-66096850C0CC}" type="datetime1">
              <a:rPr lang="en-US" smtClean="0"/>
              <a:pPr>
                <a:defRPr/>
              </a:pPr>
              <a:t>3/30/2016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12"/>
          <p:cNvGraphicFramePr>
            <a:graphicFrameLocks noGrp="1"/>
          </p:cNvGraphicFramePr>
          <p:nvPr>
            <p:ph idx="1"/>
          </p:nvPr>
        </p:nvGraphicFramePr>
        <p:xfrm>
          <a:off x="990600" y="1219200"/>
          <a:ext cx="38862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6"/>
          <p:cNvSpPr>
            <a:spLocks noGrp="1"/>
          </p:cNvSpPr>
          <p:nvPr>
            <p:ph type="title"/>
          </p:nvPr>
        </p:nvSpPr>
        <p:spPr>
          <a:xfrm>
            <a:off x="379412" y="123826"/>
            <a:ext cx="9144000" cy="630237"/>
          </a:xfrm>
          <a:effectLst/>
        </p:spPr>
        <p:txBody>
          <a:bodyPr lIns="0" tIns="0" rIns="0" bIns="0" anchor="ctr"/>
          <a:lstStyle/>
          <a:p>
            <a:r>
              <a:rPr lang="en-US" sz="3200" dirty="0" smtClean="0">
                <a:solidFill>
                  <a:schemeClr val="accent5"/>
                </a:solidFill>
                <a:latin typeface="Arial"/>
              </a:rPr>
              <a:t>Agenda</a:t>
            </a:r>
            <a:endParaRPr lang="en-US" sz="3200" dirty="0">
              <a:solidFill>
                <a:schemeClr val="accent5"/>
              </a:solidFill>
              <a:latin typeface="Arial"/>
            </a:endParaRPr>
          </a:p>
        </p:txBody>
      </p:sp>
      <p:sp>
        <p:nvSpPr>
          <p:cNvPr id="8" name="Date Placeholder 7"/>
          <p:cNvSpPr>
            <a:spLocks noGrp="1"/>
          </p:cNvSpPr>
          <p:nvPr>
            <p:ph type="dt" sz="half" idx="10"/>
          </p:nvPr>
        </p:nvSpPr>
        <p:spPr>
          <a:xfrm>
            <a:off x="1727200" y="6400800"/>
            <a:ext cx="2311400" cy="274638"/>
          </a:xfrm>
        </p:spPr>
        <p:txBody>
          <a:bodyPr/>
          <a:lstStyle/>
          <a:p>
            <a:pPr>
              <a:defRPr/>
            </a:pPr>
            <a:fld id="{5ACCD410-1517-4D2B-AA12-B27CFA996592}" type="datetime1">
              <a:rPr lang="en-US" smtClean="0"/>
              <a:pPr>
                <a:defRPr/>
              </a:pPr>
              <a:t>3/30/2016</a:t>
            </a:fld>
            <a:endParaRPr lang="en-US" dirty="0"/>
          </a:p>
        </p:txBody>
      </p:sp>
      <p:sp>
        <p:nvSpPr>
          <p:cNvPr id="11" name="Rectangle 10"/>
          <p:cNvSpPr/>
          <p:nvPr/>
        </p:nvSpPr>
        <p:spPr>
          <a:xfrm>
            <a:off x="4724400" y="6096000"/>
            <a:ext cx="4953000" cy="304800"/>
          </a:xfrm>
          <a:prstGeom prst="rect">
            <a:avLst/>
          </a:prstGeom>
        </p:spPr>
        <p:txBody>
          <a:bodyPr wrap="square">
            <a:spAutoFit/>
          </a:bodyPr>
          <a:lstStyle/>
          <a:p>
            <a:r>
              <a:rPr lang="en-GB" sz="1400" i="1" dirty="0" smtClean="0"/>
              <a:t>Note: Few contents are from </a:t>
            </a:r>
            <a:r>
              <a:rPr lang="en-GB" sz="1400" i="1" dirty="0" err="1" smtClean="0"/>
              <a:t>MongoDB</a:t>
            </a:r>
            <a:r>
              <a:rPr lang="en-GB" sz="1400" i="1" dirty="0" smtClean="0"/>
              <a:t> tutorial document</a:t>
            </a:r>
            <a:endParaRPr lang="en-GB" sz="1400" i="1" dirty="0"/>
          </a:p>
        </p:txBody>
      </p:sp>
      <p:graphicFrame>
        <p:nvGraphicFramePr>
          <p:cNvPr id="39" name="Content Placeholder 12"/>
          <p:cNvGraphicFramePr>
            <a:graphicFrameLocks/>
          </p:cNvGraphicFramePr>
          <p:nvPr/>
        </p:nvGraphicFramePr>
        <p:xfrm>
          <a:off x="5562600" y="1219200"/>
          <a:ext cx="3505200" cy="4800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US" sz="3200" b="1" dirty="0" smtClean="0">
                <a:solidFill>
                  <a:srgbClr val="263147"/>
                </a:solidFill>
                <a:latin typeface="Arial"/>
              </a:rPr>
              <a:t>Appendix</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A814D7C2-D56E-44BD-9146-8CB0650DC050}" type="datetime1">
              <a:rPr lang="en-US" smtClean="0"/>
              <a:pPr>
                <a:defRPr/>
              </a:pPr>
              <a:t>3/30/2016</a:t>
            </a:fld>
            <a:endParaRPr lang="en-US" dirty="0"/>
          </a:p>
        </p:txBody>
      </p:sp>
      <p:pic>
        <p:nvPicPr>
          <p:cNvPr id="19458" name="Picture 2"/>
          <p:cNvPicPr>
            <a:picLocks noChangeAspect="1" noChangeArrowheads="1"/>
          </p:cNvPicPr>
          <p:nvPr/>
        </p:nvPicPr>
        <p:blipFill>
          <a:blip r:embed="rId2" cstate="email"/>
          <a:srcRect/>
          <a:stretch>
            <a:fillRect/>
          </a:stretch>
        </p:blipFill>
        <p:spPr bwMode="auto">
          <a:xfrm>
            <a:off x="990600" y="1676400"/>
            <a:ext cx="8315325" cy="4572000"/>
          </a:xfrm>
          <a:prstGeom prst="rect">
            <a:avLst/>
          </a:prstGeom>
          <a:ln>
            <a:noFill/>
          </a:ln>
          <a:effectLst>
            <a:outerShdw blurRad="190500" algn="tl" rotWithShape="0">
              <a:srgbClr val="000000">
                <a:alpha val="70000"/>
              </a:srgbClr>
            </a:outerShdw>
          </a:effectLst>
        </p:spPr>
      </p:pic>
      <p:sp>
        <p:nvSpPr>
          <p:cNvPr id="11" name="Rectangle 10"/>
          <p:cNvSpPr/>
          <p:nvPr/>
        </p:nvSpPr>
        <p:spPr>
          <a:xfrm>
            <a:off x="3276600" y="1143000"/>
            <a:ext cx="3595856" cy="369332"/>
          </a:xfrm>
          <a:prstGeom prst="rect">
            <a:avLst/>
          </a:prstGeom>
          <a:solidFill>
            <a:schemeClr val="bg2">
              <a:lumMod val="20000"/>
              <a:lumOff val="80000"/>
            </a:schemeClr>
          </a:solidFill>
        </p:spPr>
        <p:txBody>
          <a:bodyPr wrap="none">
            <a:spAutoFit/>
          </a:bodyPr>
          <a:lstStyle/>
          <a:p>
            <a:r>
              <a:rPr lang="en-GB" b="1" dirty="0" smtClean="0"/>
              <a:t>Find Distinct value of a column</a:t>
            </a:r>
            <a:endParaRPr lang="en-GB" b="1"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US" sz="3200" b="1" dirty="0" smtClean="0">
                <a:solidFill>
                  <a:srgbClr val="263147"/>
                </a:solidFill>
                <a:latin typeface="Arial"/>
              </a:rPr>
              <a:t>Appendix</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36561764-5C4B-436E-A3F3-6C693E9BBB77}" type="datetime1">
              <a:rPr lang="en-US" smtClean="0"/>
              <a:pPr>
                <a:defRPr/>
              </a:pPr>
              <a:t>3/30/2016</a:t>
            </a:fld>
            <a:endParaRPr lang="en-US" dirty="0"/>
          </a:p>
        </p:txBody>
      </p:sp>
      <p:sp>
        <p:nvSpPr>
          <p:cNvPr id="11" name="Rectangle 10"/>
          <p:cNvSpPr/>
          <p:nvPr/>
        </p:nvSpPr>
        <p:spPr>
          <a:xfrm>
            <a:off x="1079654" y="2590800"/>
            <a:ext cx="4506362" cy="369332"/>
          </a:xfrm>
          <a:prstGeom prst="rect">
            <a:avLst/>
          </a:prstGeom>
          <a:solidFill>
            <a:schemeClr val="bg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r>
              <a:rPr lang="en-GB" b="1" dirty="0" smtClean="0"/>
              <a:t>Output of pretty() when used with find()</a:t>
            </a:r>
            <a:endParaRPr lang="en-GB" b="1" dirty="0"/>
          </a:p>
        </p:txBody>
      </p:sp>
      <p:sp>
        <p:nvSpPr>
          <p:cNvPr id="18434" name="Rectangle 2"/>
          <p:cNvSpPr>
            <a:spLocks noChangeArrowheads="1"/>
          </p:cNvSpPr>
          <p:nvPr/>
        </p:nvSpPr>
        <p:spPr bwMode="auto">
          <a:xfrm>
            <a:off x="0" y="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436" name="Rectangle 4"/>
          <p:cNvSpPr>
            <a:spLocks noChangeArrowheads="1"/>
          </p:cNvSpPr>
          <p:nvPr/>
        </p:nvSpPr>
        <p:spPr bwMode="auto">
          <a:xfrm>
            <a:off x="0" y="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2" name="Rectangle 11"/>
          <p:cNvSpPr/>
          <p:nvPr/>
        </p:nvSpPr>
        <p:spPr>
          <a:xfrm>
            <a:off x="1079654" y="4385846"/>
            <a:ext cx="3403496" cy="369332"/>
          </a:xfrm>
          <a:prstGeom prst="rect">
            <a:avLst/>
          </a:prstGeom>
          <a:solidFill>
            <a:schemeClr val="bg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r>
              <a:rPr lang="en-GB" b="1" dirty="0" smtClean="0"/>
              <a:t>Using Null value in </a:t>
            </a:r>
            <a:r>
              <a:rPr lang="en-GB" b="1" dirty="0" err="1" smtClean="0"/>
              <a:t>MongoDB</a:t>
            </a:r>
            <a:endParaRPr lang="en-GB" b="1" dirty="0"/>
          </a:p>
        </p:txBody>
      </p:sp>
      <p:pic>
        <p:nvPicPr>
          <p:cNvPr id="18437" name="Picture 5"/>
          <p:cNvPicPr>
            <a:picLocks noChangeAspect="1" noChangeArrowheads="1"/>
          </p:cNvPicPr>
          <p:nvPr/>
        </p:nvPicPr>
        <p:blipFill>
          <a:blip r:embed="rId2" cstate="email"/>
          <a:srcRect/>
          <a:stretch>
            <a:fillRect/>
          </a:stretch>
        </p:blipFill>
        <p:spPr bwMode="auto">
          <a:xfrm>
            <a:off x="457200" y="3036332"/>
            <a:ext cx="8763000" cy="1143000"/>
          </a:xfrm>
          <a:prstGeom prst="rect">
            <a:avLst/>
          </a:prstGeom>
          <a:ln>
            <a:noFill/>
          </a:ln>
          <a:effectLst>
            <a:outerShdw blurRad="190500" algn="tl" rotWithShape="0">
              <a:srgbClr val="000000">
                <a:alpha val="70000"/>
              </a:srgbClr>
            </a:outerShdw>
          </a:effectLst>
        </p:spPr>
      </p:pic>
      <p:pic>
        <p:nvPicPr>
          <p:cNvPr id="18438" name="Picture 6"/>
          <p:cNvPicPr>
            <a:picLocks noChangeAspect="1" noChangeArrowheads="1"/>
          </p:cNvPicPr>
          <p:nvPr/>
        </p:nvPicPr>
        <p:blipFill>
          <a:blip r:embed="rId3" cstate="email"/>
          <a:srcRect/>
          <a:stretch>
            <a:fillRect/>
          </a:stretch>
        </p:blipFill>
        <p:spPr bwMode="auto">
          <a:xfrm>
            <a:off x="457200" y="4800600"/>
            <a:ext cx="8763000" cy="1524000"/>
          </a:xfrm>
          <a:prstGeom prst="rect">
            <a:avLst/>
          </a:prstGeom>
          <a:ln>
            <a:noFill/>
          </a:ln>
          <a:effectLst>
            <a:outerShdw blurRad="190500" algn="tl" rotWithShape="0">
              <a:srgbClr val="000000">
                <a:alpha val="70000"/>
              </a:srgbClr>
            </a:outerShdw>
          </a:effectLst>
        </p:spPr>
      </p:pic>
      <p:pic>
        <p:nvPicPr>
          <p:cNvPr id="146434" name="Picture 2"/>
          <p:cNvPicPr>
            <a:picLocks noChangeAspect="1" noChangeArrowheads="1"/>
          </p:cNvPicPr>
          <p:nvPr/>
        </p:nvPicPr>
        <p:blipFill>
          <a:blip r:embed="rId4" cstate="email"/>
          <a:srcRect/>
          <a:stretch>
            <a:fillRect/>
          </a:stretch>
        </p:blipFill>
        <p:spPr bwMode="auto">
          <a:xfrm>
            <a:off x="457200" y="1590675"/>
            <a:ext cx="8763000" cy="847725"/>
          </a:xfrm>
          <a:prstGeom prst="rect">
            <a:avLst/>
          </a:prstGeom>
          <a:ln>
            <a:noFill/>
          </a:ln>
          <a:effectLst>
            <a:outerShdw blurRad="190500" algn="tl" rotWithShape="0">
              <a:srgbClr val="000000">
                <a:alpha val="70000"/>
              </a:srgbClr>
            </a:outerShdw>
          </a:effectLst>
        </p:spPr>
      </p:pic>
      <p:sp>
        <p:nvSpPr>
          <p:cNvPr id="13" name="Rectangle 12"/>
          <p:cNvSpPr/>
          <p:nvPr/>
        </p:nvSpPr>
        <p:spPr>
          <a:xfrm>
            <a:off x="1079654" y="1143000"/>
            <a:ext cx="5109091" cy="369332"/>
          </a:xfrm>
          <a:prstGeom prst="rect">
            <a:avLst/>
          </a:prstGeom>
          <a:solidFill>
            <a:schemeClr val="bg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r>
              <a:rPr lang="en-GB" b="1" dirty="0" smtClean="0"/>
              <a:t>Output without pretty() when used with find()</a:t>
            </a:r>
            <a:endParaRPr lang="en-GB" b="1"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US" sz="3200" b="1" dirty="0" smtClean="0">
                <a:solidFill>
                  <a:srgbClr val="263147"/>
                </a:solidFill>
                <a:latin typeface="Arial"/>
              </a:rPr>
              <a:t>Appendix</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11FD9967-74CD-4593-A6E3-0851E23FFFBC}" type="datetime1">
              <a:rPr lang="en-US" smtClean="0"/>
              <a:pPr>
                <a:defRPr/>
              </a:pPr>
              <a:t>3/30/2016</a:t>
            </a:fld>
            <a:endParaRPr lang="en-US" dirty="0"/>
          </a:p>
        </p:txBody>
      </p:sp>
      <p:sp>
        <p:nvSpPr>
          <p:cNvPr id="11" name="Rectangle 10"/>
          <p:cNvSpPr/>
          <p:nvPr/>
        </p:nvSpPr>
        <p:spPr>
          <a:xfrm>
            <a:off x="1177638" y="1295400"/>
            <a:ext cx="2313518" cy="369332"/>
          </a:xfrm>
          <a:prstGeom prst="rect">
            <a:avLst/>
          </a:prstGeom>
          <a:solidFill>
            <a:schemeClr val="bg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r>
              <a:rPr lang="en-GB" dirty="0" smtClean="0"/>
              <a:t>Document with Array</a:t>
            </a:r>
            <a:endParaRPr lang="en-GB" dirty="0"/>
          </a:p>
        </p:txBody>
      </p:sp>
      <p:sp>
        <p:nvSpPr>
          <p:cNvPr id="18434" name="Rectangle 2"/>
          <p:cNvSpPr>
            <a:spLocks noChangeArrowheads="1"/>
          </p:cNvSpPr>
          <p:nvPr/>
        </p:nvSpPr>
        <p:spPr bwMode="auto">
          <a:xfrm>
            <a:off x="0" y="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436" name="Rectangle 4"/>
          <p:cNvSpPr>
            <a:spLocks noChangeArrowheads="1"/>
          </p:cNvSpPr>
          <p:nvPr/>
        </p:nvSpPr>
        <p:spPr bwMode="auto">
          <a:xfrm>
            <a:off x="0" y="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81925" name="Rectangle 5"/>
          <p:cNvSpPr>
            <a:spLocks noChangeArrowheads="1"/>
          </p:cNvSpPr>
          <p:nvPr/>
        </p:nvSpPr>
        <p:spPr bwMode="auto">
          <a:xfrm>
            <a:off x="0" y="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pic>
        <p:nvPicPr>
          <p:cNvPr id="147458" name="Picture 2"/>
          <p:cNvPicPr>
            <a:picLocks noChangeAspect="1" noChangeArrowheads="1"/>
          </p:cNvPicPr>
          <p:nvPr/>
        </p:nvPicPr>
        <p:blipFill>
          <a:blip r:embed="rId2" cstate="email"/>
          <a:srcRect/>
          <a:stretch>
            <a:fillRect/>
          </a:stretch>
        </p:blipFill>
        <p:spPr bwMode="auto">
          <a:xfrm>
            <a:off x="533400" y="3581400"/>
            <a:ext cx="8839200" cy="1905000"/>
          </a:xfrm>
          <a:prstGeom prst="rect">
            <a:avLst/>
          </a:prstGeom>
          <a:ln>
            <a:noFill/>
          </a:ln>
          <a:effectLst>
            <a:outerShdw blurRad="190500" algn="tl" rotWithShape="0">
              <a:srgbClr val="000000">
                <a:alpha val="70000"/>
              </a:srgbClr>
            </a:outerShdw>
          </a:effectLst>
        </p:spPr>
      </p:pic>
      <p:pic>
        <p:nvPicPr>
          <p:cNvPr id="147459" name="Picture 3"/>
          <p:cNvPicPr>
            <a:picLocks noChangeAspect="1" noChangeArrowheads="1"/>
          </p:cNvPicPr>
          <p:nvPr/>
        </p:nvPicPr>
        <p:blipFill>
          <a:blip r:embed="rId3" cstate="email"/>
          <a:srcRect/>
          <a:stretch>
            <a:fillRect/>
          </a:stretch>
        </p:blipFill>
        <p:spPr bwMode="auto">
          <a:xfrm>
            <a:off x="533400" y="1752600"/>
            <a:ext cx="8915400" cy="990600"/>
          </a:xfrm>
          <a:prstGeom prst="rect">
            <a:avLst/>
          </a:prstGeom>
          <a:ln>
            <a:noFill/>
          </a:ln>
          <a:effectLst>
            <a:outerShdw blurRad="190500" algn="tl" rotWithShape="0">
              <a:srgbClr val="000000">
                <a:alpha val="70000"/>
              </a:srgbClr>
            </a:outerShdw>
          </a:effectLst>
        </p:spPr>
      </p:pic>
      <p:sp>
        <p:nvSpPr>
          <p:cNvPr id="13" name="Rectangle 12"/>
          <p:cNvSpPr/>
          <p:nvPr/>
        </p:nvSpPr>
        <p:spPr>
          <a:xfrm>
            <a:off x="1162725" y="3135868"/>
            <a:ext cx="5314275" cy="369332"/>
          </a:xfrm>
          <a:prstGeom prst="rect">
            <a:avLst/>
          </a:prstGeom>
          <a:solidFill>
            <a:schemeClr val="bg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r>
              <a:rPr lang="en-GB" b="1" dirty="0" smtClean="0"/>
              <a:t>Unwind</a:t>
            </a:r>
            <a:r>
              <a:rPr lang="en-GB" dirty="0" smtClean="0"/>
              <a:t> function used on array value of document</a:t>
            </a:r>
            <a:endParaRPr lang="en-GB"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US" sz="3200" b="1" dirty="0" smtClean="0">
                <a:solidFill>
                  <a:srgbClr val="263147"/>
                </a:solidFill>
                <a:latin typeface="Arial"/>
              </a:rPr>
              <a:t>Appendix</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8E85F2BB-6558-4CA8-89F2-2A3018C84CB5}" type="datetime1">
              <a:rPr lang="en-US" smtClean="0"/>
              <a:pPr>
                <a:defRPr/>
              </a:pPr>
              <a:t>3/30/2016</a:t>
            </a:fld>
            <a:endParaRPr lang="en-US" dirty="0"/>
          </a:p>
        </p:txBody>
      </p:sp>
      <p:sp>
        <p:nvSpPr>
          <p:cNvPr id="11" name="Rectangle 10"/>
          <p:cNvSpPr/>
          <p:nvPr/>
        </p:nvSpPr>
        <p:spPr>
          <a:xfrm>
            <a:off x="2590800" y="1154668"/>
            <a:ext cx="4953000" cy="521732"/>
          </a:xfrm>
          <a:prstGeom prst="rect">
            <a:avLst/>
          </a:prstGeom>
          <a:solidFill>
            <a:schemeClr val="bg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nchor="ctr" anchorCtr="0">
            <a:noAutofit/>
          </a:bodyPr>
          <a:lstStyle/>
          <a:p>
            <a:r>
              <a:rPr lang="en-GB" b="1" dirty="0" smtClean="0"/>
              <a:t>Explain Plan with out Index in </a:t>
            </a:r>
            <a:r>
              <a:rPr lang="en-GB" b="1" dirty="0" err="1" smtClean="0"/>
              <a:t>MongoDB</a:t>
            </a:r>
            <a:r>
              <a:rPr lang="en-GB" b="1" dirty="0" smtClean="0"/>
              <a:t> 3.0</a:t>
            </a:r>
            <a:endParaRPr lang="en-GB" b="1" dirty="0"/>
          </a:p>
        </p:txBody>
      </p:sp>
      <p:sp>
        <p:nvSpPr>
          <p:cNvPr id="18434" name="Rectangle 2"/>
          <p:cNvSpPr>
            <a:spLocks noChangeArrowheads="1"/>
          </p:cNvSpPr>
          <p:nvPr/>
        </p:nvSpPr>
        <p:spPr bwMode="auto">
          <a:xfrm>
            <a:off x="0" y="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436" name="Rectangle 4"/>
          <p:cNvSpPr>
            <a:spLocks noChangeArrowheads="1"/>
          </p:cNvSpPr>
          <p:nvPr/>
        </p:nvSpPr>
        <p:spPr bwMode="auto">
          <a:xfrm>
            <a:off x="0" y="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81925" name="Rectangle 5"/>
          <p:cNvSpPr>
            <a:spLocks noChangeArrowheads="1"/>
          </p:cNvSpPr>
          <p:nvPr/>
        </p:nvSpPr>
        <p:spPr bwMode="auto">
          <a:xfrm>
            <a:off x="0" y="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pic>
        <p:nvPicPr>
          <p:cNvPr id="81926" name="Picture 6"/>
          <p:cNvPicPr>
            <a:picLocks noChangeAspect="1" noChangeArrowheads="1"/>
          </p:cNvPicPr>
          <p:nvPr/>
        </p:nvPicPr>
        <p:blipFill>
          <a:blip r:embed="rId2" cstate="email"/>
          <a:srcRect/>
          <a:stretch>
            <a:fillRect/>
          </a:stretch>
        </p:blipFill>
        <p:spPr bwMode="auto">
          <a:xfrm>
            <a:off x="685800" y="1752600"/>
            <a:ext cx="8915400" cy="4383206"/>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US" sz="3200" b="1" dirty="0" smtClean="0">
                <a:solidFill>
                  <a:srgbClr val="263147"/>
                </a:solidFill>
                <a:latin typeface="Arial"/>
              </a:rPr>
              <a:t>Appendix</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CD52749C-F20F-43A1-8B9F-CA031CFCF728}" type="datetime1">
              <a:rPr lang="en-US" smtClean="0"/>
              <a:pPr>
                <a:defRPr/>
              </a:pPr>
              <a:t>3/30/2016</a:t>
            </a:fld>
            <a:endParaRPr lang="en-US" dirty="0"/>
          </a:p>
        </p:txBody>
      </p:sp>
      <p:sp>
        <p:nvSpPr>
          <p:cNvPr id="11" name="Rectangle 10"/>
          <p:cNvSpPr/>
          <p:nvPr/>
        </p:nvSpPr>
        <p:spPr>
          <a:xfrm>
            <a:off x="2590800" y="1219200"/>
            <a:ext cx="4572000" cy="457200"/>
          </a:xfrm>
          <a:prstGeom prst="rect">
            <a:avLst/>
          </a:prstGeom>
          <a:solidFill>
            <a:schemeClr val="bg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nchorCtr="0">
            <a:noAutofit/>
          </a:bodyPr>
          <a:lstStyle/>
          <a:p>
            <a:r>
              <a:rPr lang="en-GB" b="1" dirty="0" smtClean="0"/>
              <a:t>Explain Plan with Index in </a:t>
            </a:r>
            <a:r>
              <a:rPr lang="en-GB" b="1" dirty="0" err="1" smtClean="0"/>
              <a:t>MongoDB</a:t>
            </a:r>
            <a:r>
              <a:rPr lang="en-GB" b="1" dirty="0" smtClean="0"/>
              <a:t> 3.0</a:t>
            </a:r>
            <a:endParaRPr lang="en-GB" b="1" dirty="0"/>
          </a:p>
        </p:txBody>
      </p:sp>
      <p:sp>
        <p:nvSpPr>
          <p:cNvPr id="18434" name="Rectangle 2"/>
          <p:cNvSpPr>
            <a:spLocks noChangeArrowheads="1"/>
          </p:cNvSpPr>
          <p:nvPr/>
        </p:nvSpPr>
        <p:spPr bwMode="auto">
          <a:xfrm>
            <a:off x="0" y="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436" name="Rectangle 4"/>
          <p:cNvSpPr>
            <a:spLocks noChangeArrowheads="1"/>
          </p:cNvSpPr>
          <p:nvPr/>
        </p:nvSpPr>
        <p:spPr bwMode="auto">
          <a:xfrm>
            <a:off x="0" y="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81925" name="Rectangle 5"/>
          <p:cNvSpPr>
            <a:spLocks noChangeArrowheads="1"/>
          </p:cNvSpPr>
          <p:nvPr/>
        </p:nvSpPr>
        <p:spPr bwMode="auto">
          <a:xfrm>
            <a:off x="0" y="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82948" name="Rectangle 4"/>
          <p:cNvSpPr>
            <a:spLocks noChangeArrowheads="1"/>
          </p:cNvSpPr>
          <p:nvPr/>
        </p:nvSpPr>
        <p:spPr bwMode="auto">
          <a:xfrm>
            <a:off x="0" y="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pic>
        <p:nvPicPr>
          <p:cNvPr id="82949" name="Picture 5"/>
          <p:cNvPicPr>
            <a:picLocks noChangeAspect="1" noChangeArrowheads="1"/>
          </p:cNvPicPr>
          <p:nvPr/>
        </p:nvPicPr>
        <p:blipFill>
          <a:blip r:embed="rId2" cstate="email"/>
          <a:srcRect/>
          <a:stretch>
            <a:fillRect/>
          </a:stretch>
        </p:blipFill>
        <p:spPr bwMode="auto">
          <a:xfrm>
            <a:off x="609600" y="1828800"/>
            <a:ext cx="8763000" cy="441960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US" sz="3200" b="1" dirty="0" smtClean="0">
                <a:solidFill>
                  <a:srgbClr val="263147"/>
                </a:solidFill>
                <a:latin typeface="Arial"/>
              </a:rPr>
              <a:t>Appendix</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26842E59-607B-49E5-97F0-69AC5516DDB2}" type="datetime1">
              <a:rPr lang="en-US" smtClean="0"/>
              <a:pPr>
                <a:defRPr/>
              </a:pPr>
              <a:t>3/30/2016</a:t>
            </a:fld>
            <a:endParaRPr lang="en-US" dirty="0"/>
          </a:p>
        </p:txBody>
      </p:sp>
      <p:sp>
        <p:nvSpPr>
          <p:cNvPr id="11" name="Rectangle 10"/>
          <p:cNvSpPr/>
          <p:nvPr/>
        </p:nvSpPr>
        <p:spPr>
          <a:xfrm>
            <a:off x="685800" y="1154668"/>
            <a:ext cx="8763000" cy="1055132"/>
          </a:xfrm>
          <a:prstGeom prst="rect">
            <a:avLst/>
          </a:prstGeom>
          <a:solidFill>
            <a:schemeClr val="bg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nchor="ctr" anchorCtr="0">
            <a:noAutofit/>
          </a:bodyPr>
          <a:lstStyle/>
          <a:p>
            <a:r>
              <a:rPr lang="en-GB" dirty="0" smtClean="0"/>
              <a:t>Explain Plan with </a:t>
            </a:r>
            <a:r>
              <a:rPr lang="en-GB" b="1" dirty="0" err="1" smtClean="0"/>
              <a:t>executionStats</a:t>
            </a:r>
            <a:r>
              <a:rPr lang="en-GB" dirty="0" smtClean="0"/>
              <a:t> option in </a:t>
            </a:r>
            <a:r>
              <a:rPr lang="en-GB" dirty="0" err="1" smtClean="0"/>
              <a:t>MongoDB</a:t>
            </a:r>
            <a:r>
              <a:rPr lang="en-GB" dirty="0" smtClean="0"/>
              <a:t> 3.0.0 this is not provided in version 2.6.0</a:t>
            </a:r>
          </a:p>
          <a:p>
            <a:r>
              <a:rPr lang="en-GB" b="1" i="1" dirty="0" err="1" smtClean="0"/>
              <a:t>db.emp.find</a:t>
            </a:r>
            <a:r>
              <a:rPr lang="en-GB" b="1" i="1" dirty="0" smtClean="0"/>
              <a:t>({salary:50}).explain("</a:t>
            </a:r>
            <a:r>
              <a:rPr lang="en-GB" b="1" i="1" dirty="0" err="1" smtClean="0"/>
              <a:t>executionStats</a:t>
            </a:r>
            <a:r>
              <a:rPr lang="en-GB" b="1" i="1" dirty="0" smtClean="0"/>
              <a:t>")</a:t>
            </a:r>
          </a:p>
        </p:txBody>
      </p:sp>
      <p:sp>
        <p:nvSpPr>
          <p:cNvPr id="18434" name="Rectangle 2"/>
          <p:cNvSpPr>
            <a:spLocks noChangeArrowheads="1"/>
          </p:cNvSpPr>
          <p:nvPr/>
        </p:nvSpPr>
        <p:spPr bwMode="auto">
          <a:xfrm>
            <a:off x="0" y="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436" name="Rectangle 4"/>
          <p:cNvSpPr>
            <a:spLocks noChangeArrowheads="1"/>
          </p:cNvSpPr>
          <p:nvPr/>
        </p:nvSpPr>
        <p:spPr bwMode="auto">
          <a:xfrm>
            <a:off x="0" y="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81925" name="Rectangle 5"/>
          <p:cNvSpPr>
            <a:spLocks noChangeArrowheads="1"/>
          </p:cNvSpPr>
          <p:nvPr/>
        </p:nvSpPr>
        <p:spPr bwMode="auto">
          <a:xfrm>
            <a:off x="0" y="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82948" name="Rectangle 4"/>
          <p:cNvSpPr>
            <a:spLocks noChangeArrowheads="1"/>
          </p:cNvSpPr>
          <p:nvPr/>
        </p:nvSpPr>
        <p:spPr bwMode="auto">
          <a:xfrm>
            <a:off x="0" y="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83972" name="Rectangle 4"/>
          <p:cNvSpPr>
            <a:spLocks noChangeArrowheads="1"/>
          </p:cNvSpPr>
          <p:nvPr/>
        </p:nvSpPr>
        <p:spPr bwMode="auto">
          <a:xfrm>
            <a:off x="0" y="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pic>
        <p:nvPicPr>
          <p:cNvPr id="83973" name="Picture 5"/>
          <p:cNvPicPr>
            <a:picLocks noChangeAspect="1" noChangeArrowheads="1"/>
          </p:cNvPicPr>
          <p:nvPr/>
        </p:nvPicPr>
        <p:blipFill>
          <a:blip r:embed="rId2" cstate="email"/>
          <a:srcRect/>
          <a:stretch>
            <a:fillRect/>
          </a:stretch>
        </p:blipFill>
        <p:spPr bwMode="auto">
          <a:xfrm>
            <a:off x="685800" y="2286000"/>
            <a:ext cx="8763000" cy="403860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23826"/>
            <a:ext cx="9144000" cy="630237"/>
          </a:xfrm>
          <a:effectLst/>
        </p:spPr>
        <p:txBody>
          <a:bodyPr lIns="0" tIns="0" rIns="0" bIns="0" anchor="ctr"/>
          <a:lstStyle/>
          <a:p>
            <a:r>
              <a:rPr lang="en-US" sz="3200" b="1" dirty="0" smtClean="0">
                <a:solidFill>
                  <a:srgbClr val="263147"/>
                </a:solidFill>
                <a:latin typeface="Arial"/>
              </a:rPr>
              <a:t>Appendix</a:t>
            </a:r>
            <a:endParaRPr lang="en-US" sz="3200" b="1" dirty="0">
              <a:solidFill>
                <a:srgbClr val="263147"/>
              </a:solidFill>
              <a:latin typeface="Arial"/>
            </a:endParaRPr>
          </a:p>
        </p:txBody>
      </p:sp>
      <p:sp>
        <p:nvSpPr>
          <p:cNvPr id="8" name="Date Placeholder 7"/>
          <p:cNvSpPr>
            <a:spLocks noGrp="1"/>
          </p:cNvSpPr>
          <p:nvPr>
            <p:ph type="dt" sz="half" idx="10"/>
          </p:nvPr>
        </p:nvSpPr>
        <p:spPr>
          <a:xfrm>
            <a:off x="1803400" y="6400800"/>
            <a:ext cx="2311400" cy="274638"/>
          </a:xfrm>
        </p:spPr>
        <p:txBody>
          <a:bodyPr/>
          <a:lstStyle/>
          <a:p>
            <a:pPr>
              <a:defRPr/>
            </a:pPr>
            <a:fld id="{8CA8127A-7DE5-48DB-9B03-6833DBF330FD}" type="datetime1">
              <a:rPr lang="en-US" smtClean="0"/>
              <a:pPr>
                <a:defRPr/>
              </a:pPr>
              <a:t>3/30/2016</a:t>
            </a:fld>
            <a:endParaRPr lang="en-US" dirty="0"/>
          </a:p>
        </p:txBody>
      </p:sp>
      <p:sp>
        <p:nvSpPr>
          <p:cNvPr id="11" name="Rectangle 10"/>
          <p:cNvSpPr/>
          <p:nvPr/>
        </p:nvSpPr>
        <p:spPr>
          <a:xfrm>
            <a:off x="3276600" y="1143000"/>
            <a:ext cx="3557384" cy="533400"/>
          </a:xfrm>
          <a:prstGeom prst="rect">
            <a:avLst/>
          </a:prstGeom>
          <a:solidFill>
            <a:schemeClr val="bg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nchor="ctr" anchorCtr="0">
            <a:noAutofit/>
          </a:bodyPr>
          <a:lstStyle/>
          <a:p>
            <a:r>
              <a:rPr lang="en-GB" b="1" dirty="0" smtClean="0"/>
              <a:t>Count documents in collection</a:t>
            </a:r>
            <a:endParaRPr lang="en-GB" b="1" dirty="0"/>
          </a:p>
        </p:txBody>
      </p:sp>
      <p:pic>
        <p:nvPicPr>
          <p:cNvPr id="21506" name="Picture 2"/>
          <p:cNvPicPr>
            <a:picLocks noChangeAspect="1" noChangeArrowheads="1"/>
          </p:cNvPicPr>
          <p:nvPr/>
        </p:nvPicPr>
        <p:blipFill>
          <a:blip r:embed="rId2" cstate="email"/>
          <a:srcRect t="1639" r="13913" b="1639"/>
          <a:stretch>
            <a:fillRect/>
          </a:stretch>
        </p:blipFill>
        <p:spPr bwMode="auto">
          <a:xfrm>
            <a:off x="838200" y="1752600"/>
            <a:ext cx="8534400" cy="457200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sz="3200" dirty="0" smtClean="0">
                <a:solidFill>
                  <a:schemeClr val="accent5"/>
                </a:solidFill>
              </a:rPr>
              <a:t>Knowledge-Checks</a:t>
            </a:r>
            <a:endParaRPr lang="en-US" sz="3200" dirty="0">
              <a:solidFill>
                <a:schemeClr val="accent5"/>
              </a:solidFill>
            </a:endParaRPr>
          </a:p>
        </p:txBody>
      </p:sp>
      <p:sp>
        <p:nvSpPr>
          <p:cNvPr id="4" name="Date Placeholder 3"/>
          <p:cNvSpPr>
            <a:spLocks noGrp="1"/>
          </p:cNvSpPr>
          <p:nvPr>
            <p:ph type="dt" sz="half" idx="10"/>
          </p:nvPr>
        </p:nvSpPr>
        <p:spPr/>
        <p:txBody>
          <a:bodyPr/>
          <a:lstStyle/>
          <a:p>
            <a:pPr>
              <a:defRPr/>
            </a:pPr>
            <a:fld id="{9BA00097-299B-466A-A2CE-66096850C0CC}" type="datetime1">
              <a:rPr lang="en-US" smtClean="0"/>
              <a:pPr>
                <a:defRPr/>
              </a:pPr>
              <a:t>3/30/2016</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smtClean="0">
                <a:solidFill>
                  <a:schemeClr val="accent5"/>
                </a:solidFill>
              </a:rPr>
              <a:t>Your Questions</a:t>
            </a:r>
            <a:endParaRPr lang="en-US" sz="3200" dirty="0">
              <a:solidFill>
                <a:schemeClr val="accent5"/>
              </a:solidFill>
            </a:endParaRPr>
          </a:p>
        </p:txBody>
      </p:sp>
      <p:sp>
        <p:nvSpPr>
          <p:cNvPr id="4" name="Date Placeholder 3"/>
          <p:cNvSpPr>
            <a:spLocks noGrp="1"/>
          </p:cNvSpPr>
          <p:nvPr>
            <p:ph type="dt" sz="half" idx="10"/>
          </p:nvPr>
        </p:nvSpPr>
        <p:spPr/>
        <p:txBody>
          <a:bodyPr/>
          <a:lstStyle/>
          <a:p>
            <a:pPr>
              <a:defRPr/>
            </a:pPr>
            <a:fld id="{9BA00097-299B-466A-A2CE-66096850C0CC}" type="datetime1">
              <a:rPr lang="en-US" smtClean="0"/>
              <a:pPr>
                <a:defRPr/>
              </a:pPr>
              <a:t>3/30/2016</a:t>
            </a:fld>
            <a:endParaRPr lang="en-US"/>
          </a:p>
        </p:txBody>
      </p:sp>
      <p:pic>
        <p:nvPicPr>
          <p:cNvPr id="261122" name="Picture 2" descr="http://inquiryinstitute.com/wp/wp-content/themes/ii-2010/fpss/slideshows/iislideshow/images/slideshow-foundation.jpg"/>
          <p:cNvPicPr>
            <a:picLocks noChangeAspect="1" noChangeArrowheads="1"/>
          </p:cNvPicPr>
          <p:nvPr/>
        </p:nvPicPr>
        <p:blipFill>
          <a:blip r:embed="rId2" cstate="email">
            <a:extLst>
              <a:ext uri="{28A0092B-C50C-407E-A947-70E740481C1C}">
                <a14:useLocalDpi xmlns="" xmlns:a14="http://schemas.microsoft.com/office/drawing/2010/main"/>
              </a:ext>
            </a:extLst>
          </a:blip>
          <a:srcRect/>
          <a:stretch>
            <a:fillRect/>
          </a:stretch>
        </p:blipFill>
        <p:spPr bwMode="auto">
          <a:xfrm>
            <a:off x="2590800" y="2057400"/>
            <a:ext cx="3943350" cy="296422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sz="2400" dirty="0" smtClean="0"/>
              <a:t>Watch</a:t>
            </a:r>
          </a:p>
          <a:p>
            <a:pPr lvl="1"/>
            <a:r>
              <a:rPr lang="en-US" sz="2400" dirty="0" smtClean="0"/>
              <a:t>&lt;</a:t>
            </a:r>
            <a:r>
              <a:rPr lang="en-US" sz="2400" dirty="0" err="1" smtClean="0"/>
              <a:t>Youtube</a:t>
            </a:r>
            <a:r>
              <a:rPr lang="en-US" sz="2400" dirty="0" smtClean="0"/>
              <a:t>/other videos&gt;</a:t>
            </a:r>
          </a:p>
          <a:p>
            <a:r>
              <a:rPr lang="en-US" sz="2400" dirty="0" smtClean="0"/>
              <a:t>Read</a:t>
            </a:r>
          </a:p>
          <a:p>
            <a:pPr lvl="1"/>
            <a:r>
              <a:rPr lang="en-US" sz="2400" dirty="0" smtClean="0"/>
              <a:t>&lt;Tutorials, books, blogs, wikis, whitepapers etc&gt;</a:t>
            </a:r>
          </a:p>
          <a:p>
            <a:r>
              <a:rPr lang="en-US" sz="2400" dirty="0" smtClean="0"/>
              <a:t>Complete</a:t>
            </a:r>
          </a:p>
          <a:p>
            <a:pPr lvl="1"/>
            <a:r>
              <a:rPr lang="en-US" sz="2400" dirty="0" smtClean="0"/>
              <a:t>&lt;elearning from MyLearning/other open sources&gt;</a:t>
            </a:r>
          </a:p>
          <a:p>
            <a:endParaRPr lang="en-US" sz="2400" dirty="0"/>
          </a:p>
        </p:txBody>
      </p:sp>
      <p:sp>
        <p:nvSpPr>
          <p:cNvPr id="5" name="Rectangle 4"/>
          <p:cNvSpPr/>
          <p:nvPr/>
        </p:nvSpPr>
        <p:spPr>
          <a:xfrm>
            <a:off x="5351623" y="685800"/>
            <a:ext cx="3902030" cy="584776"/>
          </a:xfrm>
          <a:prstGeom prst="rect">
            <a:avLst/>
          </a:prstGeom>
        </p:spPr>
        <p:txBody>
          <a:bodyPr wrap="none">
            <a:spAutoFit/>
          </a:bodyPr>
          <a:lstStyle/>
          <a:p>
            <a:pPr marL="0" indent="0" algn="r">
              <a:buNone/>
            </a:pPr>
            <a:r>
              <a:rPr lang="en-US" sz="3200" b="1" dirty="0" smtClean="0">
                <a:solidFill>
                  <a:srgbClr val="0085B3"/>
                </a:solidFill>
              </a:rPr>
              <a:t>References for you</a:t>
            </a:r>
          </a:p>
        </p:txBody>
      </p:sp>
    </p:spTree>
    <p:extLst>
      <p:ext uri="{BB962C8B-B14F-4D97-AF65-F5344CB8AC3E}">
        <p14:creationId xmlns="" xmlns:p14="http://schemas.microsoft.com/office/powerpoint/2010/main" val="13432420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916651" y="3849691"/>
          <a:ext cx="8146653" cy="2276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531" name="Title 2"/>
          <p:cNvSpPr>
            <a:spLocks noGrp="1"/>
          </p:cNvSpPr>
          <p:nvPr>
            <p:ph type="title"/>
          </p:nvPr>
        </p:nvSpPr>
        <p:spPr bwMode="auto">
          <a:xfrm>
            <a:off x="507339" y="2"/>
            <a:ext cx="8915400" cy="981075"/>
          </a:xfrm>
          <a:noFill/>
          <a:ln>
            <a:miter lim="800000"/>
            <a:headEnd/>
            <a:tailEnd/>
          </a:ln>
        </p:spPr>
        <p:txBody>
          <a:bodyPr vert="horz" wrap="square" lIns="91440" tIns="45720" rIns="91440" bIns="45720" numCol="1" anchor="ctr" anchorCtr="0" compatLnSpc="1">
            <a:prstTxWarp prst="textNoShape">
              <a:avLst/>
            </a:prstTxWarp>
            <a:normAutofit/>
          </a:bodyPr>
          <a:lstStyle/>
          <a:p>
            <a:pPr eaLnBrk="1" hangingPunct="1"/>
            <a:r>
              <a:rPr lang="en-US" sz="3200" dirty="0" smtClean="0">
                <a:solidFill>
                  <a:schemeClr val="accent5"/>
                </a:solidFill>
                <a:cs typeface="Arial" charset="0"/>
              </a:rPr>
              <a:t>Introductions for Face-to-Face Classroom</a:t>
            </a:r>
          </a:p>
        </p:txBody>
      </p:sp>
      <p:pic>
        <p:nvPicPr>
          <p:cNvPr id="22532" name="Picture 2"/>
          <p:cNvPicPr>
            <a:picLocks noChangeAspect="1"/>
          </p:cNvPicPr>
          <p:nvPr/>
        </p:nvPicPr>
        <p:blipFill>
          <a:blip r:embed="rId8" cstate="print"/>
          <a:srcRect/>
          <a:stretch>
            <a:fillRect/>
          </a:stretch>
        </p:blipFill>
        <p:spPr bwMode="auto">
          <a:xfrm>
            <a:off x="1219200" y="1371600"/>
            <a:ext cx="7555045" cy="2235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95300" y="262026"/>
          <a:ext cx="8915400" cy="5864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7891" name="Title 2"/>
          <p:cNvSpPr>
            <a:spLocks noGrp="1"/>
          </p:cNvSpPr>
          <p:nvPr>
            <p:ph type="title"/>
          </p:nvPr>
        </p:nvSpPr>
        <p:spPr bwMode="auto">
          <a:xfrm>
            <a:off x="507339" y="1"/>
            <a:ext cx="8915400" cy="981075"/>
          </a:xfrm>
          <a:noFill/>
          <a:ln>
            <a:miter lim="800000"/>
            <a:headEnd/>
            <a:tailEnd/>
          </a:ln>
        </p:spPr>
        <p:txBody>
          <a:bodyPr vert="horz" wrap="square" lIns="91440" tIns="45720" rIns="91440" bIns="45720" numCol="1" anchor="t" anchorCtr="0" compatLnSpc="1">
            <a:prstTxWarp prst="textNoShape">
              <a:avLst/>
            </a:prstTxWarp>
          </a:bodyPr>
          <a:lstStyle/>
          <a:p>
            <a:r>
              <a:rPr lang="en-US" smtClean="0"/>
              <a:t>Key take-aways and Action Plans</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buNone/>
            </a:pPr>
            <a:r>
              <a:rPr lang="en-US" sz="5400" dirty="0" smtClean="0"/>
              <a:t>Congratulations! </a:t>
            </a:r>
          </a:p>
          <a:p>
            <a:pPr algn="ctr">
              <a:buNone/>
            </a:pPr>
            <a:r>
              <a:rPr lang="en-US" sz="5400" dirty="0" smtClean="0"/>
              <a:t>You’re now </a:t>
            </a:r>
            <a:r>
              <a:rPr lang="en-US" sz="5400" dirty="0" err="1" smtClean="0"/>
              <a:t>mongoDB</a:t>
            </a:r>
            <a:r>
              <a:rPr lang="en-US" sz="5400" dirty="0" smtClean="0"/>
              <a:t> Aware!</a:t>
            </a:r>
            <a:endParaRPr lang="en-US" sz="5400"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6115595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2"/>
          <p:cNvSpPr>
            <a:spLocks noGrp="1"/>
          </p:cNvSpPr>
          <p:nvPr>
            <p:ph type="title"/>
          </p:nvPr>
        </p:nvSpPr>
        <p:spPr bwMode="auto">
          <a:xfrm>
            <a:off x="507339" y="2"/>
            <a:ext cx="8915400" cy="981075"/>
          </a:xfrm>
          <a:noFill/>
          <a:ln>
            <a:miter lim="800000"/>
            <a:headEnd/>
            <a:tailEnd/>
          </a:ln>
        </p:spPr>
        <p:txBody>
          <a:bodyPr vert="horz" wrap="square" lIns="91440" tIns="45720" rIns="91440" bIns="45720" numCol="1" anchor="ctr" anchorCtr="0" compatLnSpc="1">
            <a:prstTxWarp prst="textNoShape">
              <a:avLst/>
            </a:prstTxWarp>
          </a:bodyPr>
          <a:lstStyle/>
          <a:p>
            <a:pPr eaLnBrk="1" hangingPunct="1"/>
            <a:r>
              <a:rPr lang="en-US" sz="3200" dirty="0" smtClean="0">
                <a:solidFill>
                  <a:schemeClr val="accent5"/>
                </a:solidFill>
                <a:cs typeface="Arial" charset="0"/>
              </a:rPr>
              <a:t>Introductions</a:t>
            </a:r>
            <a:r>
              <a:rPr lang="en-US" dirty="0" smtClean="0">
                <a:solidFill>
                  <a:schemeClr val="accent5"/>
                </a:solidFill>
                <a:cs typeface="Arial" charset="0"/>
              </a:rPr>
              <a:t> for Virtual Classroom: Poll 1</a:t>
            </a:r>
          </a:p>
        </p:txBody>
      </p:sp>
      <p:pic>
        <p:nvPicPr>
          <p:cNvPr id="22532" name="Picture 2"/>
          <p:cNvPicPr>
            <a:picLocks noChangeAspect="1"/>
          </p:cNvPicPr>
          <p:nvPr/>
        </p:nvPicPr>
        <p:blipFill>
          <a:blip r:embed="rId3" cstate="print"/>
          <a:srcRect/>
          <a:stretch>
            <a:fillRect/>
          </a:stretch>
        </p:blipFill>
        <p:spPr bwMode="auto">
          <a:xfrm>
            <a:off x="1295400" y="1295400"/>
            <a:ext cx="7555045" cy="2235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7" name="Diagram 6"/>
          <p:cNvGraphicFramePr/>
          <p:nvPr/>
        </p:nvGraphicFramePr>
        <p:xfrm>
          <a:off x="1651000" y="3581400"/>
          <a:ext cx="6604000" cy="20489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MongoDB for Beginners&amp;quot;&quot;/&gt;&lt;property id=&quot;20307&quot; value=&quot;445&quot;/&gt;&lt;/object&gt;&lt;object type=&quot;3&quot; unique_id=&quot;10004&quot;&gt;&lt;property id=&quot;20148&quot; value=&quot;5&quot;/&gt;&lt;property id=&quot;20300&quot; value=&quot;Slide 2 - &amp;quot;Version Log (hidden in ‘slide show’ mode) &amp;quot;&quot;/&gt;&lt;property id=&quot;20307&quot; value=&quot;542&quot;/&gt;&lt;/object&gt;&lt;object type=&quot;3&quot; unique_id=&quot;10005&quot;&gt;&lt;property id=&quot;20148&quot; value=&quot;5&quot;/&gt;&lt;property id=&quot;20300&quot; value=&quot;Slide 3 - &amp;quot;Facilitator Name, Role&amp;quot;&quot;/&gt;&lt;property id=&quot;20307&quot; value=&quot;558&quot;/&gt;&lt;/object&gt;&lt;object type=&quot;3&quot; unique_id=&quot;10006&quot;&gt;&lt;property id=&quot;20148&quot; value=&quot;5&quot;/&gt;&lt;property id=&quot;20300&quot; value=&quot;Slide 4 - &amp;quot;Ground Rules for Onsite Classrooms&amp;quot;&quot;/&gt;&lt;property id=&quot;20307&quot; value=&quot;552&quot;/&gt;&lt;/object&gt;&lt;object type=&quot;3&quot; unique_id=&quot;10007&quot;&gt;&lt;property id=&quot;20148&quot; value=&quot;5&quot;/&gt;&lt;property id=&quot;20300&quot; value=&quot;Slide 5 - &amp;quot;Ground Rules for Virtual Classrooms&amp;quot;&quot;/&gt;&lt;property id=&quot;20307&quot; value=&quot;553&quot;/&gt;&lt;/object&gt;&lt;object type=&quot;3&quot; unique_id=&quot;10008&quot;&gt;&lt;property id=&quot;20148&quot; value=&quot;5&quot;/&gt;&lt;property id=&quot;20300&quot; value=&quot;Slide 6 - &amp;quot;Module at a glance&amp;quot;&quot;/&gt;&lt;property id=&quot;20307&quot; value=&quot;554&quot;/&gt;&lt;/object&gt;&lt;object type=&quot;3&quot; unique_id=&quot;10010&quot;&gt;&lt;property id=&quot;20148&quot; value=&quot;5&quot;/&gt;&lt;property id=&quot;20300&quot; value=&quot;Slide 7 - &amp;quot;Agenda&amp;quot;&quot;/&gt;&lt;property id=&quot;20307&quot; value=&quot;478&quot;/&gt;&lt;/object&gt;&lt;object type=&quot;3&quot; unique_id=&quot;10012&quot;&gt;&lt;property id=&quot;20148&quot; value=&quot;5&quot;/&gt;&lt;property id=&quot;20300&quot; value=&quot;Slide 8 - &amp;quot;Introductions for Face-to-Face Classroom&amp;quot;&quot;/&gt;&lt;property id=&quot;20307&quot; value=&quot;545&quot;/&gt;&lt;/object&gt;&lt;object type=&quot;3&quot; unique_id=&quot;10013&quot;&gt;&lt;property id=&quot;20148&quot; value=&quot;5&quot;/&gt;&lt;property id=&quot;20300&quot; value=&quot;Slide 9 - &amp;quot;Introductions for Virtual Classroom: Poll 1&amp;quot;&quot;/&gt;&lt;property id=&quot;20307&quot; value=&quot;555&quot;/&gt;&lt;/object&gt;&lt;object type=&quot;3&quot; unique_id=&quot;10014&quot;&gt;&lt;property id=&quot;20148&quot; value=&quot;5&quot;/&gt;&lt;property id=&quot;20300&quot; value=&quot;Slide 10 - &amp;quot;Objectives&amp;quot;&quot;/&gt;&lt;property id=&quot;20307&quot; value=&quot;546&quot;/&gt;&lt;/object&gt;&lt;object type=&quot;3&quot; unique_id=&quot;10015&quot;&gt;&lt;property id=&quot;20148&quot; value=&quot;5&quot;/&gt;&lt;property id=&quot;20300&quot; value=&quot;Slide 11 - &amp;quot;Process (Face-to-Face Classroom)&amp;quot;&quot;/&gt;&lt;property id=&quot;20307&quot; value=&quot;547&quot;/&gt;&lt;/object&gt;&lt;object type=&quot;3&quot; unique_id=&quot;10016&quot;&gt;&lt;property id=&quot;20148&quot; value=&quot;5&quot;/&gt;&lt;property id=&quot;20300&quot; value=&quot;Slide 12 - &amp;quot;Process (Virtual Classroom)&amp;quot;&quot;/&gt;&lt;property id=&quot;20307&quot; value=&quot;556&quot;/&gt;&lt;/object&gt;&lt;object type=&quot;3&quot; unique_id=&quot;10017&quot;&gt;&lt;property id=&quot;20148&quot; value=&quot;5&quot;/&gt;&lt;property id=&quot;20300&quot; value=&quot;Slide 13 - &amp;quot;Philosophy&amp;quot;&quot;/&gt;&lt;property id=&quot;20307&quot; value=&quot;483&quot;/&gt;&lt;/object&gt;&lt;object type=&quot;3&quot; unique_id=&quot;10018&quot;&gt;&lt;property id=&quot;20148&quot; value=&quot;5&quot;/&gt;&lt;property id=&quot;20300&quot; value=&quot;Slide 14 - &amp;quot;Philosophy&amp;quot;&quot;/&gt;&lt;property id=&quot;20307&quot; value=&quot;482&quot;/&gt;&lt;/object&gt;&lt;object type=&quot;3&quot; unique_id=&quot;10019&quot;&gt;&lt;property id=&quot;20148&quot; value=&quot;5&quot;/&gt;&lt;property id=&quot;20300&quot; value=&quot;Slide 15 - &amp;quot;Features&amp;quot;&quot;/&gt;&lt;property id=&quot;20307&quot; value=&quot;567&quot;/&gt;&lt;/object&gt;&lt;object type=&quot;3&quot; unique_id=&quot;10020&quot;&gt;&lt;property id=&quot;20148&quot; value=&quot;5&quot;/&gt;&lt;property id=&quot;20300&quot; value=&quot;Slide 16 - &amp;quot;RDBMS Features not in MongoDB&amp;quot;&quot;/&gt;&lt;property id=&quot;20307&quot; value=&quot;531&quot;/&gt;&lt;/object&gt;&lt;object type=&quot;3&quot; unique_id=&quot;10021&quot;&gt;&lt;property id=&quot;20148&quot; value=&quot;5&quot;/&gt;&lt;property id=&quot;20300&quot; value=&quot;Slide 17 - &amp;quot;Data Modeling&amp;quot;&quot;/&gt;&lt;property id=&quot;20307&quot; value=&quot;485&quot;/&gt;&lt;/object&gt;&lt;object type=&quot;3&quot; unique_id=&quot;10022&quot;&gt;&lt;property id=&quot;20148&quot; value=&quot;5&quot;/&gt;&lt;property id=&quot;20300&quot; value=&quot;Slide 18 - &amp;quot;Reference Document&amp;quot;&quot;/&gt;&lt;property id=&quot;20307&quot; value=&quot;486&quot;/&gt;&lt;/object&gt;&lt;object type=&quot;3&quot; unique_id=&quot;10023&quot;&gt;&lt;property id=&quot;20148&quot; value=&quot;5&quot;/&gt;&lt;property id=&quot;20300&quot; value=&quot;Slide 19 - &amp;quot;Embedded Document&amp;quot;&quot;/&gt;&lt;property id=&quot;20307&quot; value=&quot;487&quot;/&gt;&lt;/object&gt;&lt;object type=&quot;3&quot; unique_id=&quot;10024&quot;&gt;&lt;property id=&quot;20148&quot; value=&quot;5&quot;/&gt;&lt;property id=&quot;20300&quot; value=&quot;Slide 20 - &amp;quot;Model Relationships Between Documents&amp;quot;&quot;/&gt;&lt;property id=&quot;20307&quot; value=&quot;488&quot;/&gt;&lt;/object&gt;&lt;object type=&quot;3&quot; unique_id=&quot;10025&quot;&gt;&lt;property id=&quot;20148&quot; value=&quot;5&quot;/&gt;&lt;property id=&quot;20300&quot; value=&quot;Slide 21 - &amp;quot;Model Relationships Between Documents …..&amp;quot;&quot;/&gt;&lt;property id=&quot;20307&quot; value=&quot;489&quot;/&gt;&lt;/object&gt;&lt;object type=&quot;3&quot; unique_id=&quot;10026&quot;&gt;&lt;property id=&quot;20148&quot; value=&quot;5&quot;/&gt;&lt;property id=&quot;20300&quot; value=&quot;Slide 22 - &amp;quot;CRUD&amp;quot;&quot;/&gt;&lt;property id=&quot;20307&quot; value=&quot;490&quot;/&gt;&lt;/object&gt;&lt;object type=&quot;3&quot; unique_id=&quot;10027&quot;&gt;&lt;property id=&quot;20148&quot; value=&quot;5&quot;/&gt;&lt;property id=&quot;20300&quot; value=&quot;Slide 23 - &amp;quot;Create&amp;quot;&quot;/&gt;&lt;property id=&quot;20307&quot; value=&quot;495&quot;/&gt;&lt;/object&gt;&lt;object type=&quot;3&quot; unique_id=&quot;10028&quot;&gt;&lt;property id=&quot;20148&quot; value=&quot;5&quot;/&gt;&lt;property id=&quot;20300&quot; value=&quot;Slide 24 - &amp;quot;Create …..&amp;quot;&quot;/&gt;&lt;property id=&quot;20307&quot; value=&quot;491&quot;/&gt;&lt;/object&gt;&lt;object type=&quot;3&quot; unique_id=&quot;10029&quot;&gt;&lt;property id=&quot;20148&quot; value=&quot;5&quot;/&gt;&lt;property id=&quot;20300&quot; value=&quot;Slide 25 - &amp;quot;Create (contd.)&amp;quot;&quot;/&gt;&lt;property id=&quot;20307&quot; value=&quot;498&quot;/&gt;&lt;/object&gt;&lt;object type=&quot;3&quot; unique_id=&quot;10030&quot;&gt;&lt;property id=&quot;20148&quot; value=&quot;5&quot;/&gt;&lt;property id=&quot;20300&quot; value=&quot;Slide 26 - &amp;quot;Create (contd.)&amp;quot;&quot;/&gt;&lt;property id=&quot;20307&quot; value=&quot;532&quot;/&gt;&lt;/object&gt;&lt;object type=&quot;3&quot; unique_id=&quot;10031&quot;&gt;&lt;property id=&quot;20148&quot; value=&quot;5&quot;/&gt;&lt;property id=&quot;20300&quot; value=&quot;Slide 27 - &amp;quot;Read&amp;quot;&quot;/&gt;&lt;property id=&quot;20307&quot; value=&quot;496&quot;/&gt;&lt;/object&gt;&lt;object type=&quot;3&quot; unique_id=&quot;10032&quot;&gt;&lt;property id=&quot;20148&quot; value=&quot;5&quot;/&gt;&lt;property id=&quot;20300&quot; value=&quot;Slide 28 - &amp;quot;Read (contd.)&amp;quot;&quot;/&gt;&lt;property id=&quot;20307&quot; value=&quot;492&quot;/&gt;&lt;/object&gt;&lt;object type=&quot;3&quot; unique_id=&quot;10033&quot;&gt;&lt;property id=&quot;20148&quot; value=&quot;5&quot;/&gt;&lt;property id=&quot;20300&quot; value=&quot;Slide 29 - &amp;quot;Read Examples&amp;quot;&quot;/&gt;&lt;property id=&quot;20307&quot; value=&quot;530&quot;/&gt;&lt;/object&gt;&lt;object type=&quot;3&quot; unique_id=&quot;10034&quot;&gt;&lt;property id=&quot;20148&quot; value=&quot;5&quot;/&gt;&lt;property id=&quot;20300&quot; value=&quot;Slide 30 - &amp;quot;Update&amp;quot;&quot;/&gt;&lt;property id=&quot;20307&quot; value=&quot;497&quot;/&gt;&lt;/object&gt;&lt;object type=&quot;3&quot; unique_id=&quot;10035&quot;&gt;&lt;property id=&quot;20148&quot; value=&quot;5&quot;/&gt;&lt;property id=&quot;20300&quot; value=&quot;Slide 31 - &amp;quot;Update (contd.)&amp;quot;&quot;/&gt;&lt;property id=&quot;20307&quot; value=&quot;493&quot;/&gt;&lt;/object&gt;&lt;object type=&quot;3&quot; unique_id=&quot;10036&quot;&gt;&lt;property id=&quot;20148&quot; value=&quot;5&quot;/&gt;&lt;property id=&quot;20300&quot; value=&quot;Slide 32 - &amp;quot;Update (contd.)&amp;quot;&quot;/&gt;&lt;property id=&quot;20307&quot; value=&quot;499&quot;/&gt;&lt;/object&gt;&lt;object type=&quot;3&quot; unique_id=&quot;10037&quot;&gt;&lt;property id=&quot;20148&quot; value=&quot;5&quot;/&gt;&lt;property id=&quot;20300&quot; value=&quot;Slide 33 - &amp;quot;Update (contd.)&amp;quot;&quot;/&gt;&lt;property id=&quot;20307&quot; value=&quot;500&quot;/&gt;&lt;/object&gt;&lt;object type=&quot;3&quot; unique_id=&quot;10038&quot;&gt;&lt;property id=&quot;20148&quot; value=&quot;5&quot;/&gt;&lt;property id=&quot;20300&quot; value=&quot;Slide 34 - &amp;quot;Update Examples …..&amp;quot;&quot;/&gt;&lt;property id=&quot;20307&quot; value=&quot;529&quot;/&gt;&lt;/object&gt;&lt;object type=&quot;3&quot; unique_id=&quot;10039&quot;&gt;&lt;property id=&quot;20148&quot; value=&quot;5&quot;/&gt;&lt;property id=&quot;20300&quot; value=&quot;Slide 35 - &amp;quot;Delete&amp;quot;&quot;/&gt;&lt;property id=&quot;20307&quot; value=&quot;501&quot;/&gt;&lt;/object&gt;&lt;object type=&quot;3&quot; unique_id=&quot;10040&quot;&gt;&lt;property id=&quot;20148&quot; value=&quot;5&quot;/&gt;&lt;property id=&quot;20300&quot; value=&quot;Slide 36 - &amp;quot;Delete (contd.)&amp;quot;&quot;/&gt;&lt;property id=&quot;20307&quot; value=&quot;494&quot;/&gt;&lt;/object&gt;&lt;object type=&quot;3&quot; unique_id=&quot;10041&quot;&gt;&lt;property id=&quot;20148&quot; value=&quot;5&quot;/&gt;&lt;property id=&quot;20300&quot; value=&quot;Slide 37 - &amp;quot;Time for a Break!&amp;quot;&quot;/&gt;&lt;property id=&quot;20307&quot; value=&quot;565&quot;/&gt;&lt;/object&gt;&lt;object type=&quot;3&quot; unique_id=&quot;10042&quot;&gt;&lt;property id=&quot;20148&quot; value=&quot;5&quot;/&gt;&lt;property id=&quot;20300&quot; value=&quot;Slide 38 - &amp;quot;Index&amp;quot;&quot;/&gt;&lt;property id=&quot;20307&quot; value=&quot;502&quot;/&gt;&lt;/object&gt;&lt;object type=&quot;3&quot; unique_id=&quot;10043&quot;&gt;&lt;property id=&quot;20148&quot; value=&quot;5&quot;/&gt;&lt;property id=&quot;20300&quot; value=&quot;Slide 39 - &amp;quot;Index (contd.)&amp;quot;&quot;/&gt;&lt;property id=&quot;20307&quot; value=&quot;503&quot;/&gt;&lt;/object&gt;&lt;object type=&quot;3&quot; unique_id=&quot;10044&quot;&gt;&lt;property id=&quot;20148&quot; value=&quot;5&quot;/&gt;&lt;property id=&quot;20300&quot; value=&quot;Slide 40 - &amp;quot;Index (contd.)&amp;quot;&quot;/&gt;&lt;property id=&quot;20307&quot; value=&quot;507&quot;/&gt;&lt;/object&gt;&lt;object type=&quot;3&quot; unique_id=&quot;10045&quot;&gt;&lt;property id=&quot;20148&quot; value=&quot;5&quot;/&gt;&lt;property id=&quot;20300&quot; value=&quot;Slide 41 - &amp;quot;Types Of Indexes&amp;quot;&quot;/&gt;&lt;property id=&quot;20307&quot; value=&quot;504&quot;/&gt;&lt;/object&gt;&lt;object type=&quot;3&quot; unique_id=&quot;10046&quot;&gt;&lt;property id=&quot;20148&quot; value=&quot;5&quot;/&gt;&lt;property id=&quot;20300&quot; value=&quot;Slide 42 - &amp;quot;Types Of Indexes (contd.)&amp;quot;&quot;/&gt;&lt;property id=&quot;20307&quot; value=&quot;508&quot;/&gt;&lt;/object&gt;&lt;object type=&quot;3&quot; unique_id=&quot;10047&quot;&gt;&lt;property id=&quot;20148&quot; value=&quot;5&quot;/&gt;&lt;property id=&quot;20300&quot; value=&quot;Slide 43 - &amp;quot;Types Of Indexes (contd.)&amp;quot;&quot;/&gt;&lt;property id=&quot;20307&quot; value=&quot;505&quot;/&gt;&lt;/object&gt;&lt;object type=&quot;3&quot; unique_id=&quot;10048&quot;&gt;&lt;property id=&quot;20148&quot; value=&quot;5&quot;/&gt;&lt;property id=&quot;20300&quot; value=&quot;Slide 44 - &amp;quot;Index Properties&amp;quot;&quot;/&gt;&lt;property id=&quot;20307&quot; value=&quot;506&quot;/&gt;&lt;/object&gt;&lt;object type=&quot;3&quot; unique_id=&quot;10049&quot;&gt;&lt;property id=&quot;20148&quot; value=&quot;5&quot;/&gt;&lt;property id=&quot;20300&quot; value=&quot;Slide 45 - &amp;quot;Explain Plan in MongoDB&amp;quot;&quot;/&gt;&lt;property id=&quot;20307&quot; value=&quot;527&quot;/&gt;&lt;/object&gt;&lt;object type=&quot;3&quot; unique_id=&quot;10050&quot;&gt;&lt;property id=&quot;20148&quot; value=&quot;5&quot;/&gt;&lt;property id=&quot;20300&quot; value=&quot;Slide 46 - &amp;quot;Agrregation&amp;quot;&quot;/&gt;&lt;property id=&quot;20307&quot; value=&quot;519&quot;/&gt;&lt;/object&gt;&lt;object type=&quot;3&quot; unique_id=&quot;10051&quot;&gt;&lt;property id=&quot;20148&quot; value=&quot;5&quot;/&gt;&lt;property id=&quot;20300&quot; value=&quot;Slide 47 - &amp;quot;Aggregation Pipeline&amp;quot;&quot;/&gt;&lt;property id=&quot;20307&quot; value=&quot;521&quot;/&gt;&lt;/object&gt;&lt;object type=&quot;3&quot; unique_id=&quot;10052&quot;&gt;&lt;property id=&quot;20148&quot; value=&quot;5&quot;/&gt;&lt;property id=&quot;20300&quot; value=&quot;Slide 48 - &amp;quot;Stages in Aggregation Pipeline&amp;quot;&quot;/&gt;&lt;property id=&quot;20307&quot; value=&quot;523&quot;/&gt;&lt;/object&gt;&lt;object type=&quot;3&quot; unique_id=&quot;10053&quot;&gt;&lt;property id=&quot;20148&quot; value=&quot;5&quot;/&gt;&lt;property id=&quot;20300&quot; value=&quot;Slide 49 - &amp;quot;Aggregate Functions in MongoDB&amp;quot;&quot;/&gt;&lt;property id=&quot;20307&quot; value=&quot;524&quot;/&gt;&lt;/object&gt;&lt;object type=&quot;3&quot; unique_id=&quot;10054&quot;&gt;&lt;property id=&quot;20148&quot; value=&quot;5&quot;/&gt;&lt;property id=&quot;20300&quot; value=&quot;Slide 50 - &amp;quot;Examples of Aggregate in MongoDB&amp;quot;&quot;/&gt;&lt;property id=&quot;20307&quot; value=&quot;525&quot;/&gt;&lt;/object&gt;&lt;object type=&quot;3&quot; unique_id=&quot;10055&quot;&gt;&lt;property id=&quot;20148&quot; value=&quot;5&quot;/&gt;&lt;property id=&quot;20300&quot; value=&quot;Slide 51 - &amp;quot;Examples of Aggregate in MongoDB (contd.)&amp;quot;&quot;/&gt;&lt;property id=&quot;20307&quot; value=&quot;526&quot;/&gt;&lt;/object&gt;&lt;object type=&quot;3&quot; unique_id=&quot;10056&quot;&gt;&lt;property id=&quot;20148&quot; value=&quot;5&quot;/&gt;&lt;property id=&quot;20300&quot; value=&quot;Slide 52 - &amp;quot;Examples of Aggregate in MongoDB (contd.)&amp;quot;&quot;/&gt;&lt;property id=&quot;20307&quot; value=&quot;528&quot;/&gt;&lt;/object&gt;&lt;object type=&quot;3&quot; unique_id=&quot;10057&quot;&gt;&lt;property id=&quot;20148&quot; value=&quot;5&quot;/&gt;&lt;property id=&quot;20300&quot; value=&quot;Slide 53 - &amp;quot;Replication&amp;quot;&quot;/&gt;&lt;property id=&quot;20307&quot; value=&quot;509&quot;/&gt;&lt;/object&gt;&lt;object type=&quot;3&quot; unique_id=&quot;10058&quot;&gt;&lt;property id=&quot;20148&quot; value=&quot;5&quot;/&gt;&lt;property id=&quot;20300&quot; value=&quot;Slide 54 - &amp;quot;Replication in MongoDB&amp;quot;&quot;/&gt;&lt;property id=&quot;20307&quot; value=&quot;510&quot;/&gt;&lt;/object&gt;&lt;object type=&quot;3&quot; unique_id=&quot;10059&quot;&gt;&lt;property id=&quot;20148&quot; value=&quot;5&quot;/&gt;&lt;property id=&quot;20300&quot; value=&quot;Slide 55 - &amp;quot;Replication in MongoDB (contd.)&amp;quot;&quot;/&gt;&lt;property id=&quot;20307&quot; value=&quot;511&quot;/&gt;&lt;/object&gt;&lt;object type=&quot;3&quot; unique_id=&quot;10060&quot;&gt;&lt;property id=&quot;20148&quot; value=&quot;5&quot;/&gt;&lt;property id=&quot;20300&quot; value=&quot;Slide 56 - &amp;quot;Replication in MongoDB (contd.)&amp;quot;&quot;/&gt;&lt;property id=&quot;20307&quot; value=&quot;512&quot;/&gt;&lt;/object&gt;&lt;object type=&quot;3&quot; unique_id=&quot;10061&quot;&gt;&lt;property id=&quot;20148&quot; value=&quot;5&quot;/&gt;&lt;property id=&quot;20300&quot; value=&quot;Slide 57 - &amp;quot;Replication in MongoDB (contd.)&amp;quot;&quot;/&gt;&lt;property id=&quot;20307&quot; value=&quot;513&quot;/&gt;&lt;/object&gt;&lt;object type=&quot;3&quot; unique_id=&quot;10062&quot;&gt;&lt;property id=&quot;20148&quot; value=&quot;5&quot;/&gt;&lt;property id=&quot;20300&quot; value=&quot;Slide 58 - &amp;quot;Replica Set Members&amp;quot;&quot;/&gt;&lt;property id=&quot;20307&quot; value=&quot;514&quot;/&gt;&lt;/object&gt;&lt;object type=&quot;3&quot; unique_id=&quot;10063&quot;&gt;&lt;property id=&quot;20148&quot; value=&quot;5&quot;/&gt;&lt;property id=&quot;20300&quot; value=&quot;Slide 59 - &amp;quot;Sharding&amp;quot;&quot;/&gt;&lt;property id=&quot;20307&quot; value=&quot;515&quot;/&gt;&lt;/object&gt;&lt;object type=&quot;3&quot; unique_id=&quot;10064&quot;&gt;&lt;property id=&quot;20148&quot; value=&quot;5&quot;/&gt;&lt;property id=&quot;20300&quot; value=&quot;Slide 60 - &amp;quot;Sharding (contd.)&amp;quot;&quot;/&gt;&lt;property id=&quot;20307&quot; value=&quot;516&quot;/&gt;&lt;/object&gt;&lt;object type=&quot;3&quot; unique_id=&quot;10065&quot;&gt;&lt;property id=&quot;20148&quot; value=&quot;5&quot;/&gt;&lt;property id=&quot;20300&quot; value=&quot;Slide 61 - &amp;quot;Sharding in MongoDB&amp;quot;&quot;/&gt;&lt;property id=&quot;20307&quot; value=&quot;517&quot;/&gt;&lt;/object&gt;&lt;object type=&quot;3&quot; unique_id=&quot;10066&quot;&gt;&lt;property id=&quot;20148&quot; value=&quot;5&quot;/&gt;&lt;property id=&quot;20300&quot; value=&quot;Slide 62 - &amp;quot;Data Partitioning&amp;quot;&quot;/&gt;&lt;property id=&quot;20307&quot; value=&quot;518&quot;/&gt;&lt;/object&gt;&lt;object type=&quot;3&quot; unique_id=&quot;10067&quot;&gt;&lt;property id=&quot;20148&quot; value=&quot;5&quot;/&gt;&lt;property id=&quot;20300&quot; value=&quot;Slide 63 - &amp;quot;GridFS&amp;quot;&quot;/&gt;&lt;property id=&quot;20307&quot; value=&quot;537&quot;/&gt;&lt;/object&gt;&lt;object type=&quot;3&quot; unique_id=&quot;10068&quot;&gt;&lt;property id=&quot;20148&quot; value=&quot;5&quot;/&gt;&lt;property id=&quot;20300&quot; value=&quot;Slide 64 - &amp;quot;Adding Files in GridFS&amp;quot;&quot;/&gt;&lt;property id=&quot;20307&quot; value=&quot;538&quot;/&gt;&lt;/object&gt;&lt;object type=&quot;3&quot; unique_id=&quot;10069&quot;&gt;&lt;property id=&quot;20148&quot; value=&quot;5&quot;/&gt;&lt;property id=&quot;20300&quot; value=&quot;Slide 65 - &amp;quot;GridFS collections&amp;quot;&quot;/&gt;&lt;property id=&quot;20307&quot; value=&quot;539&quot;/&gt;&lt;/object&gt;&lt;object type=&quot;3&quot; unique_id=&quot;10070&quot;&gt;&lt;property id=&quot;20148&quot; value=&quot;5&quot;/&gt;&lt;property id=&quot;20300&quot; value=&quot;Slide 66 - &amp;quot;Retrieving Files from GridFS&amp;quot;&quot;/&gt;&lt;property id=&quot;20307&quot; value=&quot;540&quot;/&gt;&lt;/object&gt;&lt;object type=&quot;3&quot; unique_id=&quot;10071&quot;&gt;&lt;property id=&quot;20148&quot; value=&quot;5&quot;/&gt;&lt;property id=&quot;20300&quot; value=&quot;Slide 67 - &amp;quot;MongoDB used by&amp;quot;&quot;/&gt;&lt;property id=&quot;20307&quot; value=&quot;480&quot;/&gt;&lt;/object&gt;&lt;object type=&quot;3&quot; unique_id=&quot;10072&quot;&gt;&lt;property id=&quot;20148&quot; value=&quot;5&quot;/&gt;&lt;property id=&quot;20300&quot; value=&quot;Slide 68 - &amp;quot;NoSQL Products Available&amp;quot;&quot;/&gt;&lt;property id=&quot;20307&quot; value=&quot;479&quot;/&gt;&lt;/object&gt;&lt;object type=&quot;3&quot; unique_id=&quot;10073&quot;&gt;&lt;property id=&quot;20148&quot; value=&quot;5&quot;/&gt;&lt;property id=&quot;20300&quot; value=&quot;Slide 69 - &amp;quot;Appendix&amp;quot;&quot;/&gt;&lt;property id=&quot;20307&quot; value=&quot;544&quot;/&gt;&lt;/object&gt;&lt;object type=&quot;3&quot; unique_id=&quot;10074&quot;&gt;&lt;property id=&quot;20148&quot; value=&quot;5&quot;/&gt;&lt;property id=&quot;20300&quot; value=&quot;Slide 70 - &amp;quot;Appendix&amp;quot;&quot;/&gt;&lt;property id=&quot;20307&quot; value=&quot;520&quot;/&gt;&lt;/object&gt;&lt;object type=&quot;3&quot; unique_id=&quot;10075&quot;&gt;&lt;property id=&quot;20148&quot; value=&quot;5&quot;/&gt;&lt;property id=&quot;20300&quot; value=&quot;Slide 71 - &amp;quot;Appendix&amp;quot;&quot;/&gt;&lt;property id=&quot;20307&quot; value=&quot;533&quot;/&gt;&lt;/object&gt;&lt;object type=&quot;3&quot; unique_id=&quot;10076&quot;&gt;&lt;property id=&quot;20148&quot; value=&quot;5&quot;/&gt;&lt;property id=&quot;20300&quot; value=&quot;Slide 72 - &amp;quot;Appendix&amp;quot;&quot;/&gt;&lt;property id=&quot;20307&quot; value=&quot;541&quot;/&gt;&lt;/object&gt;&lt;object type=&quot;3&quot; unique_id=&quot;10077&quot;&gt;&lt;property id=&quot;20148&quot; value=&quot;5&quot;/&gt;&lt;property id=&quot;20300&quot; value=&quot;Slide 73 - &amp;quot;Appendix&amp;quot;&quot;/&gt;&lt;property id=&quot;20307&quot; value=&quot;534&quot;/&gt;&lt;/object&gt;&lt;object type=&quot;3&quot; unique_id=&quot;10078&quot;&gt;&lt;property id=&quot;20148&quot; value=&quot;5&quot;/&gt;&lt;property id=&quot;20300&quot; value=&quot;Slide 74 - &amp;quot;Appendix&amp;quot;&quot;/&gt;&lt;property id=&quot;20307&quot; value=&quot;535&quot;/&gt;&lt;/object&gt;&lt;object type=&quot;3&quot; unique_id=&quot;10079&quot;&gt;&lt;property id=&quot;20148&quot; value=&quot;5&quot;/&gt;&lt;property id=&quot;20300&quot; value=&quot;Slide 75 - &amp;quot;Appendix&amp;quot;&quot;/&gt;&lt;property id=&quot;20307&quot; value=&quot;536&quot;/&gt;&lt;/object&gt;&lt;object type=&quot;3&quot; unique_id=&quot;10080&quot;&gt;&lt;property id=&quot;20148&quot; value=&quot;5&quot;/&gt;&lt;property id=&quot;20300&quot; value=&quot;Slide 76 - &amp;quot;Appendix&amp;quot;&quot;/&gt;&lt;property id=&quot;20307&quot; value=&quot;522&quot;/&gt;&lt;/object&gt;&lt;object type=&quot;3&quot; unique_id=&quot;10081&quot;&gt;&lt;property id=&quot;20148&quot; value=&quot;5&quot;/&gt;&lt;property id=&quot;20300&quot; value=&quot;Slide 77 - &amp;quot;Knowledge-Checks&amp;quot;&quot;/&gt;&lt;property id=&quot;20307&quot; value=&quot;562&quot;/&gt;&lt;/object&gt;&lt;object type=&quot;3&quot; unique_id=&quot;10082&quot;&gt;&lt;property id=&quot;20148&quot; value=&quot;5&quot;/&gt;&lt;property id=&quot;20300&quot; value=&quot;Slide 78 - &amp;quot;Your Questions&amp;quot;&quot;/&gt;&lt;property id=&quot;20307&quot; value=&quot;559&quot;/&gt;&lt;/object&gt;&lt;object type=&quot;3&quot; unique_id=&quot;10083&quot;&gt;&lt;property id=&quot;20148&quot; value=&quot;5&quot;/&gt;&lt;property id=&quot;20300&quot; value=&quot;Slide 79&quot;/&gt;&lt;property id=&quot;20307&quot; value=&quot;561&quot;/&gt;&lt;/object&gt;&lt;object type=&quot;3&quot; unique_id=&quot;10084&quot;&gt;&lt;property id=&quot;20148&quot; value=&quot;5&quot;/&gt;&lt;property id=&quot;20300&quot; value=&quot;Slide 80 - &amp;quot;Key take-aways and Action Plans&amp;quot;&quot;/&gt;&lt;property id=&quot;20307&quot; value=&quot;566&quot;/&gt;&lt;/object&gt;&lt;object type=&quot;3&quot; unique_id=&quot;10085&quot;&gt;&lt;property id=&quot;20148&quot; value=&quot;5&quot;/&gt;&lt;property id=&quot;20300&quot; value=&quot;Slide 81&quot;/&gt;&lt;property id=&quot;20307&quot; value=&quot;563&quot;/&gt;&lt;/object&gt;&lt;object type=&quot;3&quot; unique_id=&quot;10086&quot;&gt;&lt;property id=&quot;20148&quot; value=&quot;5&quot;/&gt;&lt;property id=&quot;20300&quot; value=&quot;Slide 82&quot;/&gt;&lt;property id=&quot;20307&quot; value=&quot;560&quot;/&gt;&lt;/object&gt;&lt;/object&gt;&lt;object type=&quot;8&quot; unique_id=&quot;10172&quo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26.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27.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28.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29.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31.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UvCyfgcVu0ax8D0duLnjy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ibAqjCIj90Sby6kQ6xmk1g"/>
</p:tagLst>
</file>

<file path=ppt/tags/tag34.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35.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heme/theme1.xml><?xml version="1.0" encoding="utf-8"?>
<a:theme xmlns:a="http://schemas.openxmlformats.org/drawingml/2006/main" name="PPT template">
  <a:themeElements>
    <a:clrScheme name="Custom 4">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0098C7"/>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35940" tIns="35940" rIns="35940" bIns="35940" rtlCol="0" anchor="t">
        <a:noAutofit/>
      </a:bodyPr>
      <a:lstStyle>
        <a:defPPr marL="190500" indent="-190500">
          <a:buClr>
            <a:srgbClr val="E47E1A"/>
          </a:buClr>
          <a:buSzPct val="80000"/>
          <a:buFont typeface="Wingdings"/>
          <a:buChar char="n"/>
          <a:defRPr sz="1400" smtClean="0">
            <a:solidFill>
              <a:srgbClr val="263147"/>
            </a:solidFill>
            <a:latin typeface="Arial"/>
          </a:defRPr>
        </a:defPPr>
      </a:lstStyle>
    </a:txDef>
  </a:objectDefaults>
  <a:extraClrSchemeLst>
    <a:extraClrScheme>
      <a:clrScheme name="">
        <a:dk1>
          <a:srgbClr val="000000"/>
        </a:dk1>
        <a:lt1>
          <a:srgbClr val="FFFFFF"/>
        </a:lt1>
        <a:dk2>
          <a:srgbClr val="263147"/>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ppt_Capgemini_A4-Internal</Template>
  <TotalTime>5788</TotalTime>
  <Words>6031</Words>
  <Application>Microsoft Office PowerPoint</Application>
  <PresentationFormat>A4 Paper (210x297 mm)</PresentationFormat>
  <Paragraphs>761</Paragraphs>
  <Slides>82</Slides>
  <Notes>14</Notes>
  <HiddenSlides>2</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82</vt:i4>
      </vt:variant>
    </vt:vector>
  </HeadingPairs>
  <TitlesOfParts>
    <vt:vector size="86" baseType="lpstr">
      <vt:lpstr>PPT template</vt:lpstr>
      <vt:lpstr>Closing slides</vt:lpstr>
      <vt:lpstr>think-cell Slide</vt:lpstr>
      <vt:lpstr>Bitmap Image</vt:lpstr>
      <vt:lpstr>MongoDB for Beginners</vt:lpstr>
      <vt:lpstr>Version Log (hidden in ‘slide show’ mode) </vt:lpstr>
      <vt:lpstr>Facilitator Name, Role</vt:lpstr>
      <vt:lpstr>Ground Rules for Onsite Classrooms</vt:lpstr>
      <vt:lpstr>Ground Rules for Virtual Classrooms</vt:lpstr>
      <vt:lpstr>Module at a glance</vt:lpstr>
      <vt:lpstr>Agenda</vt:lpstr>
      <vt:lpstr>Introductions for Face-to-Face Classroom</vt:lpstr>
      <vt:lpstr>Introductions for Virtual Classroom: Poll 1</vt:lpstr>
      <vt:lpstr>Objectives</vt:lpstr>
      <vt:lpstr>Process (Face-to-Face Classroom)</vt:lpstr>
      <vt:lpstr>Process (Virtual Classroom)</vt:lpstr>
      <vt:lpstr>Philosophy</vt:lpstr>
      <vt:lpstr>Philosophy</vt:lpstr>
      <vt:lpstr>Features</vt:lpstr>
      <vt:lpstr>RDBMS Features not in MongoDB</vt:lpstr>
      <vt:lpstr>Data Modeling</vt:lpstr>
      <vt:lpstr>Reference Document</vt:lpstr>
      <vt:lpstr>Embedded Document</vt:lpstr>
      <vt:lpstr>Model Relationships Between Documents</vt:lpstr>
      <vt:lpstr>Model Relationships Between Documents …..</vt:lpstr>
      <vt:lpstr>CRUD</vt:lpstr>
      <vt:lpstr>Create</vt:lpstr>
      <vt:lpstr>Create …..</vt:lpstr>
      <vt:lpstr>Create (contd.)</vt:lpstr>
      <vt:lpstr>Create (contd.)</vt:lpstr>
      <vt:lpstr>Read</vt:lpstr>
      <vt:lpstr>Read (contd.)</vt:lpstr>
      <vt:lpstr>Read Examples</vt:lpstr>
      <vt:lpstr>Update</vt:lpstr>
      <vt:lpstr>Update (contd.)</vt:lpstr>
      <vt:lpstr>Update (contd.)</vt:lpstr>
      <vt:lpstr>Update (contd.)</vt:lpstr>
      <vt:lpstr>Update Examples …..</vt:lpstr>
      <vt:lpstr>Delete</vt:lpstr>
      <vt:lpstr>Delete (contd.)</vt:lpstr>
      <vt:lpstr>Time for a Break!</vt:lpstr>
      <vt:lpstr>Index</vt:lpstr>
      <vt:lpstr>Index (contd.)</vt:lpstr>
      <vt:lpstr>Index (contd.)</vt:lpstr>
      <vt:lpstr>Types Of Indexes</vt:lpstr>
      <vt:lpstr>Types Of Indexes (contd.)</vt:lpstr>
      <vt:lpstr>Types Of Indexes (contd.)</vt:lpstr>
      <vt:lpstr>Index Properties</vt:lpstr>
      <vt:lpstr>Explain Plan in MongoDB</vt:lpstr>
      <vt:lpstr>Agrregation</vt:lpstr>
      <vt:lpstr>Aggregation Pipeline</vt:lpstr>
      <vt:lpstr>Stages in Aggregation Pipeline</vt:lpstr>
      <vt:lpstr>Aggregate Functions in MongoDB</vt:lpstr>
      <vt:lpstr>Examples of Aggregate in MongoDB</vt:lpstr>
      <vt:lpstr>Examples of Aggregate in MongoDB (contd.)</vt:lpstr>
      <vt:lpstr>Examples of Aggregate in MongoDB (contd.)</vt:lpstr>
      <vt:lpstr>Replication</vt:lpstr>
      <vt:lpstr>Replication in MongoDB</vt:lpstr>
      <vt:lpstr>Replication in MongoDB (contd.)</vt:lpstr>
      <vt:lpstr>Replication in MongoDB (contd.)</vt:lpstr>
      <vt:lpstr>Replication in MongoDB (contd.)</vt:lpstr>
      <vt:lpstr>Replica Set Members</vt:lpstr>
      <vt:lpstr>Sharding</vt:lpstr>
      <vt:lpstr>Sharding (contd.)</vt:lpstr>
      <vt:lpstr>Sharding in MongoDB</vt:lpstr>
      <vt:lpstr>Data Partitioning</vt:lpstr>
      <vt:lpstr>GridFS</vt:lpstr>
      <vt:lpstr>Adding Files in GridFS</vt:lpstr>
      <vt:lpstr>GridFS collections</vt:lpstr>
      <vt:lpstr>Retrieving Files from GridFS</vt:lpstr>
      <vt:lpstr>MongoDB used by</vt:lpstr>
      <vt:lpstr>NoSQL Products Available</vt:lpstr>
      <vt:lpstr>Appendix</vt:lpstr>
      <vt:lpstr>Appendix</vt:lpstr>
      <vt:lpstr>Appendix</vt:lpstr>
      <vt:lpstr>Appendix</vt:lpstr>
      <vt:lpstr>Appendix</vt:lpstr>
      <vt:lpstr>Appendix</vt:lpstr>
      <vt:lpstr>Appendix</vt:lpstr>
      <vt:lpstr>Appendix</vt:lpstr>
      <vt:lpstr>Knowledge-Checks</vt:lpstr>
      <vt:lpstr>Your Questions</vt:lpstr>
      <vt:lpstr>Slide 79</vt:lpstr>
      <vt:lpstr>Key take-aways and Action Plans</vt:lpstr>
      <vt:lpstr>Slide 81</vt:lpstr>
      <vt:lpstr>Slide 82</vt:lpstr>
    </vt:vector>
  </TitlesOfParts>
  <Company>Capgemini India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Capgemini ppt template</dc:title>
  <dc:creator>Capgemini</dc:creator>
  <cp:lastModifiedBy>srsenthi</cp:lastModifiedBy>
  <cp:revision>496</cp:revision>
  <dcterms:created xsi:type="dcterms:W3CDTF">2011-08-22T05:25:09Z</dcterms:created>
  <dcterms:modified xsi:type="dcterms:W3CDTF">2016-03-30T06:33:39Z</dcterms:modified>
</cp:coreProperties>
</file>