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57F-1145-493C-8E8F-4EB415511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C8FD9-F63F-4882-AF52-1B1C30836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4B7BE-8C36-4098-A065-81C453C7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9E20-A55B-48C6-A7DB-EB95332799A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90EC3-15BA-479E-8F05-1BC9E2B6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70A3E-DF98-459E-8984-23992564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66B6-84A7-4FE3-873F-A95BC660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94F2-8A45-4FA4-90BD-FCBD307F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DE7AF-E2B3-499D-A2D8-50D6DC611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C6D11-008A-4B41-BB7B-8F5EE8B4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9E20-A55B-48C6-A7DB-EB95332799A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6C926-7018-42CA-A95D-AFA2F50A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BD73-B7F8-4B10-939A-AB032A97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66B6-84A7-4FE3-873F-A95BC660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0B406-0855-45F6-9CA1-58F25B23C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2F1E-C059-4EA5-914C-97D4918AA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581D9-C30B-474D-A9A9-262A52D7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9E20-A55B-48C6-A7DB-EB95332799A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AA4C7-7392-489F-BC7F-7F1E924C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BF011-261B-42EB-A127-6518DE63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66B6-84A7-4FE3-873F-A95BC660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0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502C-DF47-4941-A3CA-322A0379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37D7-B5C8-4B0C-927D-DE762C87F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B72E9-9EE8-47E2-9559-480AE6D6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9E20-A55B-48C6-A7DB-EB95332799A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E085-4CA9-45A1-8A21-C64280C7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8AA2F-2E4B-4791-B0F5-6B0CB0A2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66B6-84A7-4FE3-873F-A95BC660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5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2CD2-EBC0-42FF-A33D-D0F7BAC1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D888A-95FF-47F1-B550-1970C9E1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2C5F5-9584-4441-8DA3-8143532A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9E20-A55B-48C6-A7DB-EB95332799A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AC572-ABDD-40E8-9C35-0E0A6131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526A4-288A-460A-9F3C-C8C7159B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66B6-84A7-4FE3-873F-A95BC660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DC91-956F-4082-951B-40716BAB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9079-A511-45C0-AB25-B2E4348D4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DA59C-E301-4AF3-8B91-4CD9C94F3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707C1-E28D-4DCD-860C-449630B5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9E20-A55B-48C6-A7DB-EB95332799A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594D0-6727-41EC-A298-C93470F9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80163-06B5-4602-95B3-63277B00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66B6-84A7-4FE3-873F-A95BC660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6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8E7B-3FDA-4503-8E20-392FE95F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C0E55-4204-4725-BB8C-FB0A96287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AE738-691F-45C0-BE01-950C3643B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59C5A-A93F-49EB-8B27-9FB572A5D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09C8C-6D3F-4CB9-9E8D-61412D348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FBA38-A8E4-4B44-9895-DA97ABAB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9E20-A55B-48C6-A7DB-EB95332799A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75221-2505-47F1-AD7A-6B806F62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618A3-B8B9-4D26-965D-F71BCF19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66B6-84A7-4FE3-873F-A95BC660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1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EAE8-F700-467B-A31E-A38CD3B5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D87D2-383D-4AC8-A92E-F921C7F2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9E20-A55B-48C6-A7DB-EB95332799A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7F58B-4010-4B60-B1F6-7A166787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CEDB7-EA44-4779-AD29-1AD6F298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66B6-84A7-4FE3-873F-A95BC660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9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FBC1A-68C2-4DA7-8877-9135E28F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9E20-A55B-48C6-A7DB-EB95332799A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411B5-870F-4FD6-B817-37AF0759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8AA8A-AA18-487A-AF78-27BF7458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66B6-84A7-4FE3-873F-A95BC660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9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3A28-1F10-4917-B3DC-185486DD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14A4-DC20-4D33-BF07-0440166D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CF3D8-03DA-4CE0-930A-26E2606C4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243FA-81A9-49D7-9B5F-15FA9CBD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9E20-A55B-48C6-A7DB-EB95332799A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40D7A-7FEE-4DED-99F1-088D07D4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213E5-12BF-4026-BD4A-02657997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66B6-84A7-4FE3-873F-A95BC660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A59C-DF06-482A-8E5C-1A6CB48F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CC047-5A60-40E4-944F-24F6D881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B23BA-C067-48BF-AC32-50907913E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60A8A-6164-4D46-A6AE-66C0A7F0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9E20-A55B-48C6-A7DB-EB95332799A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B3000-B3C7-4D25-88A5-60AC0F75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89E7F-18B5-4F4A-A9CD-2E5119A5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66B6-84A7-4FE3-873F-A95BC660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93AD8-AABA-4597-BF28-EDBB74A3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9E3BA-CE3C-47C4-93CB-881292B0E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64595-6601-40A4-8953-E5B89DED5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29E20-A55B-48C6-A7DB-EB95332799A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8D298-2BEB-4FDF-A636-CBC7F9B66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6062-0799-408D-AA1E-4D2FF40FE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966B6-84A7-4FE3-873F-A95BC660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9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yTraining2019/FLP_US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FC4A-DB29-479A-B6E3-3FACA08F8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68649-B978-4501-893D-6D45BE557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--</a:t>
            </a:r>
            <a:r>
              <a:rPr lang="en-US" dirty="0" err="1"/>
              <a:t>viji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B0A5-60C3-448C-8EF6-34554BE3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51DEE-5905-4E9B-A2BA-06A42A05F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/&gt;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1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25C6-4131-4AC1-96AC-485D8CC6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AA39-869F-4C08-A234-F03C3008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=“#”&gt;text &lt;/a&gt;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Navigate Next page</a:t>
            </a:r>
          </a:p>
          <a:p>
            <a:pPr marL="0" indent="0">
              <a:buNone/>
            </a:pPr>
            <a:r>
              <a:rPr lang="en-US" dirty="0"/>
              <a:t>Internal navigation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Absolute Links</a:t>
            </a:r>
          </a:p>
          <a:p>
            <a:pPr marL="0" indent="0">
              <a:buNone/>
            </a:pPr>
            <a:r>
              <a:rPr lang="en-US" dirty="0"/>
              <a:t>Relative Links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0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C458-F47B-43D8-B0D6-32B6B2E7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150A-7B87-41B3-A8B8-96574DD24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Ol</a:t>
            </a:r>
            <a:endParaRPr lang="en-US" dirty="0"/>
          </a:p>
          <a:p>
            <a:r>
              <a:rPr lang="en-US" dirty="0"/>
              <a:t>Ul</a:t>
            </a:r>
          </a:p>
          <a:p>
            <a:r>
              <a:rPr lang="en-US" dirty="0"/>
              <a:t>Definition list</a:t>
            </a:r>
          </a:p>
          <a:p>
            <a:r>
              <a:rPr lang="en-US" dirty="0"/>
              <a:t>Nested List</a:t>
            </a:r>
          </a:p>
        </p:txBody>
      </p:sp>
    </p:spTree>
    <p:extLst>
      <p:ext uri="{BB962C8B-B14F-4D97-AF65-F5344CB8AC3E}">
        <p14:creationId xmlns:p14="http://schemas.microsoft.com/office/powerpoint/2010/main" val="290599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E052-8FD3-49ED-8E25-AE1BB450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50BD-EE0E-4629-A051-21836F10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Colspan</a:t>
            </a:r>
            <a:endParaRPr lang="en-US" dirty="0"/>
          </a:p>
          <a:p>
            <a:r>
              <a:rPr lang="en-US" dirty="0" err="1"/>
              <a:t>Rowspan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Colgroup</a:t>
            </a:r>
            <a:endParaRPr lang="en-US" dirty="0"/>
          </a:p>
          <a:p>
            <a:r>
              <a:rPr lang="en-US" dirty="0" err="1"/>
              <a:t>thead</a:t>
            </a:r>
            <a:endParaRPr lang="en-US" dirty="0"/>
          </a:p>
          <a:p>
            <a:r>
              <a:rPr lang="en-US" dirty="0" err="1"/>
              <a:t>tfooter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6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AC53-5303-4DE6-B243-E5295827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9A532-4155-459B-9058-AF9F3F51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you window into several portion</a:t>
            </a:r>
          </a:p>
          <a:p>
            <a:endParaRPr lang="en-US" dirty="0"/>
          </a:p>
          <a:p>
            <a:r>
              <a:rPr lang="en-US" dirty="0"/>
              <a:t>Target </a:t>
            </a:r>
            <a:r>
              <a:rPr lang="en-US" dirty="0">
                <a:sym typeface="Wingdings" panose="05000000000000000000" pitchFamily="2" charset="2"/>
              </a:rPr>
              <a:t> links (&lt;a &gt;  …&lt;/a&gt;</a:t>
            </a:r>
            <a:endParaRPr lang="en-US" dirty="0"/>
          </a:p>
          <a:p>
            <a:pPr lvl="1"/>
            <a:r>
              <a:rPr lang="en-US" dirty="0"/>
              <a:t>_blank</a:t>
            </a:r>
          </a:p>
          <a:p>
            <a:pPr lvl="1"/>
            <a:r>
              <a:rPr lang="en-US" dirty="0"/>
              <a:t>_self</a:t>
            </a:r>
          </a:p>
          <a:p>
            <a:pPr lvl="1"/>
            <a:r>
              <a:rPr lang="en-US" dirty="0"/>
              <a:t>_parent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&lt;div&gt; &lt;/div&gt;</a:t>
            </a:r>
          </a:p>
          <a:p>
            <a:pPr lvl="1"/>
            <a:r>
              <a:rPr lang="en-US" dirty="0"/>
              <a:t>&lt;iframe&gt;</a:t>
            </a:r>
          </a:p>
        </p:txBody>
      </p:sp>
    </p:spTree>
    <p:extLst>
      <p:ext uri="{BB962C8B-B14F-4D97-AF65-F5344CB8AC3E}">
        <p14:creationId xmlns:p14="http://schemas.microsoft.com/office/powerpoint/2010/main" val="355713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2D16-CF5E-4798-8B6E-92FA3916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6D5A3-BB72-49C4-9070-EEE1CA2A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09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5A92-0435-4D31-811C-BB86656E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C884B-52DC-48E4-8597-ADAB34167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one school website</a:t>
            </a:r>
          </a:p>
          <a:p>
            <a:pPr lvl="1"/>
            <a:r>
              <a:rPr lang="en-US" dirty="0"/>
              <a:t>Styles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Link</a:t>
            </a:r>
          </a:p>
          <a:p>
            <a:pPr lvl="1"/>
            <a:r>
              <a:rPr lang="en-US" dirty="0"/>
              <a:t>Table</a:t>
            </a:r>
          </a:p>
          <a:p>
            <a:pPr lvl="1"/>
            <a:r>
              <a:rPr lang="en-US" dirty="0"/>
              <a:t>Forms</a:t>
            </a:r>
          </a:p>
          <a:p>
            <a:pPr lvl="1"/>
            <a:r>
              <a:rPr lang="en-US" dirty="0"/>
              <a:t>Frames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12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FE90-1085-49F6-A105-8B1265AA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7595-89A6-4B5F-84E8-D1394A4C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https://github.com/MyTraining2019/FLP_USA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3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3E59-5A43-4B89-ABC9-0A0206D74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/>
          <a:lstStyle/>
          <a:p>
            <a:r>
              <a:rPr lang="en-US" dirty="0"/>
              <a:t>What is HTML?</a:t>
            </a:r>
          </a:p>
          <a:p>
            <a:pPr lvl="1"/>
            <a:r>
              <a:rPr lang="en-US" dirty="0"/>
              <a:t>Web Development</a:t>
            </a:r>
          </a:p>
          <a:p>
            <a:pPr lvl="2"/>
            <a:r>
              <a:rPr lang="en-US" dirty="0"/>
              <a:t>Not programming Language</a:t>
            </a:r>
          </a:p>
          <a:p>
            <a:pPr lvl="2"/>
            <a:r>
              <a:rPr lang="en-US" dirty="0"/>
              <a:t>Web Designing </a:t>
            </a:r>
          </a:p>
          <a:p>
            <a:pPr lvl="2"/>
            <a:r>
              <a:rPr lang="en-US" dirty="0"/>
              <a:t>Markup language</a:t>
            </a:r>
          </a:p>
          <a:p>
            <a:pPr lvl="2"/>
            <a:r>
              <a:rPr lang="en-US" dirty="0"/>
              <a:t>&lt;tag&gt; &lt;/tag&gt;</a:t>
            </a:r>
          </a:p>
          <a:p>
            <a:pPr lvl="2"/>
            <a:r>
              <a:rPr lang="en-US" dirty="0"/>
              <a:t>Web Pages</a:t>
            </a:r>
          </a:p>
          <a:p>
            <a:pPr lvl="2"/>
            <a:r>
              <a:rPr lang="en-US" dirty="0"/>
              <a:t>CSS </a:t>
            </a:r>
            <a:r>
              <a:rPr lang="en-US" dirty="0">
                <a:sym typeface="Wingdings" panose="05000000000000000000" pitchFamily="2" charset="2"/>
              </a:rPr>
              <a:t> Cascading Style Sheet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7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FCE9-547D-4DDF-8334-FF0A22C0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6AC0-2FDC-4C7C-B204-83C92D046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2014</a:t>
            </a:r>
          </a:p>
          <a:p>
            <a:pPr lvl="1"/>
            <a:r>
              <a:rPr lang="en-US" dirty="0"/>
              <a:t>HTML5</a:t>
            </a:r>
          </a:p>
          <a:p>
            <a:pPr lvl="1"/>
            <a:r>
              <a:rPr lang="en-US" dirty="0"/>
              <a:t>IE 9</a:t>
            </a:r>
          </a:p>
          <a:p>
            <a:pPr lvl="1"/>
            <a:r>
              <a:rPr lang="en-US" dirty="0"/>
              <a:t>Chrome</a:t>
            </a:r>
          </a:p>
        </p:txBody>
      </p:sp>
    </p:spTree>
    <p:extLst>
      <p:ext uri="{BB962C8B-B14F-4D97-AF65-F5344CB8AC3E}">
        <p14:creationId xmlns:p14="http://schemas.microsoft.com/office/powerpoint/2010/main" val="58368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2AE8-FB10-4D1D-8C08-47449B1C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0A97-AE19-4E2C-A8FD-5051D293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	&lt;html&gt;      &lt;/html&gt; </a:t>
            </a:r>
          </a:p>
          <a:p>
            <a:r>
              <a:rPr lang="en-US" dirty="0"/>
              <a:t>Header</a:t>
            </a:r>
          </a:p>
          <a:p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95146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1B27-25E5-489B-A8E4-2BC042BA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321"/>
            <a:ext cx="10515600" cy="58276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/>
              <a:t>Home.html</a:t>
            </a:r>
          </a:p>
          <a:p>
            <a:pPr marL="0" indent="0">
              <a:buNone/>
            </a:pPr>
            <a:r>
              <a:rPr lang="en-US" b="1" dirty="0"/>
              <a:t>&lt;!</a:t>
            </a:r>
            <a:r>
              <a:rPr lang="en-US" b="1" dirty="0" err="1"/>
              <a:t>DocType</a:t>
            </a:r>
            <a:r>
              <a:rPr lang="en-US" b="1" dirty="0"/>
              <a:t> public html “W3C……”&gt;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title</a:t>
            </a:r>
          </a:p>
          <a:p>
            <a:pPr marL="0" indent="0">
              <a:buNone/>
            </a:pPr>
            <a:r>
              <a:rPr lang="en-US" dirty="0"/>
              <a:t>		script</a:t>
            </a:r>
          </a:p>
          <a:p>
            <a:pPr marL="0" indent="0">
              <a:buNone/>
            </a:pPr>
            <a:r>
              <a:rPr lang="en-US" dirty="0"/>
              <a:t>		styles</a:t>
            </a:r>
          </a:p>
          <a:p>
            <a:pPr marL="0" indent="0">
              <a:buNone/>
            </a:pPr>
            <a:r>
              <a:rPr lang="en-US" dirty="0"/>
              <a:t>		base</a:t>
            </a:r>
          </a:p>
          <a:p>
            <a:pPr marL="0" indent="0">
              <a:buNone/>
            </a:pPr>
            <a:r>
              <a:rPr lang="en-US" dirty="0"/>
              <a:t>		meta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Content in your </a:t>
            </a:r>
            <a:r>
              <a:rPr lang="en-US" dirty="0" err="1"/>
              <a:t>WebSite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970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6930-8060-4B12-89B9-351D204A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0A59-0B47-4677-9A78-231C0119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</a:t>
            </a:r>
          </a:p>
          <a:p>
            <a:r>
              <a:rPr lang="en-US" dirty="0"/>
              <a:t>Editor</a:t>
            </a:r>
          </a:p>
          <a:p>
            <a:pPr lvl="1"/>
            <a:r>
              <a:rPr lang="en-US" dirty="0"/>
              <a:t>Notepad</a:t>
            </a:r>
          </a:p>
          <a:p>
            <a:pPr lvl="1"/>
            <a:r>
              <a:rPr lang="en-US" dirty="0" err="1"/>
              <a:t>Wordpad</a:t>
            </a:r>
            <a:endParaRPr lang="en-US" dirty="0"/>
          </a:p>
          <a:p>
            <a:endParaRPr lang="en-US" dirty="0"/>
          </a:p>
          <a:p>
            <a:r>
              <a:rPr lang="en-US" dirty="0"/>
              <a:t>IDE (Eclipse/</a:t>
            </a:r>
            <a:r>
              <a:rPr lang="en-US" dirty="0" err="1">
                <a:highlight>
                  <a:srgbClr val="FFFF00"/>
                </a:highlight>
              </a:rPr>
              <a:t>SpringToolSuite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406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BA77-5061-4768-89BA-FBE24F98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3B1D-0EEB-41C0-86D0-F061CB5A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Style</a:t>
            </a:r>
          </a:p>
          <a:p>
            <a:r>
              <a:rPr lang="en-US" dirty="0"/>
              <a:t>Script</a:t>
            </a:r>
          </a:p>
          <a:p>
            <a:r>
              <a:rPr lang="en-US" dirty="0"/>
              <a:t>Base  </a:t>
            </a:r>
            <a:r>
              <a:rPr lang="en-US" dirty="0">
                <a:sym typeface="Wingdings" panose="05000000000000000000" pitchFamily="2" charset="2"/>
              </a:rPr>
              <a:t> base URL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7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4901-F34C-4590-8C0E-F283E3C2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50BDB-97DD-46C7-A5AC-921B490A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WebSite</a:t>
            </a:r>
            <a:endParaRPr lang="en-US" dirty="0"/>
          </a:p>
          <a:p>
            <a:pPr lvl="1"/>
            <a:r>
              <a:rPr lang="en-US" dirty="0" err="1"/>
              <a:t>Html,images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, script, video, audio, para, other </a:t>
            </a:r>
          </a:p>
          <a:p>
            <a:r>
              <a:rPr lang="en-US" dirty="0"/>
              <a:t>Dynamic </a:t>
            </a:r>
            <a:r>
              <a:rPr lang="en-US" dirty="0" err="1"/>
              <a:t>WebSite</a:t>
            </a:r>
            <a:endParaRPr lang="en-US" dirty="0"/>
          </a:p>
          <a:p>
            <a:pPr lvl="1"/>
            <a:r>
              <a:rPr lang="en-US" dirty="0"/>
              <a:t>Servlet, JSP, Spring, </a:t>
            </a:r>
            <a:r>
              <a:rPr lang="en-US" dirty="0" err="1"/>
              <a:t>SpringBoot</a:t>
            </a:r>
            <a:r>
              <a:rPr lang="en-US" dirty="0"/>
              <a:t>, struts, php, asp </a:t>
            </a:r>
            <a:r>
              <a:rPr lang="en-US" dirty="0" err="1"/>
              <a:t>.net</a:t>
            </a:r>
            <a:r>
              <a:rPr lang="en-US" dirty="0"/>
              <a:t>,…..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6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4599-4185-4F8E-97B8-322FB6BB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57E0C-A6BD-4DF9-BBC7-96B0F28C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&lt;body </a:t>
            </a:r>
            <a:r>
              <a:rPr lang="en-US" dirty="0" err="1">
                <a:highlight>
                  <a:srgbClr val="FFFF00"/>
                </a:highlight>
              </a:rPr>
              <a:t>bgcolor</a:t>
            </a:r>
            <a:r>
              <a:rPr lang="en-US" dirty="0">
                <a:highlight>
                  <a:srgbClr val="FFFF00"/>
                </a:highlight>
              </a:rPr>
              <a:t>=“green”</a:t>
            </a:r>
            <a:r>
              <a:rPr lang="en-US" dirty="0"/>
              <a:t>&gt;</a:t>
            </a:r>
          </a:p>
          <a:p>
            <a:r>
              <a:rPr lang="en-US" dirty="0"/>
              <a:t>&lt;h1 </a:t>
            </a:r>
            <a:r>
              <a:rPr lang="en-US" dirty="0">
                <a:highlight>
                  <a:srgbClr val="FFFF00"/>
                </a:highlight>
              </a:rPr>
              <a:t>align=“center”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8152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220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HTML</vt:lpstr>
      <vt:lpstr>PowerPoint Presentation</vt:lpstr>
      <vt:lpstr>HTML5</vt:lpstr>
      <vt:lpstr>Structure Of HTML</vt:lpstr>
      <vt:lpstr>PowerPoint Presentation</vt:lpstr>
      <vt:lpstr>Environment Requirement</vt:lpstr>
      <vt:lpstr>head</vt:lpstr>
      <vt:lpstr>WebSites</vt:lpstr>
      <vt:lpstr>Tag Attributes</vt:lpstr>
      <vt:lpstr>Images</vt:lpstr>
      <vt:lpstr>Links</vt:lpstr>
      <vt:lpstr>List Elements</vt:lpstr>
      <vt:lpstr>Tables</vt:lpstr>
      <vt:lpstr>Frames</vt:lpstr>
      <vt:lpstr>Form tags</vt:lpstr>
      <vt:lpstr>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David, Vijayalakshmi</dc:creator>
  <cp:lastModifiedBy>Vijayalakshmi David</cp:lastModifiedBy>
  <cp:revision>31</cp:revision>
  <dcterms:created xsi:type="dcterms:W3CDTF">2019-07-17T14:21:03Z</dcterms:created>
  <dcterms:modified xsi:type="dcterms:W3CDTF">2019-07-17T17:15:45Z</dcterms:modified>
</cp:coreProperties>
</file>