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42D6-9F4F-462A-8954-D84B7DF1957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189D-D505-4642-8938-6738CBADD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9. You can keep testing logic in production code.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10. TDD stand for __________.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1. Selenium is a tool for automating 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Web Browser</a:t>
            </a:r>
          </a:p>
          <a:p>
            <a:r>
              <a:rPr lang="en-US" dirty="0" smtClean="0"/>
              <a:t>IDEs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 err="1" smtClean="0"/>
              <a:t>JUnit</a:t>
            </a:r>
            <a:r>
              <a:rPr lang="en-US" sz="3200" dirty="0" smtClean="0"/>
              <a:t> works together with Ant through the use of a(n) ____________.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Special bridge tool</a:t>
            </a:r>
          </a:p>
          <a:p>
            <a:r>
              <a:rPr lang="en-US" dirty="0" smtClean="0"/>
              <a:t>Recompilation with –</a:t>
            </a:r>
            <a:r>
              <a:rPr lang="en-US" dirty="0" err="1" smtClean="0"/>
              <a:t>anttarget</a:t>
            </a:r>
            <a:endParaRPr lang="en-US" dirty="0" smtClean="0"/>
          </a:p>
          <a:p>
            <a:r>
              <a:rPr lang="en-US" dirty="0" smtClean="0"/>
              <a:t>Ant task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3. Testing an application with knowledge of how the internal works, such as by having the source code side by side while you are doing your test.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White Box Testing</a:t>
            </a:r>
          </a:p>
          <a:p>
            <a:r>
              <a:rPr lang="en-US" sz="2400" dirty="0" smtClean="0"/>
              <a:t>Black Box Testing</a:t>
            </a:r>
          </a:p>
          <a:p>
            <a:r>
              <a:rPr lang="en-US" sz="2400" dirty="0" smtClean="0"/>
              <a:t>Grey Box Testing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4. 3 key objectives of unit tests: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All the above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5. Regression testing is a _____ testing technique performed by executing units of code repeatedly to ensure that the on-going code modifications do not impact the systems functionality.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r>
              <a:rPr lang="en-US" dirty="0" smtClean="0"/>
              <a:t>White Box</a:t>
            </a:r>
          </a:p>
          <a:p>
            <a:r>
              <a:rPr lang="en-US" dirty="0" smtClean="0"/>
              <a:t>Grey Box</a:t>
            </a:r>
          </a:p>
          <a:p>
            <a:r>
              <a:rPr lang="en-US" dirty="0" smtClean="0"/>
              <a:t>Blue 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6. Type of Regression Testing: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Unit regression </a:t>
            </a:r>
          </a:p>
          <a:p>
            <a:pPr fontAlgn="base"/>
            <a:r>
              <a:rPr lang="en-US" dirty="0" smtClean="0"/>
              <a:t>Partial regression</a:t>
            </a:r>
          </a:p>
          <a:p>
            <a:pPr fontAlgn="base"/>
            <a:r>
              <a:rPr lang="en-US" dirty="0" smtClean="0"/>
              <a:t>Complete regression</a:t>
            </a:r>
          </a:p>
          <a:p>
            <a:pPr fontAlgn="base"/>
            <a:r>
              <a:rPr lang="en-US" dirty="0" smtClean="0"/>
              <a:t>All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7. _____ and ____ are setup and tear down annotations.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After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en-US" dirty="0" smtClean="0"/>
          </a:p>
          <a:p>
            <a:r>
              <a:rPr lang="en-US" dirty="0" smtClean="0"/>
              <a:t>@Before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8. @</a:t>
            </a:r>
            <a:r>
              <a:rPr lang="en-US" sz="3200" dirty="0" err="1" smtClean="0"/>
              <a:t>AfterClass</a:t>
            </a:r>
            <a:r>
              <a:rPr lang="en-US" sz="3200" dirty="0" smtClean="0"/>
              <a:t> and @</a:t>
            </a:r>
            <a:r>
              <a:rPr lang="en-US" sz="3200" dirty="0" err="1" smtClean="0"/>
              <a:t>BeforeClass</a:t>
            </a:r>
            <a:r>
              <a:rPr lang="en-US" sz="3200" dirty="0" smtClean="0"/>
              <a:t> method should be static.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Quiz</vt:lpstr>
      <vt:lpstr>1. Selenium is a tool for automating ____.</vt:lpstr>
      <vt:lpstr>2. JUnit works together with Ant through the use of a(n) ____________.</vt:lpstr>
      <vt:lpstr>3. Testing an application with knowledge of how the internal works, such as by having the source code side by side while you are doing your test.</vt:lpstr>
      <vt:lpstr> 4. 3 key objectives of unit tests: </vt:lpstr>
      <vt:lpstr>  5. Regression testing is a _____ testing technique performed by executing units of code repeatedly to ensure that the on-going code modifications do not impact the systems functionality.   </vt:lpstr>
      <vt:lpstr>6. Type of Regression Testing: </vt:lpstr>
      <vt:lpstr>7. _____ and ____ are setup and tear down annotations.</vt:lpstr>
      <vt:lpstr>8. @AfterClass and @BeforeClass method should be static.</vt:lpstr>
      <vt:lpstr>9. You can keep testing logic in production code.</vt:lpstr>
      <vt:lpstr>10. TDD stand for __________.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vidavid</dc:creator>
  <cp:lastModifiedBy>vidavid</cp:lastModifiedBy>
  <cp:revision>7</cp:revision>
  <dcterms:created xsi:type="dcterms:W3CDTF">2016-12-14T15:57:11Z</dcterms:created>
  <dcterms:modified xsi:type="dcterms:W3CDTF">2017-01-19T07:23:53Z</dcterms:modified>
</cp:coreProperties>
</file>