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tags/tag56.xml" ContentType="application/vnd.openxmlformats-officedocument.presentationml.tags+xml"/>
  <Override PartName="/ppt/tags/tag67.xml" ContentType="application/vnd.openxmlformats-officedocument.presentationml.tags+xml"/>
  <Override PartName="/ppt/tags/tag85.xml" ContentType="application/vnd.openxmlformats-officedocument.presentationml.tags+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heme/theme6.xml" ContentType="application/vnd.openxmlformats-officedocument.theme+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Layouts/slideLayout29.xml" ContentType="application/vnd.openxmlformats-officedocument.presentationml.slideLayout+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tags/tag79.xml" ContentType="application/vnd.openxmlformats-officedocument.presentationml.tag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9.xml" ContentType="application/vnd.openxmlformats-officedocument.presentationml.tags+xml"/>
  <Override PartName="/ppt/tags/tag68.xml" ContentType="application/vnd.openxmlformats-officedocument.presentationml.tags+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tags/tag24.xml" ContentType="application/vnd.openxmlformats-officedocument.presentationml.tags+xml"/>
  <Override PartName="/ppt/tags/tag53.xml" ContentType="application/vnd.openxmlformats-officedocument.presentationml.tags+xml"/>
  <Default Extension="gif" ContentType="image/gif"/>
  <Override PartName="/ppt/tags/tag71.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slideLayouts/slideLayout11.xml" ContentType="application/vnd.openxmlformats-officedocument.presentationml.slideLayout+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slideLayouts/slideLayout40.xml" ContentType="application/vnd.openxmlformats-officedocument.presentationml.slideLayout+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Masters/slideMaster2.xml" ContentType="application/vnd.openxmlformats-officedocument.presentationml.slideMaster+xml"/>
  <Override PartName="/ppt/tags/tag7.xml" ContentType="application/vnd.openxmlformats-officedocument.presentationml.tags+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tags/tag3.xml" ContentType="application/vnd.openxmlformats-officedocument.presentationml.tags+xml"/>
  <Default Extension="jpeg" ContentType="image/jpeg"/>
  <Override PartName="/ppt/tags/tag59.xml" ContentType="application/vnd.openxmlformats-officedocument.presentationml.tags+xml"/>
  <Override PartName="/ppt/tags/tag77.xml" ContentType="application/vnd.openxmlformats-officedocument.presentationml.tags+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tags/tag26.xml" ContentType="application/vnd.openxmlformats-officedocument.presentationml.tags+xml"/>
  <Override PartName="/ppt/slideLayouts/slideLayout12.xml" ContentType="application/vnd.openxmlformats-officedocument.presentationml.slideLayout+xml"/>
  <Override PartName="/ppt/tags/tag55.xml" ContentType="application/vnd.openxmlformats-officedocument.presentationml.tags+xml"/>
  <Override PartName="/ppt/tags/tag73.xml" ContentType="application/vnd.openxmlformats-officedocument.presentationml.tags+xml"/>
  <Override PartName="/ppt/slideLayouts/slideLayout30.xml" ContentType="application/vnd.openxmlformats-officedocument.presentationml.slideLayout+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4369" r:id="rId3"/>
    <p:sldMasterId id="2147484937" r:id="rId4"/>
    <p:sldMasterId id="2147484952" r:id="rId5"/>
  </p:sldMasterIdLst>
  <p:notesMasterIdLst>
    <p:notesMasterId r:id="rId21"/>
  </p:notesMasterIdLst>
  <p:handoutMasterIdLst>
    <p:handoutMasterId r:id="rId22"/>
  </p:handoutMasterIdLst>
  <p:sldIdLst>
    <p:sldId id="349" r:id="rId6"/>
    <p:sldId id="479" r:id="rId7"/>
    <p:sldId id="480" r:id="rId8"/>
    <p:sldId id="482" r:id="rId9"/>
    <p:sldId id="483" r:id="rId10"/>
    <p:sldId id="485" r:id="rId11"/>
    <p:sldId id="484" r:id="rId12"/>
    <p:sldId id="481" r:id="rId13"/>
    <p:sldId id="486" r:id="rId14"/>
    <p:sldId id="487" r:id="rId15"/>
    <p:sldId id="488" r:id="rId16"/>
    <p:sldId id="489" r:id="rId17"/>
    <p:sldId id="492" r:id="rId18"/>
    <p:sldId id="490" r:id="rId19"/>
    <p:sldId id="491" r:id="rId20"/>
  </p:sldIdLst>
  <p:sldSz cx="9906000" cy="6858000" type="A4"/>
  <p:notesSz cx="6797675" cy="9874250"/>
  <p:custDataLst>
    <p:tags r:id="rId23"/>
  </p:custDataLst>
  <p:defaultTextStyle>
    <a:defPPr>
      <a:defRPr lang="de-DE"/>
    </a:defPPr>
    <a:lvl1pPr algn="l" defTabSz="957263" rtl="0" fontAlgn="base">
      <a:spcBef>
        <a:spcPct val="0"/>
      </a:spcBef>
      <a:spcAft>
        <a:spcPct val="0"/>
      </a:spcAft>
      <a:defRPr sz="1900" kern="1200">
        <a:solidFill>
          <a:schemeClr val="tx1"/>
        </a:solidFill>
        <a:latin typeface="Arial" pitchFamily="34" charset="0"/>
        <a:ea typeface="+mn-ea"/>
        <a:cs typeface="Arial" pitchFamily="34" charset="0"/>
      </a:defRPr>
    </a:lvl1pPr>
    <a:lvl2pPr marL="477838" indent="-20638" algn="l" defTabSz="957263" rtl="0" fontAlgn="base">
      <a:spcBef>
        <a:spcPct val="0"/>
      </a:spcBef>
      <a:spcAft>
        <a:spcPct val="0"/>
      </a:spcAft>
      <a:defRPr sz="1900" kern="1200">
        <a:solidFill>
          <a:schemeClr val="tx1"/>
        </a:solidFill>
        <a:latin typeface="Arial" pitchFamily="34" charset="0"/>
        <a:ea typeface="+mn-ea"/>
        <a:cs typeface="Arial" pitchFamily="34" charset="0"/>
      </a:defRPr>
    </a:lvl2pPr>
    <a:lvl3pPr marL="957263" indent="-42863" algn="l" defTabSz="957263" rtl="0" fontAlgn="base">
      <a:spcBef>
        <a:spcPct val="0"/>
      </a:spcBef>
      <a:spcAft>
        <a:spcPct val="0"/>
      </a:spcAft>
      <a:defRPr sz="1900" kern="1200">
        <a:solidFill>
          <a:schemeClr val="tx1"/>
        </a:solidFill>
        <a:latin typeface="Arial" pitchFamily="34" charset="0"/>
        <a:ea typeface="+mn-ea"/>
        <a:cs typeface="Arial" pitchFamily="34" charset="0"/>
      </a:defRPr>
    </a:lvl3pPr>
    <a:lvl4pPr marL="1435100" indent="-63500" algn="l" defTabSz="957263" rtl="0" fontAlgn="base">
      <a:spcBef>
        <a:spcPct val="0"/>
      </a:spcBef>
      <a:spcAft>
        <a:spcPct val="0"/>
      </a:spcAft>
      <a:defRPr sz="1900" kern="1200">
        <a:solidFill>
          <a:schemeClr val="tx1"/>
        </a:solidFill>
        <a:latin typeface="Arial" pitchFamily="34" charset="0"/>
        <a:ea typeface="+mn-ea"/>
        <a:cs typeface="Arial" pitchFamily="34" charset="0"/>
      </a:defRPr>
    </a:lvl4pPr>
    <a:lvl5pPr marL="1914525" indent="-85725" algn="l" defTabSz="957263" rtl="0" fontAlgn="base">
      <a:spcBef>
        <a:spcPct val="0"/>
      </a:spcBef>
      <a:spcAft>
        <a:spcPct val="0"/>
      </a:spcAft>
      <a:defRPr sz="1900" kern="1200">
        <a:solidFill>
          <a:schemeClr val="tx1"/>
        </a:solidFill>
        <a:latin typeface="Arial" pitchFamily="34" charset="0"/>
        <a:ea typeface="+mn-ea"/>
        <a:cs typeface="Arial" pitchFamily="34" charset="0"/>
      </a:defRPr>
    </a:lvl5pPr>
    <a:lvl6pPr marL="2286000" algn="l" defTabSz="914400" rtl="0" eaLnBrk="1" latinLnBrk="0" hangingPunct="1">
      <a:defRPr sz="1900" kern="1200">
        <a:solidFill>
          <a:schemeClr val="tx1"/>
        </a:solidFill>
        <a:latin typeface="Arial" pitchFamily="34" charset="0"/>
        <a:ea typeface="+mn-ea"/>
        <a:cs typeface="Arial" pitchFamily="34" charset="0"/>
      </a:defRPr>
    </a:lvl6pPr>
    <a:lvl7pPr marL="2743200" algn="l" defTabSz="914400" rtl="0" eaLnBrk="1" latinLnBrk="0" hangingPunct="1">
      <a:defRPr sz="1900" kern="1200">
        <a:solidFill>
          <a:schemeClr val="tx1"/>
        </a:solidFill>
        <a:latin typeface="Arial" pitchFamily="34" charset="0"/>
        <a:ea typeface="+mn-ea"/>
        <a:cs typeface="Arial" pitchFamily="34" charset="0"/>
      </a:defRPr>
    </a:lvl7pPr>
    <a:lvl8pPr marL="3200400" algn="l" defTabSz="914400" rtl="0" eaLnBrk="1" latinLnBrk="0" hangingPunct="1">
      <a:defRPr sz="1900" kern="1200">
        <a:solidFill>
          <a:schemeClr val="tx1"/>
        </a:solidFill>
        <a:latin typeface="Arial" pitchFamily="34" charset="0"/>
        <a:ea typeface="+mn-ea"/>
        <a:cs typeface="Arial" pitchFamily="34" charset="0"/>
      </a:defRPr>
    </a:lvl8pPr>
    <a:lvl9pPr marL="3657600" algn="l" defTabSz="914400" rtl="0" eaLnBrk="1" latinLnBrk="0" hangingPunct="1">
      <a:defRPr sz="1900" kern="1200">
        <a:solidFill>
          <a:schemeClr val="tx1"/>
        </a:solidFill>
        <a:latin typeface="Arial" pitchFamily="34" charset="0"/>
        <a:ea typeface="+mn-ea"/>
        <a:cs typeface="Arial" pitchFamily="34" charset="0"/>
      </a:defRPr>
    </a:lvl9pPr>
  </p:defaultTextStyle>
  <p:extLst>
    <p:ext uri="{EFAFB233-063F-42B5-8137-9DF3F51BA10A}">
      <p15:sldGuideLst xmlns="" xmlns:p15="http://schemas.microsoft.com/office/powerpoint/2012/main">
        <p15:guide id="1" orient="horz">
          <p15:clr>
            <a:srgbClr val="A4A3A4"/>
          </p15:clr>
        </p15:guide>
        <p15:guide id="2" pos="5957">
          <p15:clr>
            <a:srgbClr val="A4A3A4"/>
          </p15:clr>
        </p15:guide>
      </p15:sldGuideLst>
    </p:ext>
    <p:ext uri="{2D200454-40CA-4A62-9FC3-DE9A4176ACB9}">
      <p15:notesGuideLst xmlns=""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484848"/>
    <a:srgbClr val="DDF6FF"/>
    <a:srgbClr val="FFFFFF"/>
    <a:srgbClr val="A2BFAF"/>
    <a:srgbClr val="ACB7B2"/>
    <a:srgbClr val="AF1C6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9" autoAdjust="0"/>
    <p:restoredTop sz="87132" autoAdjust="0"/>
  </p:normalViewPr>
  <p:slideViewPr>
    <p:cSldViewPr snapToGrid="0">
      <p:cViewPr varScale="1">
        <p:scale>
          <a:sx n="112" d="100"/>
          <a:sy n="112" d="100"/>
        </p:scale>
        <p:origin x="-720" y="-90"/>
      </p:cViewPr>
      <p:guideLst>
        <p:guide orient="horz"/>
        <p:guide pos="59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432" y="-114"/>
      </p:cViewPr>
      <p:guideLst>
        <p:guide orient="horz" pos="3110"/>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97675" cy="493713"/>
          </a:xfrm>
          <a:prstGeom prst="rect">
            <a:avLst/>
          </a:prstGeom>
        </p:spPr>
        <p:txBody>
          <a:bodyPr vert="horz" lIns="34625" tIns="34625" rIns="242374" bIns="34625" rtlCol="0" anchor="ctr"/>
          <a:lstStyle>
            <a:lvl1pPr algn="r" defTabSz="957756" fontAlgn="auto">
              <a:spcBef>
                <a:spcPts val="0"/>
              </a:spcBef>
              <a:spcAft>
                <a:spcPts val="0"/>
              </a:spcAft>
              <a:defRPr sz="1500"/>
            </a:lvl1pPr>
          </a:lstStyle>
          <a:p>
            <a:pPr>
              <a:defRPr/>
            </a:pPr>
            <a:endParaRPr lang="de-DE"/>
          </a:p>
        </p:txBody>
      </p:sp>
      <p:sp>
        <p:nvSpPr>
          <p:cNvPr id="4" name="Footer Placeholder 3"/>
          <p:cNvSpPr>
            <a:spLocks noGrp="1"/>
          </p:cNvSpPr>
          <p:nvPr>
            <p:ph type="ftr" sz="quarter" idx="2"/>
          </p:nvPr>
        </p:nvSpPr>
        <p:spPr>
          <a:xfrm>
            <a:off x="0" y="9378950"/>
            <a:ext cx="2946400" cy="493713"/>
          </a:xfrm>
          <a:prstGeom prst="rect">
            <a:avLst/>
          </a:prstGeom>
        </p:spPr>
        <p:txBody>
          <a:bodyPr vert="horz" lIns="87947" tIns="43973" rIns="87947" bIns="43973" rtlCol="0" anchor="b"/>
          <a:lstStyle>
            <a:lvl1pPr algn="l" defTabSz="957756" fontAlgn="auto">
              <a:spcBef>
                <a:spcPts val="0"/>
              </a:spcBef>
              <a:spcAft>
                <a:spcPts val="0"/>
              </a:spcAft>
              <a:defRPr sz="800"/>
            </a:lvl1pPr>
          </a:lstStyle>
          <a:p>
            <a:pPr>
              <a:defRPr/>
            </a:pPr>
            <a:r>
              <a:rPr lang="de-DE"/>
              <a:t>© 2014 Capgemini. All </a:t>
            </a:r>
            <a:r>
              <a:rPr lang="de-DE" err="1"/>
              <a:t>rights</a:t>
            </a:r>
            <a:r>
              <a:rPr lang="de-DE"/>
              <a:t> </a:t>
            </a:r>
            <a:r>
              <a:rPr lang="de-DE" err="1"/>
              <a:t>reserved</a:t>
            </a:r>
            <a:r>
              <a:rPr lang="de-DE"/>
              <a:t>.</a:t>
            </a:r>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87947" tIns="43973" rIns="87947" bIns="43973" rtlCol="0" anchor="b"/>
          <a:lstStyle>
            <a:lvl1pPr algn="r" defTabSz="957756" fontAlgn="auto">
              <a:spcBef>
                <a:spcPts val="0"/>
              </a:spcBef>
              <a:spcAft>
                <a:spcPts val="0"/>
              </a:spcAft>
              <a:defRPr sz="800"/>
            </a:lvl1pPr>
          </a:lstStyle>
          <a:p>
            <a:pPr>
              <a:defRPr/>
            </a:pPr>
            <a:fld id="{9804F480-B1FA-400E-BAC2-A39FC5D72419}" type="slidenum">
              <a:rPr lang="de-DE"/>
              <a:pPr>
                <a:defRPr/>
              </a:pPr>
              <a:t>‹#›</a:t>
            </a:fld>
            <a:endParaRPr lang="de-DE" dirty="0"/>
          </a:p>
        </p:txBody>
      </p:sp>
    </p:spTree>
    <p:extLst>
      <p:ext uri="{BB962C8B-B14F-4D97-AF65-F5344CB8AC3E}">
        <p14:creationId xmlns="" xmlns:p14="http://schemas.microsoft.com/office/powerpoint/2010/main" val="213850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5264" tIns="47632" rIns="95264" bIns="47632" rtlCol="0"/>
          <a:lstStyle>
            <a:lvl1pPr algn="l" defTabSz="957756"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3713"/>
          </a:xfrm>
          <a:prstGeom prst="rect">
            <a:avLst/>
          </a:prstGeom>
        </p:spPr>
        <p:txBody>
          <a:bodyPr vert="horz" lIns="95264" tIns="47632" rIns="95264" bIns="47632" rtlCol="0"/>
          <a:lstStyle>
            <a:lvl1pPr algn="r" defTabSz="957756" fontAlgn="auto">
              <a:spcBef>
                <a:spcPts val="0"/>
              </a:spcBef>
              <a:spcAft>
                <a:spcPts val="0"/>
              </a:spcAft>
              <a:defRPr sz="1300">
                <a:latin typeface="+mn-lt"/>
                <a:cs typeface="+mn-cs"/>
              </a:defRPr>
            </a:lvl1pPr>
          </a:lstStyle>
          <a:p>
            <a:pPr>
              <a:defRPr/>
            </a:pPr>
            <a:fld id="{CB3E1EEA-7F76-4D7B-9922-CE05F7EEA64E}" type="datetimeFigureOut">
              <a:rPr lang="en-US"/>
              <a:pPr>
                <a:defRPr/>
              </a:pPr>
              <a:t>11/29/2016</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pPr lvl="0"/>
            <a:endParaRPr lang="de-DE" noProof="0"/>
          </a:p>
        </p:txBody>
      </p:sp>
      <p:sp>
        <p:nvSpPr>
          <p:cNvPr id="5" name="Notes Placeholder 4"/>
          <p:cNvSpPr>
            <a:spLocks noGrp="1"/>
          </p:cNvSpPr>
          <p:nvPr>
            <p:ph type="body" sz="quarter" idx="3"/>
          </p:nvPr>
        </p:nvSpPr>
        <p:spPr>
          <a:xfrm>
            <a:off x="679450" y="4689475"/>
            <a:ext cx="5438775" cy="4443413"/>
          </a:xfrm>
          <a:prstGeom prst="rect">
            <a:avLst/>
          </a:prstGeom>
        </p:spPr>
        <p:txBody>
          <a:bodyPr vert="horz" lIns="95264" tIns="47632" rIns="95264" bIns="4763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5264" tIns="47632" rIns="95264" bIns="47632" rtlCol="0" anchor="b"/>
          <a:lstStyle>
            <a:lvl1pPr algn="l" defTabSz="957756"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5264" tIns="47632" rIns="95264" bIns="47632" rtlCol="0" anchor="b"/>
          <a:lstStyle>
            <a:lvl1pPr algn="r" defTabSz="957756" fontAlgn="auto">
              <a:spcBef>
                <a:spcPts val="0"/>
              </a:spcBef>
              <a:spcAft>
                <a:spcPts val="0"/>
              </a:spcAft>
              <a:defRPr sz="1300">
                <a:latin typeface="+mn-lt"/>
                <a:cs typeface="+mn-cs"/>
              </a:defRPr>
            </a:lvl1pPr>
          </a:lstStyle>
          <a:p>
            <a:pPr>
              <a:defRPr/>
            </a:pPr>
            <a:fld id="{54CB784F-14E9-4575-A7F7-9B4806496024}" type="slidenum">
              <a:rPr lang="en-US"/>
              <a:pPr>
                <a:defRPr/>
              </a:pPr>
              <a:t>‹#›</a:t>
            </a:fld>
            <a:endParaRPr lang="en-US"/>
          </a:p>
        </p:txBody>
      </p:sp>
    </p:spTree>
    <p:extLst>
      <p:ext uri="{BB962C8B-B14F-4D97-AF65-F5344CB8AC3E}">
        <p14:creationId xmlns="" xmlns:p14="http://schemas.microsoft.com/office/powerpoint/2010/main" val="1498115009"/>
      </p:ext>
    </p:extLst>
  </p:cSld>
  <p:clrMap bg1="lt1" tx1="dk1" bg2="lt2" tx2="dk2" accent1="accent1" accent2="accent2" accent3="accent3" accent4="accent4" accent5="accent5" accent6="accent6" hlink="hlink" folHlink="folHlink"/>
  <p:hf hdr="0" ftr="0" dt="0"/>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7987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Espace réservé du numéro de diapositive 3"/>
          <p:cNvSpPr>
            <a:spLocks noGrp="1"/>
          </p:cNvSpPr>
          <p:nvPr>
            <p:ph type="sldNum" sz="quarter" idx="5"/>
          </p:nvPr>
        </p:nvSpPr>
        <p:spPr/>
        <p:txBody>
          <a:bodyPr/>
          <a:lstStyle/>
          <a:p>
            <a:pPr>
              <a:defRPr/>
            </a:pPr>
            <a:fld id="{A63B3E4F-125E-45D4-934E-EFA41B2C38F6}" type="slidenum">
              <a:rPr lang="en-US" smtClean="0"/>
              <a:pPr>
                <a:defRPr/>
              </a:pPr>
              <a:t>1</a:t>
            </a:fld>
            <a:endParaRPr lang="en-US"/>
          </a:p>
        </p:txBody>
      </p:sp>
    </p:spTree>
    <p:extLst>
      <p:ext uri="{BB962C8B-B14F-4D97-AF65-F5344CB8AC3E}">
        <p14:creationId xmlns="" xmlns:p14="http://schemas.microsoft.com/office/powerpoint/2010/main" val="1116663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089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
        <p:nvSpPr>
          <p:cNvPr id="5" name="Espace réservé du numéro de diapositive 4"/>
          <p:cNvSpPr>
            <a:spLocks noGrp="1"/>
          </p:cNvSpPr>
          <p:nvPr>
            <p:ph type="sldNum" sz="quarter" idx="5"/>
          </p:nvPr>
        </p:nvSpPr>
        <p:spPr/>
        <p:txBody>
          <a:bodyPr/>
          <a:lstStyle/>
          <a:p>
            <a:pPr>
              <a:defRPr/>
            </a:pPr>
            <a:fld id="{E67102FA-E59B-4754-A0D9-D692BDB258C9}" type="slidenum">
              <a:rPr lang="en-US" smtClean="0"/>
              <a:pPr>
                <a:defRPr/>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10.xml"/><Relationship Id="rId7" Type="http://schemas.openxmlformats.org/officeDocument/2006/relationships/oleObject" Target="../embeddings/oleObject2.bin"/><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image" Target="../media/image3.jpeg"/><Relationship Id="rId5" Type="http://schemas.openxmlformats.org/officeDocument/2006/relationships/slideMaster" Target="../slideMasters/slideMaster1.xml"/><Relationship Id="rId10" Type="http://schemas.openxmlformats.org/officeDocument/2006/relationships/image" Target="../media/image6.png"/><Relationship Id="rId4" Type="http://schemas.openxmlformats.org/officeDocument/2006/relationships/tags" Target="../tags/tag11.xml"/><Relationship Id="rId9"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10.vml"/><Relationship Id="rId6" Type="http://schemas.openxmlformats.org/officeDocument/2006/relationships/tags" Target="../tags/tag48.xml"/><Relationship Id="rId11" Type="http://schemas.openxmlformats.org/officeDocument/2006/relationships/image" Target="../media/image10.png"/><Relationship Id="rId5" Type="http://schemas.openxmlformats.org/officeDocument/2006/relationships/tags" Target="../tags/tag47.xml"/><Relationship Id="rId10" Type="http://schemas.openxmlformats.org/officeDocument/2006/relationships/oleObject" Target="../embeddings/oleObject16.bin"/><Relationship Id="rId4" Type="http://schemas.openxmlformats.org/officeDocument/2006/relationships/tags" Target="../tags/tag46.xml"/><Relationship Id="rId9" Type="http://schemas.openxmlformats.org/officeDocument/2006/relationships/image" Target="../media/image2.jpeg"/></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oleObject" Target="../embeddings/oleObject18.bin"/><Relationship Id="rId18" Type="http://schemas.openxmlformats.org/officeDocument/2006/relationships/image" Target="../media/image12.png"/><Relationship Id="rId26" Type="http://schemas.openxmlformats.org/officeDocument/2006/relationships/oleObject" Target="../embeddings/oleObject19.bin"/><Relationship Id="rId3" Type="http://schemas.openxmlformats.org/officeDocument/2006/relationships/tags" Target="../tags/tag58.xml"/><Relationship Id="rId21" Type="http://schemas.openxmlformats.org/officeDocument/2006/relationships/hyperlink" Target="http://www.youtube.com/capgemini" TargetMode="External"/><Relationship Id="rId7" Type="http://schemas.openxmlformats.org/officeDocument/2006/relationships/tags" Target="../tags/tag62.xml"/><Relationship Id="rId12" Type="http://schemas.openxmlformats.org/officeDocument/2006/relationships/slideMaster" Target="../slideMasters/slideMaster2.xml"/><Relationship Id="rId17" Type="http://schemas.openxmlformats.org/officeDocument/2006/relationships/hyperlink" Target="http://www.linkedin.com/company/capgemini" TargetMode="External"/><Relationship Id="rId25" Type="http://schemas.openxmlformats.org/officeDocument/2006/relationships/image" Target="../media/image16.jpeg"/><Relationship Id="rId2" Type="http://schemas.openxmlformats.org/officeDocument/2006/relationships/tags" Target="../tags/tag57.xml"/><Relationship Id="rId16" Type="http://schemas.openxmlformats.org/officeDocument/2006/relationships/image" Target="../media/image11.png"/><Relationship Id="rId20" Type="http://schemas.openxmlformats.org/officeDocument/2006/relationships/image" Target="../media/image13.png"/><Relationship Id="rId29" Type="http://schemas.openxmlformats.org/officeDocument/2006/relationships/hyperlink" Target="http://www.capgemini.com/" TargetMode="External"/><Relationship Id="rId1" Type="http://schemas.openxmlformats.org/officeDocument/2006/relationships/vmlDrawing" Target="../drawings/vmlDrawing12.vml"/><Relationship Id="rId6" Type="http://schemas.openxmlformats.org/officeDocument/2006/relationships/tags" Target="../tags/tag61.xml"/><Relationship Id="rId11" Type="http://schemas.openxmlformats.org/officeDocument/2006/relationships/tags" Target="../tags/tag66.xml"/><Relationship Id="rId24" Type="http://schemas.openxmlformats.org/officeDocument/2006/relationships/image" Target="../media/image15.gif"/><Relationship Id="rId5" Type="http://schemas.openxmlformats.org/officeDocument/2006/relationships/tags" Target="../tags/tag60.xml"/><Relationship Id="rId15" Type="http://schemas.openxmlformats.org/officeDocument/2006/relationships/hyperlink" Target="http://www.facebook.com/Capgemini" TargetMode="External"/><Relationship Id="rId23" Type="http://schemas.openxmlformats.org/officeDocument/2006/relationships/hyperlink" Target="http://www.slideshare.net/capgemini" TargetMode="External"/><Relationship Id="rId28" Type="http://schemas.openxmlformats.org/officeDocument/2006/relationships/hyperlink" Target="http://www.capgemini.com/about/how-we-work/rightshorer" TargetMode="External"/><Relationship Id="rId10" Type="http://schemas.openxmlformats.org/officeDocument/2006/relationships/tags" Target="../tags/tag65.xml"/><Relationship Id="rId19" Type="http://schemas.openxmlformats.org/officeDocument/2006/relationships/hyperlink" Target="http://www.twitter.com/capgemini" TargetMode="Externa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image" Target="../media/image5.emf"/><Relationship Id="rId22" Type="http://schemas.openxmlformats.org/officeDocument/2006/relationships/image" Target="../media/image14.png"/><Relationship Id="rId27" Type="http://schemas.openxmlformats.org/officeDocument/2006/relationships/hyperlink" Target="http://www.capgemini.com/about/how-we-work/the-collaborative-business-experiencetm" TargetMode="External"/><Relationship Id="rId30"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oleObject" Target="../embeddings/oleObject20.bin"/><Relationship Id="rId18" Type="http://schemas.openxmlformats.org/officeDocument/2006/relationships/image" Target="../media/image12.png"/><Relationship Id="rId26" Type="http://schemas.openxmlformats.org/officeDocument/2006/relationships/oleObject" Target="../embeddings/oleObject21.bin"/><Relationship Id="rId3" Type="http://schemas.openxmlformats.org/officeDocument/2006/relationships/tags" Target="../tags/tag68.xml"/><Relationship Id="rId21" Type="http://schemas.openxmlformats.org/officeDocument/2006/relationships/hyperlink" Target="http://www.youtube.com/capgemini" TargetMode="External"/><Relationship Id="rId7" Type="http://schemas.openxmlformats.org/officeDocument/2006/relationships/tags" Target="../tags/tag72.xml"/><Relationship Id="rId12" Type="http://schemas.openxmlformats.org/officeDocument/2006/relationships/slideMaster" Target="../slideMasters/slideMaster2.xml"/><Relationship Id="rId17" Type="http://schemas.openxmlformats.org/officeDocument/2006/relationships/hyperlink" Target="http://www.linkedin.com/company/capgemini" TargetMode="External"/><Relationship Id="rId25" Type="http://schemas.openxmlformats.org/officeDocument/2006/relationships/image" Target="../media/image16.jpeg"/><Relationship Id="rId2" Type="http://schemas.openxmlformats.org/officeDocument/2006/relationships/tags" Target="../tags/tag67.xml"/><Relationship Id="rId16" Type="http://schemas.openxmlformats.org/officeDocument/2006/relationships/image" Target="../media/image11.png"/><Relationship Id="rId20" Type="http://schemas.openxmlformats.org/officeDocument/2006/relationships/image" Target="../media/image13.png"/><Relationship Id="rId29" Type="http://schemas.openxmlformats.org/officeDocument/2006/relationships/hyperlink" Target="http://www.capgemini.com/" TargetMode="External"/><Relationship Id="rId1" Type="http://schemas.openxmlformats.org/officeDocument/2006/relationships/vmlDrawing" Target="../drawings/vmlDrawing13.vml"/><Relationship Id="rId6" Type="http://schemas.openxmlformats.org/officeDocument/2006/relationships/tags" Target="../tags/tag71.xml"/><Relationship Id="rId11" Type="http://schemas.openxmlformats.org/officeDocument/2006/relationships/tags" Target="../tags/tag76.xml"/><Relationship Id="rId24" Type="http://schemas.openxmlformats.org/officeDocument/2006/relationships/image" Target="../media/image15.gif"/><Relationship Id="rId5" Type="http://schemas.openxmlformats.org/officeDocument/2006/relationships/tags" Target="../tags/tag70.xml"/><Relationship Id="rId15" Type="http://schemas.openxmlformats.org/officeDocument/2006/relationships/hyperlink" Target="http://www.facebook.com/Capgemini" TargetMode="External"/><Relationship Id="rId23" Type="http://schemas.openxmlformats.org/officeDocument/2006/relationships/hyperlink" Target="http://www.slideshare.net/capgemini" TargetMode="External"/><Relationship Id="rId28" Type="http://schemas.openxmlformats.org/officeDocument/2006/relationships/hyperlink" Target="http://www.capgemini.com/about/how-we-work/rightshorer" TargetMode="External"/><Relationship Id="rId10" Type="http://schemas.openxmlformats.org/officeDocument/2006/relationships/tags" Target="../tags/tag75.xml"/><Relationship Id="rId19" Type="http://schemas.openxmlformats.org/officeDocument/2006/relationships/hyperlink" Target="http://www.twitter.com/capgemini" TargetMode="External"/><Relationship Id="rId31" Type="http://schemas.openxmlformats.org/officeDocument/2006/relationships/image" Target="../media/image18.png"/><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image" Target="../media/image5.emf"/><Relationship Id="rId22" Type="http://schemas.openxmlformats.org/officeDocument/2006/relationships/image" Target="../media/image14.png"/><Relationship Id="rId27" Type="http://schemas.openxmlformats.org/officeDocument/2006/relationships/hyperlink" Target="http://www.capgemini.com/about/how-we-work/the-collaborative-business-experiencetm" TargetMode="External"/><Relationship Id="rId30"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image" Target="../media/image5.emf"/><Relationship Id="rId18" Type="http://schemas.openxmlformats.org/officeDocument/2006/relationships/hyperlink" Target="http://www.twitter.com/capgemini" TargetMode="External"/><Relationship Id="rId3" Type="http://schemas.openxmlformats.org/officeDocument/2006/relationships/tags" Target="../tags/tag78.xml"/><Relationship Id="rId21" Type="http://schemas.openxmlformats.org/officeDocument/2006/relationships/image" Target="../media/image14.png"/><Relationship Id="rId7" Type="http://schemas.openxmlformats.org/officeDocument/2006/relationships/tags" Target="../tags/tag82.xml"/><Relationship Id="rId12" Type="http://schemas.openxmlformats.org/officeDocument/2006/relationships/oleObject" Target="../embeddings/oleObject22.bin"/><Relationship Id="rId17" Type="http://schemas.openxmlformats.org/officeDocument/2006/relationships/image" Target="../media/image12.png"/><Relationship Id="rId25" Type="http://schemas.openxmlformats.org/officeDocument/2006/relationships/oleObject" Target="../embeddings/oleObject23.bin"/><Relationship Id="rId2" Type="http://schemas.openxmlformats.org/officeDocument/2006/relationships/tags" Target="../tags/tag77.xml"/><Relationship Id="rId16" Type="http://schemas.openxmlformats.org/officeDocument/2006/relationships/hyperlink" Target="http://www.linkedin.com/company/capgemini" TargetMode="External"/><Relationship Id="rId20" Type="http://schemas.openxmlformats.org/officeDocument/2006/relationships/hyperlink" Target="http://www.youtube.com/capgemini" TargetMode="External"/><Relationship Id="rId1" Type="http://schemas.openxmlformats.org/officeDocument/2006/relationships/vmlDrawing" Target="../drawings/vmlDrawing14.vml"/><Relationship Id="rId6" Type="http://schemas.openxmlformats.org/officeDocument/2006/relationships/tags" Target="../tags/tag81.xml"/><Relationship Id="rId11" Type="http://schemas.openxmlformats.org/officeDocument/2006/relationships/slideMaster" Target="../slideMasters/slideMaster2.xml"/><Relationship Id="rId24" Type="http://schemas.openxmlformats.org/officeDocument/2006/relationships/image" Target="../media/image16.jpeg"/><Relationship Id="rId5" Type="http://schemas.openxmlformats.org/officeDocument/2006/relationships/tags" Target="../tags/tag80.xml"/><Relationship Id="rId15" Type="http://schemas.openxmlformats.org/officeDocument/2006/relationships/image" Target="../media/image11.png"/><Relationship Id="rId23" Type="http://schemas.openxmlformats.org/officeDocument/2006/relationships/image" Target="../media/image15.gif"/><Relationship Id="rId10" Type="http://schemas.openxmlformats.org/officeDocument/2006/relationships/tags" Target="../tags/tag85.xml"/><Relationship Id="rId19" Type="http://schemas.openxmlformats.org/officeDocument/2006/relationships/image" Target="../media/image13.png"/><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hyperlink" Target="http://www.facebook.com/Capgemini" TargetMode="External"/><Relationship Id="rId22" Type="http://schemas.openxmlformats.org/officeDocument/2006/relationships/hyperlink" Target="http://www.slideshare.net/capgemini" TargetMode="Externa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3.xml"/><Relationship Id="rId7" Type="http://schemas.openxmlformats.org/officeDocument/2006/relationships/image" Target="../media/image4.jpeg"/><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image" Target="../media/image7.jpeg"/><Relationship Id="rId5" Type="http://schemas.openxmlformats.org/officeDocument/2006/relationships/slideMaster" Target="../slideMasters/slideMaster1.xml"/><Relationship Id="rId4" Type="http://schemas.openxmlformats.org/officeDocument/2006/relationships/tags" Target="../tags/tag14.xml"/><Relationship Id="rId9"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16.xml"/><Relationship Id="rId7" Type="http://schemas.openxmlformats.org/officeDocument/2006/relationships/image" Target="../media/image4.jpeg"/><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image" Target="../media/image8.jpeg"/><Relationship Id="rId5" Type="http://schemas.openxmlformats.org/officeDocument/2006/relationships/slideMaster" Target="../slideMasters/slideMaster1.xml"/><Relationship Id="rId4" Type="http://schemas.openxmlformats.org/officeDocument/2006/relationships/tags" Target="../tags/tag17.xml"/><Relationship Id="rId9"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9.png"/><Relationship Id="rId2" Type="http://schemas.openxmlformats.org/officeDocument/2006/relationships/tags" Target="../tags/tag18.xml"/><Relationship Id="rId1" Type="http://schemas.openxmlformats.org/officeDocument/2006/relationships/vmlDrawing" Target="../drawings/vmlDrawing5.vml"/><Relationship Id="rId6" Type="http://schemas.openxmlformats.org/officeDocument/2006/relationships/tags" Target="../tags/tag22.xml"/><Relationship Id="rId11" Type="http://schemas.openxmlformats.org/officeDocument/2006/relationships/oleObject" Target="../embeddings/oleObject6.bin"/><Relationship Id="rId5" Type="http://schemas.openxmlformats.org/officeDocument/2006/relationships/tags" Target="../tags/tag21.xml"/><Relationship Id="rId10" Type="http://schemas.openxmlformats.org/officeDocument/2006/relationships/image" Target="../media/image2.jpeg"/><Relationship Id="rId4" Type="http://schemas.openxmlformats.org/officeDocument/2006/relationships/tags" Target="../tags/tag20.xml"/><Relationship Id="rId9"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Master" Target="../slideMasters/slideMaster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6.vml"/><Relationship Id="rId6" Type="http://schemas.openxmlformats.org/officeDocument/2006/relationships/tags" Target="../tags/tag28.xml"/><Relationship Id="rId5" Type="http://schemas.openxmlformats.org/officeDocument/2006/relationships/tags" Target="../tags/tag27.xml"/><Relationship Id="rId10" Type="http://schemas.openxmlformats.org/officeDocument/2006/relationships/oleObject" Target="../embeddings/oleObject8.bin"/><Relationship Id="rId4" Type="http://schemas.openxmlformats.org/officeDocument/2006/relationships/tags" Target="../tags/tag26.xml"/><Relationship Id="rId9" Type="http://schemas.openxmlformats.org/officeDocument/2006/relationships/image" Target="../media/image2.jpe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0.xml"/><Relationship Id="rId7"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oleObject" Target="../embeddings/oleObject10.bin"/><Relationship Id="rId4" Type="http://schemas.openxmlformats.org/officeDocument/2006/relationships/tags" Target="../tags/tag31.xml"/><Relationship Id="rId9"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35.xml"/><Relationship Id="rId7"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vmlDrawing" Target="../drawings/vmlDrawing8.vml"/><Relationship Id="rId6" Type="http://schemas.openxmlformats.org/officeDocument/2006/relationships/tags" Target="../tags/tag38.xml"/><Relationship Id="rId5" Type="http://schemas.openxmlformats.org/officeDocument/2006/relationships/tags" Target="../tags/tag37.xml"/><Relationship Id="rId10" Type="http://schemas.openxmlformats.org/officeDocument/2006/relationships/oleObject" Target="../embeddings/oleObject12.bin"/><Relationship Id="rId4" Type="http://schemas.openxmlformats.org/officeDocument/2006/relationships/tags" Target="../tags/tag36.xml"/><Relationship Id="rId9" Type="http://schemas.openxmlformats.org/officeDocument/2006/relationships/image" Target="../media/image2.jpeg"/></Relationships>
</file>

<file path=ppt/slideLayouts/_rels/slideLayout8.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40.xml"/><Relationship Id="rId7"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9.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oleObject" Target="../embeddings/oleObject14.bin"/><Relationship Id="rId4" Type="http://schemas.openxmlformats.org/officeDocument/2006/relationships/tags" Target="../tags/tag41.xml"/><Relationship Id="rId9" Type="http://schemas.openxmlformats.org/officeDocument/2006/relationships/image" Target="../media/image2.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6" cstate="screen"/>
          <a:srcRect t="-2042"/>
          <a:stretch>
            <a:fillRect/>
          </a:stretch>
        </p:blipFill>
        <p:spPr bwMode="auto">
          <a:xfrm flipH="1">
            <a:off x="3" y="1266825"/>
            <a:ext cx="9935422" cy="5398585"/>
          </a:xfrm>
          <a:prstGeom prst="rect">
            <a:avLst/>
          </a:prstGeom>
          <a:noFill/>
          <a:scene3d>
            <a:camera prst="orthographicFront">
              <a:rot lat="0" lon="0" rev="0"/>
            </a:camera>
            <a:lightRig rig="threePt" dir="t"/>
          </a:scene3d>
        </p:spPr>
      </p:pic>
      <p:graphicFrame>
        <p:nvGraphicFramePr>
          <p:cNvPr id="5" name="Object 2" hidden="1"/>
          <p:cNvGraphicFramePr>
            <a:graphicFrameLocks noChangeAspect="1"/>
          </p:cNvGraphicFramePr>
          <p:nvPr/>
        </p:nvGraphicFramePr>
        <p:xfrm>
          <a:off x="0" y="0"/>
          <a:ext cx="158750" cy="158750"/>
        </p:xfrm>
        <a:graphic>
          <a:graphicData uri="http://schemas.openxmlformats.org/presentationml/2006/ole">
            <p:oleObj spid="_x0000_s133132" name="think-cell Slide" r:id="rId7" imgW="360" imgH="360" progId="">
              <p:embed/>
            </p:oleObj>
          </a:graphicData>
        </a:graphic>
      </p:graphicFrame>
      <p:sp>
        <p:nvSpPr>
          <p:cNvPr id="6" name="Rectangle 7"/>
          <p:cNvSpPr/>
          <p:nvPr userDrawn="1">
            <p:custDataLst>
              <p:tags r:id="rId2"/>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7" name="Rectangle 6"/>
          <p:cNvSpPr/>
          <p:nvPr userDrawn="1">
            <p:custDataLst>
              <p:tags r:id="rId3"/>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8" name="Image 19" descr="Capgemini_logo.jpg"/>
          <p:cNvPicPr>
            <a:picLocks noChangeAspect="1"/>
          </p:cNvPicPr>
          <p:nvPr userDrawn="1"/>
        </p:nvPicPr>
        <p:blipFill>
          <a:blip r:embed="rId8" cstate="screen"/>
          <a:srcRect/>
          <a:stretch>
            <a:fillRect/>
          </a:stretch>
        </p:blipFill>
        <p:spPr bwMode="auto">
          <a:xfrm>
            <a:off x="735013" y="658813"/>
            <a:ext cx="2881312" cy="685800"/>
          </a:xfrm>
          <a:prstGeom prst="rect">
            <a:avLst/>
          </a:prstGeom>
          <a:noFill/>
          <a:ln w="9525">
            <a:noFill/>
            <a:miter lim="800000"/>
            <a:headEnd/>
            <a:tailEnd/>
          </a:ln>
        </p:spPr>
      </p:pic>
      <p:pic>
        <p:nvPicPr>
          <p:cNvPr id="9" name="Picture 104" descr="C:\Users\UserSim\Desktop\Capgemini\moto.emf"/>
          <p:cNvPicPr>
            <a:picLocks noChangeAspect="1" noChangeArrowheads="1"/>
          </p:cNvPicPr>
          <p:nvPr userDrawn="1">
            <p:custDataLst>
              <p:tags r:id="rId4"/>
            </p:custDataLst>
          </p:nvPr>
        </p:nvPicPr>
        <p:blipFill>
          <a:blip r:embed="rId9" cstate="screen"/>
          <a:srcRect/>
          <a:stretch>
            <a:fillRect/>
          </a:stretch>
        </p:blipFill>
        <p:spPr bwMode="auto">
          <a:xfrm>
            <a:off x="6569075" y="6521450"/>
            <a:ext cx="2881313" cy="228600"/>
          </a:xfrm>
          <a:prstGeom prst="rect">
            <a:avLst/>
          </a:prstGeom>
          <a:noFill/>
          <a:ln w="9525">
            <a:noFill/>
            <a:miter lim="800000"/>
            <a:headEnd/>
            <a:tailEnd/>
          </a:ln>
        </p:spPr>
      </p:pic>
      <p:pic>
        <p:nvPicPr>
          <p:cNvPr id="10" name="Picture 27" descr="euroclear logo lightgrey"/>
          <p:cNvPicPr>
            <a:picLocks noChangeAspect="1" noChangeArrowheads="1"/>
          </p:cNvPicPr>
          <p:nvPr userDrawn="1"/>
        </p:nvPicPr>
        <p:blipFill>
          <a:blip r:embed="rId10" cstate="screen"/>
          <a:srcRect/>
          <a:stretch>
            <a:fillRect/>
          </a:stretch>
        </p:blipFill>
        <p:spPr bwMode="auto">
          <a:xfrm>
            <a:off x="7800975" y="368300"/>
            <a:ext cx="1133475" cy="1133475"/>
          </a:xfrm>
          <a:prstGeom prst="rect">
            <a:avLst/>
          </a:prstGeom>
          <a:noFill/>
          <a:ln w="9525">
            <a:noFill/>
            <a:miter lim="800000"/>
            <a:headEnd/>
            <a:tailEnd/>
          </a:ln>
        </p:spPr>
      </p:pic>
      <p:sp>
        <p:nvSpPr>
          <p:cNvPr id="16" name="Title 1"/>
          <p:cNvSpPr>
            <a:spLocks noGrp="1"/>
          </p:cNvSpPr>
          <p:nvPr>
            <p:ph type="title"/>
          </p:nvPr>
        </p:nvSpPr>
        <p:spPr>
          <a:xfrm>
            <a:off x="0" y="3094065"/>
            <a:ext cx="9906000" cy="1031357"/>
          </a:xfrm>
        </p:spPr>
        <p:txBody>
          <a:bodyPr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smtClean="0"/>
              <a:t>Cliquez pour modifier le style du titre</a:t>
            </a:r>
            <a:endParaRPr lang="en-US" dirty="0"/>
          </a:p>
        </p:txBody>
      </p:sp>
      <p:sp>
        <p:nvSpPr>
          <p:cNvPr id="17" name="Text Placeholder 8"/>
          <p:cNvSpPr>
            <a:spLocks noGrp="1"/>
          </p:cNvSpPr>
          <p:nvPr>
            <p:ph type="body" sz="quarter" idx="10"/>
          </p:nvPr>
        </p:nvSpPr>
        <p:spPr>
          <a:xfrm>
            <a:off x="0" y="4184562"/>
            <a:ext cx="9906000" cy="1004115"/>
          </a:xfrm>
        </p:spPr>
        <p:txBody>
          <a:bodyPr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smtClean="0"/>
              <a:t>Cliquez pour modifier les styles du texte du masque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nvGraphicFramePr>
        <p:xfrm>
          <a:off x="0" y="0"/>
          <a:ext cx="158750" cy="158750"/>
        </p:xfrm>
        <a:graphic>
          <a:graphicData uri="http://schemas.openxmlformats.org/presentationml/2006/ole">
            <p:oleObj spid="_x0000_s141334" name="think-cell Slide" r:id="rId8" imgW="360" imgH="360" progId="">
              <p:embed/>
            </p:oleObj>
          </a:graphicData>
        </a:graphic>
      </p:graphicFrame>
      <p:sp>
        <p:nvSpPr>
          <p:cNvPr id="4" name="TextBox 10"/>
          <p:cNvSpPr txBox="1"/>
          <p:nvPr>
            <p:custDataLst>
              <p:tags r:id="rId2"/>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9B379445-868A-4E45-A10D-AF41847366B7}"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5" name="Freeform 16"/>
          <p:cNvSpPr>
            <a:spLocks/>
          </p:cNvSpPr>
          <p:nvPr>
            <p:custDataLst>
              <p:tags r:id="rId3"/>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6" name="Rectangle 5"/>
          <p:cNvSpPr>
            <a:spLocks noChangeArrowheads="1"/>
          </p:cNvSpPr>
          <p:nvPr>
            <p:custDataLst>
              <p:tags r:id="rId4"/>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a:t>
            </a:r>
            <a:r>
              <a:rPr lang="en-US" altLang="en-US" sz="600" dirty="0" smtClean="0">
                <a:solidFill>
                  <a:schemeClr val="tx2"/>
                </a:solidFill>
                <a:latin typeface="+mj-lt"/>
                <a:cs typeface="Helvetica Light"/>
              </a:rPr>
              <a:t>2016. </a:t>
            </a:r>
            <a:r>
              <a:rPr lang="en-US" altLang="en-US" sz="600" dirty="0">
                <a:solidFill>
                  <a:schemeClr val="tx2"/>
                </a:solidFill>
                <a:latin typeface="+mj-lt"/>
                <a:cs typeface="Helvetica Light"/>
              </a:rPr>
              <a:t>All Rights Reserved</a:t>
            </a:r>
          </a:p>
        </p:txBody>
      </p:sp>
      <p:sp>
        <p:nvSpPr>
          <p:cNvPr id="7" name="Rectangle 6"/>
          <p:cNvSpPr/>
          <p:nvPr>
            <p:custDataLst>
              <p:tags r:id="rId5"/>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rPr>
              <a:t>Euroclear </a:t>
            </a:r>
            <a:r>
              <a:rPr lang="en-US" sz="700" dirty="0" err="1">
                <a:solidFill>
                  <a:schemeClr val="tx2"/>
                </a:solidFill>
              </a:rPr>
              <a:t>Programm</a:t>
            </a:r>
            <a:r>
              <a:rPr lang="en-US" sz="700" dirty="0">
                <a:solidFill>
                  <a:schemeClr val="tx2"/>
                </a:solidFill>
              </a:rPr>
              <a:t> Internal Monthly Meeting | </a:t>
            </a:r>
            <a:r>
              <a:rPr lang="en-US" sz="700" dirty="0" smtClean="0">
                <a:solidFill>
                  <a:schemeClr val="tx2"/>
                </a:solidFill>
              </a:rPr>
              <a:t>April 2016</a:t>
            </a:r>
            <a:endParaRPr lang="en-US" sz="700" dirty="0">
              <a:solidFill>
                <a:schemeClr val="tx2"/>
              </a:solidFill>
            </a:endParaRPr>
          </a:p>
        </p:txBody>
      </p:sp>
      <p:cxnSp>
        <p:nvCxnSpPr>
          <p:cNvPr id="8"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9" name="Image 13" descr="Capgemini_logo.jpg"/>
          <p:cNvPicPr>
            <a:picLocks noChangeAspect="1"/>
          </p:cNvPicPr>
          <p:nvPr/>
        </p:nvPicPr>
        <p:blipFill>
          <a:blip r:embed="rId9"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0" name="Object 3" hidden="1"/>
          <p:cNvGraphicFramePr>
            <a:graphicFrameLocks noChangeAspect="1"/>
          </p:cNvGraphicFramePr>
          <p:nvPr/>
        </p:nvGraphicFramePr>
        <p:xfrm>
          <a:off x="0" y="0"/>
          <a:ext cx="158750" cy="158750"/>
        </p:xfrm>
        <a:graphic>
          <a:graphicData uri="http://schemas.openxmlformats.org/presentationml/2006/ole">
            <p:oleObj spid="_x0000_s141335" name="think-cell Slide" r:id="rId10" imgW="360" imgH="360" progId="">
              <p:embed/>
            </p:oleObj>
          </a:graphicData>
        </a:graphic>
      </p:graphicFrame>
      <p:pic>
        <p:nvPicPr>
          <p:cNvPr id="11" name="Picture 26" descr="Euroclear logo frame darkgrey"/>
          <p:cNvPicPr>
            <a:picLocks noChangeAspect="1" noChangeArrowheads="1"/>
          </p:cNvPicPr>
          <p:nvPr userDrawn="1"/>
        </p:nvPicPr>
        <p:blipFill>
          <a:blip r:embed="rId11" cstate="screen"/>
          <a:srcRect/>
          <a:stretch>
            <a:fillRect/>
          </a:stretch>
        </p:blipFill>
        <p:spPr bwMode="auto">
          <a:xfrm>
            <a:off x="3470275" y="6165850"/>
            <a:ext cx="674688" cy="611188"/>
          </a:xfrm>
          <a:prstGeom prst="rect">
            <a:avLst/>
          </a:prstGeom>
          <a:noFill/>
          <a:ln w="9525">
            <a:noFill/>
            <a:miter lim="800000"/>
            <a:headEnd/>
            <a:tailEnd/>
          </a:ln>
        </p:spPr>
      </p:pic>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43382" name="think-cell Slide" r:id="rId13" imgW="360" imgH="360" progId="">
              <p:embed/>
            </p:oleObj>
          </a:graphicData>
        </a:graphic>
      </p:graphicFrame>
      <p:sp>
        <p:nvSpPr>
          <p:cNvPr id="3" name="Rectangle 7"/>
          <p:cNvSpPr/>
          <p:nvPr>
            <p:custDataLst>
              <p:tags r:id="rId2"/>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3"/>
            </p:custDataLst>
          </p:nvPr>
        </p:nvPicPr>
        <p:blipFill>
          <a:blip r:embed="rId14" cstate="screen"/>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4"/>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5"/>
          </p:cNvPr>
          <p:cNvPicPr>
            <a:picLocks noChangeAspect="1" noChangeArrowheads="1"/>
          </p:cNvPicPr>
          <p:nvPr>
            <p:custDataLst>
              <p:tags r:id="rId5"/>
            </p:custDataLst>
          </p:nvPr>
        </p:nvPicPr>
        <p:blipFill>
          <a:blip r:embed="rId16" cstate="screen"/>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17"/>
          </p:cNvPr>
          <p:cNvPicPr>
            <a:picLocks noChangeAspect="1" noChangeArrowheads="1"/>
          </p:cNvPicPr>
          <p:nvPr>
            <p:custDataLst>
              <p:tags r:id="rId6"/>
            </p:custDataLst>
          </p:nvPr>
        </p:nvPicPr>
        <p:blipFill>
          <a:blip r:embed="rId18" cstate="screen"/>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19"/>
          </p:cNvPr>
          <p:cNvPicPr>
            <a:picLocks noChangeAspect="1" noChangeArrowheads="1"/>
          </p:cNvPicPr>
          <p:nvPr>
            <p:custDataLst>
              <p:tags r:id="rId7"/>
            </p:custDataLst>
          </p:nvPr>
        </p:nvPicPr>
        <p:blipFill>
          <a:blip r:embed="rId20" cstate="screen"/>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1"/>
          </p:cNvPr>
          <p:cNvPicPr>
            <a:picLocks noChangeAspect="1" noChangeArrowheads="1"/>
          </p:cNvPicPr>
          <p:nvPr>
            <p:custDataLst>
              <p:tags r:id="rId8"/>
            </p:custDataLst>
          </p:nvPr>
        </p:nvPicPr>
        <p:blipFill>
          <a:blip r:embed="rId22" cstate="screen"/>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3"/>
          </p:cNvPr>
          <p:cNvPicPr preferRelativeResize="0">
            <a:picLocks/>
          </p:cNvPicPr>
          <p:nvPr>
            <p:custDataLst>
              <p:tags r:id="rId9"/>
            </p:custDataLst>
          </p:nvPr>
        </p:nvPicPr>
        <p:blipFill>
          <a:blip r:embed="rId24"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5" cstate="screen"/>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2" hidden="1"/>
          <p:cNvGraphicFramePr>
            <a:graphicFrameLocks noChangeAspect="1"/>
          </p:cNvGraphicFramePr>
          <p:nvPr/>
        </p:nvGraphicFramePr>
        <p:xfrm>
          <a:off x="0" y="0"/>
          <a:ext cx="147638" cy="144463"/>
        </p:xfrm>
        <a:graphic>
          <a:graphicData uri="http://schemas.openxmlformats.org/presentationml/2006/ole">
            <p:oleObj spid="_x0000_s143383" name="think-cell Slide" r:id="rId26" imgW="360" imgH="360" progId="">
              <p:embed/>
            </p:oleObj>
          </a:graphicData>
        </a:graphic>
      </p:graphicFrame>
      <p:sp>
        <p:nvSpPr>
          <p:cNvPr id="13" name="Rectangle 12"/>
          <p:cNvSpPr/>
          <p:nvPr userDrawn="1">
            <p:custDataLst>
              <p:tags r:id="rId10"/>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dirty="0">
                <a:solidFill>
                  <a:schemeClr val="bg1"/>
                </a:solidFill>
              </a:rPr>
              <a:t>© 2015 Capgemini. All rights reserved. Rightshore</a:t>
            </a:r>
            <a:r>
              <a:rPr lang="en-US" sz="600" baseline="30000" dirty="0">
                <a:solidFill>
                  <a:schemeClr val="bg1"/>
                </a:solidFill>
              </a:rPr>
              <a:t>®  </a:t>
            </a:r>
            <a:r>
              <a:rPr lang="en-US" sz="600" dirty="0">
                <a:solidFill>
                  <a:schemeClr val="bg1"/>
                </a:solidFill>
              </a:rPr>
              <a:t>is a trademark belonging to Capgemini.</a:t>
            </a:r>
            <a:endParaRPr lang="en-US" sz="600" kern="0" noProof="1">
              <a:solidFill>
                <a:schemeClr val="bg1"/>
              </a:solidFill>
            </a:endParaRPr>
          </a:p>
        </p:txBody>
      </p:sp>
      <p:sp>
        <p:nvSpPr>
          <p:cNvPr id="14" name="Rectangle 9"/>
          <p:cNvSpPr>
            <a:spLocks noChangeArrowheads="1"/>
          </p:cNvSpPr>
          <p:nvPr userDrawn="1">
            <p:custDataLst>
              <p:tags r:id="rId11"/>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a:defRPr/>
            </a:pPr>
            <a:r>
              <a:rPr lang="en-US" sz="1000" dirty="0">
                <a:solidFill>
                  <a:schemeClr val="bg1"/>
                </a:solidFill>
              </a:rPr>
              <a:t>With almost 145,000 people in over 40 countries, Capgemini is one of the world's foremost providers of consulting, technology and outsourcing services.</a:t>
            </a:r>
            <a:r>
              <a:rPr lang="en-GB" sz="1000" dirty="0">
                <a:solidFill>
                  <a:schemeClr val="bg1"/>
                </a:solidFill>
              </a:rPr>
              <a:t> </a:t>
            </a:r>
            <a:r>
              <a:rPr lang="en-US" sz="1000" dirty="0">
                <a:solidFill>
                  <a:schemeClr val="bg1"/>
                </a:solidFill>
              </a:rPr>
              <a:t>The Group reported 2014 global revenues of EUR 10.573 billion. Together with its clients, Capgemini creates and delivers business and technology solutions that fit their needs and drive the results they want. A deeply multicultural organization, Capgemini has developed its own way of working, </a:t>
            </a:r>
            <a:r>
              <a:rPr lang="en-US" sz="1000" u="sng" dirty="0">
                <a:solidFill>
                  <a:schemeClr val="bg1"/>
                </a:solidFill>
                <a:hlinkClick r:id="rId27"/>
              </a:rPr>
              <a:t>the Collaborative Business </a:t>
            </a:r>
            <a:r>
              <a:rPr lang="en-US" sz="1000" u="sng" dirty="0" err="1">
                <a:solidFill>
                  <a:schemeClr val="bg1"/>
                </a:solidFill>
                <a:hlinkClick r:id="rId27"/>
              </a:rPr>
              <a:t>Experience</a:t>
            </a:r>
            <a:r>
              <a:rPr lang="en-US" sz="1000" u="sng" baseline="30000" dirty="0" err="1">
                <a:solidFill>
                  <a:schemeClr val="bg1"/>
                </a:solidFill>
                <a:hlinkClick r:id="rId27"/>
              </a:rPr>
              <a:t>TM</a:t>
            </a:r>
            <a:r>
              <a:rPr lang="en-US" sz="1000" dirty="0">
                <a:solidFill>
                  <a:schemeClr val="bg1"/>
                </a:solidFill>
              </a:rPr>
              <a:t>, and draws on </a:t>
            </a:r>
            <a:r>
              <a:rPr lang="en-US" sz="1000" u="sng" dirty="0" err="1">
                <a:solidFill>
                  <a:schemeClr val="bg1"/>
                </a:solidFill>
                <a:hlinkClick r:id="rId28"/>
              </a:rPr>
              <a:t>Rightshore</a:t>
            </a:r>
            <a:r>
              <a:rPr lang="en-US" sz="1000" b="1" u="sng" baseline="30000" dirty="0">
                <a:solidFill>
                  <a:schemeClr val="bg1"/>
                </a:solidFill>
                <a:hlinkClick r:id="rId28"/>
              </a:rPr>
              <a:t>®</a:t>
            </a:r>
            <a:r>
              <a:rPr lang="en-US" sz="1000" dirty="0">
                <a:solidFill>
                  <a:schemeClr val="bg1"/>
                </a:solidFill>
              </a:rPr>
              <a:t>, its worldwide delivery model. </a:t>
            </a:r>
            <a:endParaRPr lang="fr-FR" sz="1000" dirty="0">
              <a:solidFill>
                <a:schemeClr val="bg1"/>
              </a:solidFill>
            </a:endParaRPr>
          </a:p>
          <a:p>
            <a:pPr algn="just">
              <a:defRPr/>
            </a:pPr>
            <a:r>
              <a:rPr lang="en-US" sz="1000" dirty="0">
                <a:solidFill>
                  <a:schemeClr val="bg1"/>
                </a:solidFill>
              </a:rPr>
              <a:t>Learn more about us at </a:t>
            </a:r>
            <a:r>
              <a:rPr lang="en-US" sz="1000" u="sng" dirty="0">
                <a:solidFill>
                  <a:schemeClr val="bg1"/>
                </a:solidFill>
                <a:hlinkClick r:id="rId29"/>
              </a:rPr>
              <a:t>www.capgemini.com</a:t>
            </a:r>
            <a:r>
              <a:rPr lang="en-US" sz="1000" dirty="0">
                <a:solidFill>
                  <a:schemeClr val="bg1"/>
                </a:solidFill>
              </a:rPr>
              <a:t>.</a:t>
            </a:r>
            <a:endParaRPr lang="fr-FR" sz="1000" dirty="0">
              <a:solidFill>
                <a:schemeClr val="bg1"/>
              </a:solidFill>
            </a:endParaRPr>
          </a:p>
          <a:p>
            <a:pPr algn="just">
              <a:defRPr/>
            </a:pPr>
            <a:r>
              <a:rPr lang="en-GB" sz="1000" dirty="0">
                <a:solidFill>
                  <a:schemeClr val="bg1"/>
                </a:solidFill>
              </a:rPr>
              <a:t>	</a:t>
            </a:r>
            <a:endParaRPr lang="fr-FR" sz="1000" dirty="0">
              <a:solidFill>
                <a:schemeClr val="bg1"/>
              </a:solidFill>
            </a:endParaRPr>
          </a:p>
          <a:p>
            <a:pPr algn="just">
              <a:defRPr/>
            </a:pPr>
            <a:r>
              <a:rPr lang="en-GB" sz="1000" i="1" dirty="0" err="1">
                <a:solidFill>
                  <a:schemeClr val="bg1"/>
                </a:solidFill>
              </a:rPr>
              <a:t>Rightshore</a:t>
            </a:r>
            <a:r>
              <a:rPr lang="en-GB" sz="1000" i="1" baseline="30000" dirty="0">
                <a:solidFill>
                  <a:schemeClr val="bg1"/>
                </a:solidFill>
              </a:rPr>
              <a:t>®</a:t>
            </a:r>
            <a:r>
              <a:rPr lang="en-GB" sz="1000" i="1" dirty="0">
                <a:solidFill>
                  <a:schemeClr val="bg1"/>
                </a:solidFill>
              </a:rPr>
              <a:t> is a trademark belonging to Capgemini</a:t>
            </a:r>
            <a:endParaRPr lang="fr-FR" sz="1000" dirty="0">
              <a:solidFill>
                <a:schemeClr val="bg1"/>
              </a:solidFill>
            </a:endParaRPr>
          </a:p>
        </p:txBody>
      </p:sp>
      <p:pic>
        <p:nvPicPr>
          <p:cNvPr id="15" name="Image 22" descr="ppt_Label_CBE.png"/>
          <p:cNvPicPr>
            <a:picLocks noChangeAspect="1"/>
          </p:cNvPicPr>
          <p:nvPr userDrawn="1"/>
        </p:nvPicPr>
        <p:blipFill>
          <a:blip r:embed="rId30" cstate="screen"/>
          <a:srcRect/>
          <a:stretch>
            <a:fillRect/>
          </a:stretch>
        </p:blipFill>
        <p:spPr bwMode="auto">
          <a:xfrm>
            <a:off x="814388" y="3459163"/>
            <a:ext cx="576262" cy="576262"/>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44406" name="think-cell Slide" r:id="rId13" imgW="360" imgH="360" progId="">
              <p:embed/>
            </p:oleObj>
          </a:graphicData>
        </a:graphic>
      </p:graphicFrame>
      <p:sp>
        <p:nvSpPr>
          <p:cNvPr id="3" name="Rectangle 7"/>
          <p:cNvSpPr/>
          <p:nvPr>
            <p:custDataLst>
              <p:tags r:id="rId2"/>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3"/>
            </p:custDataLst>
          </p:nvPr>
        </p:nvPicPr>
        <p:blipFill>
          <a:blip r:embed="rId14" cstate="screen"/>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4"/>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5"/>
          </p:cNvPr>
          <p:cNvPicPr>
            <a:picLocks noChangeAspect="1" noChangeArrowheads="1"/>
          </p:cNvPicPr>
          <p:nvPr>
            <p:custDataLst>
              <p:tags r:id="rId5"/>
            </p:custDataLst>
          </p:nvPr>
        </p:nvPicPr>
        <p:blipFill>
          <a:blip r:embed="rId16" cstate="screen"/>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17"/>
          </p:cNvPr>
          <p:cNvPicPr>
            <a:picLocks noChangeAspect="1" noChangeArrowheads="1"/>
          </p:cNvPicPr>
          <p:nvPr>
            <p:custDataLst>
              <p:tags r:id="rId6"/>
            </p:custDataLst>
          </p:nvPr>
        </p:nvPicPr>
        <p:blipFill>
          <a:blip r:embed="rId18" cstate="screen"/>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19"/>
          </p:cNvPr>
          <p:cNvPicPr>
            <a:picLocks noChangeAspect="1" noChangeArrowheads="1"/>
          </p:cNvPicPr>
          <p:nvPr>
            <p:custDataLst>
              <p:tags r:id="rId7"/>
            </p:custDataLst>
          </p:nvPr>
        </p:nvPicPr>
        <p:blipFill>
          <a:blip r:embed="rId20" cstate="screen"/>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1"/>
          </p:cNvPr>
          <p:cNvPicPr>
            <a:picLocks noChangeAspect="1" noChangeArrowheads="1"/>
          </p:cNvPicPr>
          <p:nvPr>
            <p:custDataLst>
              <p:tags r:id="rId8"/>
            </p:custDataLst>
          </p:nvPr>
        </p:nvPicPr>
        <p:blipFill>
          <a:blip r:embed="rId22" cstate="screen"/>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3"/>
          </p:cNvPr>
          <p:cNvPicPr preferRelativeResize="0">
            <a:picLocks/>
          </p:cNvPicPr>
          <p:nvPr>
            <p:custDataLst>
              <p:tags r:id="rId9"/>
            </p:custDataLst>
          </p:nvPr>
        </p:nvPicPr>
        <p:blipFill>
          <a:blip r:embed="rId24"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5" cstate="screen"/>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2" hidden="1"/>
          <p:cNvGraphicFramePr>
            <a:graphicFrameLocks noChangeAspect="1"/>
          </p:cNvGraphicFramePr>
          <p:nvPr/>
        </p:nvGraphicFramePr>
        <p:xfrm>
          <a:off x="0" y="0"/>
          <a:ext cx="147638" cy="144463"/>
        </p:xfrm>
        <a:graphic>
          <a:graphicData uri="http://schemas.openxmlformats.org/presentationml/2006/ole">
            <p:oleObj spid="_x0000_s144407" name="think-cell Slide" r:id="rId26" imgW="360" imgH="360" progId="">
              <p:embed/>
            </p:oleObj>
          </a:graphicData>
        </a:graphic>
      </p:graphicFrame>
      <p:sp>
        <p:nvSpPr>
          <p:cNvPr id="13" name="Rectangle 12"/>
          <p:cNvSpPr/>
          <p:nvPr userDrawn="1">
            <p:custDataLst>
              <p:tags r:id="rId10"/>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a:solidFill>
                  <a:schemeClr val="bg1"/>
                </a:solidFill>
              </a:rPr>
              <a:t>© 2015 Capgemini</a:t>
            </a:r>
            <a:r>
              <a:rPr lang="en-US" sz="600" dirty="0">
                <a:solidFill>
                  <a:schemeClr val="bg1"/>
                </a:solidFill>
              </a:rPr>
              <a:t>. All rights reserved. Rightshore</a:t>
            </a:r>
            <a:r>
              <a:rPr lang="en-US" sz="600" baseline="30000" dirty="0">
                <a:solidFill>
                  <a:schemeClr val="bg1"/>
                </a:solidFill>
              </a:rPr>
              <a:t>®  </a:t>
            </a:r>
            <a:r>
              <a:rPr lang="en-US" sz="600" dirty="0">
                <a:solidFill>
                  <a:schemeClr val="bg1"/>
                </a:solidFill>
              </a:rPr>
              <a:t>is a trademark belonging to Capgemini.</a:t>
            </a:r>
            <a:endParaRPr lang="en-US" sz="600" kern="0" noProof="1">
              <a:solidFill>
                <a:schemeClr val="bg1"/>
              </a:solidFill>
            </a:endParaRPr>
          </a:p>
        </p:txBody>
      </p:sp>
      <p:sp>
        <p:nvSpPr>
          <p:cNvPr id="14" name="Rectangle 9"/>
          <p:cNvSpPr>
            <a:spLocks noChangeArrowheads="1"/>
          </p:cNvSpPr>
          <p:nvPr userDrawn="1">
            <p:custDataLst>
              <p:tags r:id="rId11"/>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957756" fontAlgn="auto">
              <a:spcBef>
                <a:spcPts val="0"/>
              </a:spcBef>
              <a:spcAft>
                <a:spcPts val="0"/>
              </a:spcAft>
              <a:defRPr/>
            </a:pPr>
            <a:endParaRPr lang="en-US" sz="1000" dirty="0">
              <a:solidFill>
                <a:schemeClr val="bg1"/>
              </a:solidFill>
              <a:latin typeface="+mn-lt"/>
            </a:endParaRPr>
          </a:p>
          <a:p>
            <a:pPr algn="just" defTabSz="957756" fontAlgn="auto">
              <a:spcBef>
                <a:spcPts val="0"/>
              </a:spcBef>
              <a:spcAft>
                <a:spcPts val="0"/>
              </a:spcAft>
              <a:defRPr/>
            </a:pPr>
            <a:r>
              <a:rPr lang="fr-FR" sz="1000" b="1" dirty="0">
                <a:solidFill>
                  <a:schemeClr val="bg1"/>
                </a:solidFill>
                <a:latin typeface="+mn-lt"/>
                <a:cs typeface="+mn-cs"/>
              </a:rPr>
              <a:t>A propos de Capgemini </a:t>
            </a:r>
          </a:p>
          <a:p>
            <a:pPr algn="just" defTabSz="957756" fontAlgn="auto">
              <a:spcBef>
                <a:spcPts val="0"/>
              </a:spcBef>
              <a:spcAft>
                <a:spcPts val="0"/>
              </a:spcAft>
              <a:defRPr/>
            </a:pPr>
            <a:endParaRPr lang="fr-FR" sz="1000" dirty="0">
              <a:solidFill>
                <a:schemeClr val="bg1"/>
              </a:solidFill>
              <a:latin typeface="+mn-lt"/>
              <a:cs typeface="+mn-cs"/>
            </a:endParaRPr>
          </a:p>
          <a:p>
            <a:pPr algn="just" defTabSz="957756" fontAlgn="auto">
              <a:spcBef>
                <a:spcPts val="0"/>
              </a:spcBef>
              <a:spcAft>
                <a:spcPts val="0"/>
              </a:spcAft>
              <a:defRPr/>
            </a:pPr>
            <a:r>
              <a:rPr lang="fr-FR" sz="1000" dirty="0">
                <a:solidFill>
                  <a:schemeClr val="bg1"/>
                </a:solidFill>
                <a:latin typeface="+mn-lt"/>
                <a:cs typeface="+mn-cs"/>
              </a:rPr>
              <a:t>Fort de près de 145 000 collaborateurs et présent dans plus de 40 pays, Capgemini est l’un des leaders mondiaux du conseil, des services informatiques et de l’infogérance. Le Groupe a réalisé en 2014 un chiffre d’affaires de 10,573 milliards d’euros. Avec ses clients, Capgemini conçoit et met en œuvre les solutions business et technologiques qui correspondent à leurs besoins et leur apporte les résultats auxquels ils aspirent. Profondément multiculturel, Capgemini revendique un style de travail qui lui est propre, la « </a:t>
            </a:r>
            <a:r>
              <a:rPr lang="fr-FR" sz="1000" u="sng" dirty="0">
                <a:solidFill>
                  <a:schemeClr val="bg1"/>
                </a:solidFill>
                <a:latin typeface="+mn-lt"/>
                <a:cs typeface="+mn-cs"/>
                <a:hlinkClick r:id="rId27"/>
              </a:rPr>
              <a:t>Collaborative Business </a:t>
            </a:r>
            <a:r>
              <a:rPr lang="fr-FR" sz="1000" u="sng" dirty="0" err="1">
                <a:solidFill>
                  <a:schemeClr val="bg1"/>
                </a:solidFill>
                <a:latin typeface="+mn-lt"/>
                <a:cs typeface="+mn-cs"/>
                <a:hlinkClick r:id="rId27"/>
              </a:rPr>
              <a:t>Experience</a:t>
            </a:r>
            <a:r>
              <a:rPr lang="fr-FR" sz="1000" u="sng" baseline="30000" dirty="0" err="1">
                <a:solidFill>
                  <a:schemeClr val="bg1"/>
                </a:solidFill>
                <a:latin typeface="+mn-lt"/>
                <a:cs typeface="+mn-cs"/>
                <a:hlinkClick r:id="rId27"/>
              </a:rPr>
              <a:t>TM</a:t>
            </a:r>
            <a:r>
              <a:rPr lang="fr-FR" sz="1000" u="sng" dirty="0">
                <a:solidFill>
                  <a:schemeClr val="bg1"/>
                </a:solidFill>
                <a:latin typeface="+mn-lt"/>
                <a:cs typeface="+mn-cs"/>
                <a:hlinkClick r:id="rId27"/>
              </a:rPr>
              <a:t> </a:t>
            </a:r>
            <a:r>
              <a:rPr lang="fr-FR" sz="1000" dirty="0">
                <a:solidFill>
                  <a:schemeClr val="bg1"/>
                </a:solidFill>
                <a:latin typeface="+mn-lt"/>
                <a:cs typeface="+mn-cs"/>
              </a:rPr>
              <a:t>», et s’appuie sur un mode de production mondialisé, le « </a:t>
            </a:r>
            <a:r>
              <a:rPr lang="fr-FR" sz="1000" u="sng" dirty="0" err="1">
                <a:solidFill>
                  <a:schemeClr val="bg1"/>
                </a:solidFill>
                <a:latin typeface="+mn-lt"/>
                <a:cs typeface="+mn-cs"/>
                <a:hlinkClick r:id="rId28"/>
              </a:rPr>
              <a:t>Rightshore</a:t>
            </a:r>
            <a:r>
              <a:rPr lang="fr-FR" sz="1000" u="sng" baseline="30000" dirty="0">
                <a:solidFill>
                  <a:schemeClr val="bg1"/>
                </a:solidFill>
                <a:latin typeface="+mn-lt"/>
                <a:cs typeface="+mn-cs"/>
                <a:hlinkClick r:id="rId28"/>
              </a:rPr>
              <a:t>®</a:t>
            </a:r>
            <a:r>
              <a:rPr lang="fr-FR" sz="1000" u="sng" dirty="0">
                <a:solidFill>
                  <a:schemeClr val="bg1"/>
                </a:solidFill>
                <a:latin typeface="+mn-lt"/>
                <a:cs typeface="+mn-cs"/>
                <a:hlinkClick r:id="rId28"/>
              </a:rPr>
              <a:t> </a:t>
            </a:r>
            <a:r>
              <a:rPr lang="fr-FR" sz="1000" dirty="0">
                <a:solidFill>
                  <a:schemeClr val="bg1"/>
                </a:solidFill>
                <a:latin typeface="+mn-lt"/>
                <a:cs typeface="+mn-cs"/>
              </a:rPr>
              <a:t>». </a:t>
            </a:r>
          </a:p>
          <a:p>
            <a:pPr algn="just" defTabSz="957756" fontAlgn="auto">
              <a:spcBef>
                <a:spcPts val="0"/>
              </a:spcBef>
              <a:spcAft>
                <a:spcPts val="0"/>
              </a:spcAft>
              <a:defRPr/>
            </a:pPr>
            <a:r>
              <a:rPr lang="fr-FR" sz="1000" dirty="0">
                <a:solidFill>
                  <a:schemeClr val="bg1"/>
                </a:solidFill>
                <a:latin typeface="+mn-lt"/>
                <a:cs typeface="+mn-cs"/>
              </a:rPr>
              <a:t>Plus d’informations sur : </a:t>
            </a:r>
            <a:r>
              <a:rPr lang="fr-FR" sz="1000" u="sng" dirty="0">
                <a:solidFill>
                  <a:schemeClr val="bg1"/>
                </a:solidFill>
                <a:latin typeface="+mn-lt"/>
                <a:cs typeface="+mn-cs"/>
                <a:hlinkClick r:id="rId29"/>
              </a:rPr>
              <a:t>www.capgemini.com</a:t>
            </a:r>
            <a:r>
              <a:rPr lang="fr-FR" sz="1000" dirty="0">
                <a:solidFill>
                  <a:schemeClr val="bg1"/>
                </a:solidFill>
                <a:latin typeface="+mn-lt"/>
                <a:cs typeface="+mn-cs"/>
              </a:rPr>
              <a:t> </a:t>
            </a:r>
          </a:p>
          <a:p>
            <a:pPr algn="just" defTabSz="957756" fontAlgn="auto">
              <a:spcBef>
                <a:spcPts val="0"/>
              </a:spcBef>
              <a:spcAft>
                <a:spcPts val="0"/>
              </a:spcAft>
              <a:defRPr/>
            </a:pPr>
            <a:r>
              <a:rPr lang="fr-FR" sz="1000" dirty="0">
                <a:solidFill>
                  <a:schemeClr val="bg1"/>
                </a:solidFill>
                <a:latin typeface="+mn-lt"/>
                <a:cs typeface="+mn-cs"/>
              </a:rPr>
              <a:t> </a:t>
            </a:r>
          </a:p>
          <a:p>
            <a:pPr algn="just" defTabSz="957756" fontAlgn="auto">
              <a:spcBef>
                <a:spcPts val="0"/>
              </a:spcBef>
              <a:spcAft>
                <a:spcPts val="0"/>
              </a:spcAft>
              <a:defRPr/>
            </a:pPr>
            <a:r>
              <a:rPr lang="fr-FR" sz="1000" i="1" dirty="0" err="1">
                <a:solidFill>
                  <a:schemeClr val="bg1"/>
                </a:solidFill>
                <a:latin typeface="+mn-lt"/>
                <a:cs typeface="+mn-cs"/>
              </a:rPr>
              <a:t>Rightshore</a:t>
            </a:r>
            <a:r>
              <a:rPr lang="fr-FR" sz="1000" i="1" baseline="30000" dirty="0">
                <a:solidFill>
                  <a:schemeClr val="bg1"/>
                </a:solidFill>
                <a:latin typeface="+mn-lt"/>
                <a:cs typeface="+mn-cs"/>
              </a:rPr>
              <a:t>®</a:t>
            </a:r>
            <a:r>
              <a:rPr lang="fr-FR" sz="1000" i="1" dirty="0">
                <a:solidFill>
                  <a:schemeClr val="bg1"/>
                </a:solidFill>
                <a:latin typeface="+mn-lt"/>
                <a:cs typeface="+mn-cs"/>
              </a:rPr>
              <a:t> est une marque du groupe Capgemini</a:t>
            </a:r>
            <a:endParaRPr lang="fr-FR" sz="1000" dirty="0">
              <a:solidFill>
                <a:schemeClr val="bg1"/>
              </a:solidFill>
              <a:latin typeface="+mn-lt"/>
              <a:cs typeface="+mn-cs"/>
            </a:endParaRPr>
          </a:p>
        </p:txBody>
      </p:sp>
      <p:pic>
        <p:nvPicPr>
          <p:cNvPr id="15" name="Image 22" descr="ppt_Label_CBE.png"/>
          <p:cNvPicPr>
            <a:picLocks noChangeAspect="1"/>
          </p:cNvPicPr>
          <p:nvPr userDrawn="1"/>
        </p:nvPicPr>
        <p:blipFill>
          <a:blip r:embed="rId30" cstate="screen"/>
          <a:srcRect/>
          <a:stretch>
            <a:fillRect/>
          </a:stretch>
        </p:blipFill>
        <p:spPr bwMode="auto">
          <a:xfrm>
            <a:off x="814388" y="3459163"/>
            <a:ext cx="576262" cy="576262"/>
          </a:xfrm>
          <a:prstGeom prst="rect">
            <a:avLst/>
          </a:prstGeom>
          <a:noFill/>
          <a:ln w="9525">
            <a:noFill/>
            <a:miter lim="800000"/>
            <a:headEnd/>
            <a:tailEnd/>
          </a:ln>
        </p:spPr>
      </p:pic>
      <p:pic>
        <p:nvPicPr>
          <p:cNvPr id="16" name="Image 23" descr="Locations_Map_2014.png"/>
          <p:cNvPicPr>
            <a:picLocks noChangeAspect="1"/>
          </p:cNvPicPr>
          <p:nvPr userDrawn="1"/>
        </p:nvPicPr>
        <p:blipFill>
          <a:blip r:embed="rId31" cstate="screen"/>
          <a:srcRect/>
          <a:stretch>
            <a:fillRect/>
          </a:stretch>
        </p:blipFill>
        <p:spPr bwMode="auto">
          <a:xfrm>
            <a:off x="5462588" y="3376613"/>
            <a:ext cx="3895725" cy="1871662"/>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45430" name="think-cell Slide" r:id="rId12" imgW="360" imgH="360" progId="">
              <p:embed/>
            </p:oleObj>
          </a:graphicData>
        </a:graphic>
      </p:graphicFrame>
      <p:sp>
        <p:nvSpPr>
          <p:cNvPr id="3" name="Rectangle 7"/>
          <p:cNvSpPr/>
          <p:nvPr>
            <p:custDataLst>
              <p:tags r:id="rId2"/>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Picture 104" descr="C:\Users\UserSim\Desktop\Capgemini\moto.emf"/>
          <p:cNvPicPr>
            <a:picLocks noChangeAspect="1" noChangeArrowheads="1"/>
          </p:cNvPicPr>
          <p:nvPr>
            <p:custDataLst>
              <p:tags r:id="rId3"/>
            </p:custDataLst>
          </p:nvPr>
        </p:nvPicPr>
        <p:blipFill>
          <a:blip r:embed="rId13" cstate="screen"/>
          <a:srcRect/>
          <a:stretch>
            <a:fillRect/>
          </a:stretch>
        </p:blipFill>
        <p:spPr bwMode="auto">
          <a:xfrm>
            <a:off x="6407150" y="1209675"/>
            <a:ext cx="2879725" cy="228600"/>
          </a:xfrm>
          <a:prstGeom prst="rect">
            <a:avLst/>
          </a:prstGeom>
          <a:noFill/>
          <a:ln w="9525">
            <a:noFill/>
            <a:miter lim="800000"/>
            <a:headEnd/>
            <a:tailEnd/>
          </a:ln>
        </p:spPr>
      </p:pic>
      <p:sp>
        <p:nvSpPr>
          <p:cNvPr id="5" name="Rectangle 4"/>
          <p:cNvSpPr/>
          <p:nvPr>
            <p:custDataLst>
              <p:tags r:id="rId4"/>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6" name="Picture 3" descr="C:\Users\UserSim\Desktop\DS_icons\128x128 shadows\facebook.png">
            <a:hlinkClick r:id="rId14"/>
          </p:cNvPr>
          <p:cNvPicPr>
            <a:picLocks noChangeAspect="1" noChangeArrowheads="1"/>
          </p:cNvPicPr>
          <p:nvPr>
            <p:custDataLst>
              <p:tags r:id="rId5"/>
            </p:custDataLst>
          </p:nvPr>
        </p:nvPicPr>
        <p:blipFill>
          <a:blip r:embed="rId15" cstate="screen"/>
          <a:srcRect/>
          <a:stretch>
            <a:fillRect/>
          </a:stretch>
        </p:blipFill>
        <p:spPr bwMode="auto">
          <a:xfrm>
            <a:off x="7689850" y="5932488"/>
            <a:ext cx="277813" cy="263525"/>
          </a:xfrm>
          <a:prstGeom prst="rect">
            <a:avLst/>
          </a:prstGeom>
          <a:noFill/>
          <a:ln w="9525">
            <a:noFill/>
            <a:miter lim="800000"/>
            <a:headEnd/>
            <a:tailEnd/>
          </a:ln>
        </p:spPr>
      </p:pic>
      <p:pic>
        <p:nvPicPr>
          <p:cNvPr id="7" name="Picture 4" descr="C:\Users\UserSim\Desktop\DS_icons\128x128 shadows\linkedin.png">
            <a:hlinkClick r:id="rId16"/>
          </p:cNvPr>
          <p:cNvPicPr>
            <a:picLocks noChangeAspect="1" noChangeArrowheads="1"/>
          </p:cNvPicPr>
          <p:nvPr>
            <p:custDataLst>
              <p:tags r:id="rId6"/>
            </p:custDataLst>
          </p:nvPr>
        </p:nvPicPr>
        <p:blipFill>
          <a:blip r:embed="rId17" cstate="screen"/>
          <a:srcRect/>
          <a:stretch>
            <a:fillRect/>
          </a:stretch>
        </p:blipFill>
        <p:spPr bwMode="auto">
          <a:xfrm>
            <a:off x="8024813" y="5932488"/>
            <a:ext cx="282575" cy="266700"/>
          </a:xfrm>
          <a:prstGeom prst="rect">
            <a:avLst/>
          </a:prstGeom>
          <a:noFill/>
          <a:ln w="9525">
            <a:noFill/>
            <a:miter lim="800000"/>
            <a:headEnd/>
            <a:tailEnd/>
          </a:ln>
        </p:spPr>
      </p:pic>
      <p:pic>
        <p:nvPicPr>
          <p:cNvPr id="8" name="Picture 5" descr="C:\Users\UserSim\Desktop\DS_icons\128x128 shadows\twitter.png">
            <a:hlinkClick r:id="rId18"/>
          </p:cNvPr>
          <p:cNvPicPr>
            <a:picLocks noChangeAspect="1" noChangeArrowheads="1"/>
          </p:cNvPicPr>
          <p:nvPr>
            <p:custDataLst>
              <p:tags r:id="rId7"/>
            </p:custDataLst>
          </p:nvPr>
        </p:nvPicPr>
        <p:blipFill>
          <a:blip r:embed="rId19" cstate="screen"/>
          <a:srcRect/>
          <a:stretch>
            <a:fillRect/>
          </a:stretch>
        </p:blipFill>
        <p:spPr bwMode="auto">
          <a:xfrm>
            <a:off x="8655050" y="5932488"/>
            <a:ext cx="280988" cy="266700"/>
          </a:xfrm>
          <a:prstGeom prst="rect">
            <a:avLst/>
          </a:prstGeom>
          <a:noFill/>
          <a:ln w="9525">
            <a:noFill/>
            <a:miter lim="800000"/>
            <a:headEnd/>
            <a:tailEnd/>
          </a:ln>
        </p:spPr>
      </p:pic>
      <p:pic>
        <p:nvPicPr>
          <p:cNvPr id="9" name="Picture 6" descr="C:\Users\UserSim\Desktop\DS_icons\128x128 shadows\youtube.png">
            <a:hlinkClick r:id="rId20"/>
          </p:cNvPr>
          <p:cNvPicPr>
            <a:picLocks noChangeAspect="1" noChangeArrowheads="1"/>
          </p:cNvPicPr>
          <p:nvPr>
            <p:custDataLst>
              <p:tags r:id="rId8"/>
            </p:custDataLst>
          </p:nvPr>
        </p:nvPicPr>
        <p:blipFill>
          <a:blip r:embed="rId21" cstate="screen"/>
          <a:srcRect/>
          <a:stretch>
            <a:fillRect/>
          </a:stretch>
        </p:blipFill>
        <p:spPr bwMode="auto">
          <a:xfrm>
            <a:off x="8993188" y="5932488"/>
            <a:ext cx="280987" cy="266700"/>
          </a:xfrm>
          <a:prstGeom prst="rect">
            <a:avLst/>
          </a:prstGeom>
          <a:noFill/>
          <a:ln w="9525">
            <a:noFill/>
            <a:miter lim="800000"/>
            <a:headEnd/>
            <a:tailEnd/>
          </a:ln>
        </p:spPr>
      </p:pic>
      <p:pic>
        <p:nvPicPr>
          <p:cNvPr id="10" name="Image 22" descr="Picto_Slideshare.gif">
            <a:hlinkClick r:id="rId22"/>
          </p:cNvPr>
          <p:cNvPicPr preferRelativeResize="0">
            <a:picLocks/>
          </p:cNvPicPr>
          <p:nvPr>
            <p:custDataLst>
              <p:tags r:id="rId9"/>
            </p:custDataLst>
          </p:nvPr>
        </p:nvPicPr>
        <p:blipFill>
          <a:blip r:embed="rId23"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1" name="Image 12" descr="Capgemini_logo.jpg"/>
          <p:cNvPicPr>
            <a:picLocks noChangeAspect="1"/>
          </p:cNvPicPr>
          <p:nvPr/>
        </p:nvPicPr>
        <p:blipFill>
          <a:blip r:embed="rId24" cstate="screen"/>
          <a:srcRect/>
          <a:stretch>
            <a:fillRect/>
          </a:stretch>
        </p:blipFill>
        <p:spPr bwMode="auto">
          <a:xfrm>
            <a:off x="747713" y="1014413"/>
            <a:ext cx="2879725" cy="687387"/>
          </a:xfrm>
          <a:prstGeom prst="rect">
            <a:avLst/>
          </a:prstGeom>
          <a:noFill/>
          <a:ln w="9525">
            <a:noFill/>
            <a:miter lim="800000"/>
            <a:headEnd/>
            <a:tailEnd/>
          </a:ln>
        </p:spPr>
      </p:pic>
      <p:graphicFrame>
        <p:nvGraphicFramePr>
          <p:cNvPr id="12" name="Object 3" hidden="1"/>
          <p:cNvGraphicFramePr>
            <a:graphicFrameLocks noChangeAspect="1"/>
          </p:cNvGraphicFramePr>
          <p:nvPr/>
        </p:nvGraphicFramePr>
        <p:xfrm>
          <a:off x="0" y="0"/>
          <a:ext cx="158750" cy="158750"/>
        </p:xfrm>
        <a:graphic>
          <a:graphicData uri="http://schemas.openxmlformats.org/presentationml/2006/ole">
            <p:oleObj spid="_x0000_s145431" name="think-cell Slide" r:id="rId25" imgW="360" imgH="360" progId="">
              <p:embed/>
            </p:oleObj>
          </a:graphicData>
        </a:graphic>
      </p:graphicFrame>
      <p:sp>
        <p:nvSpPr>
          <p:cNvPr id="13" name="Rectangle 12"/>
          <p:cNvSpPr/>
          <p:nvPr userDrawn="1">
            <p:custDataLst>
              <p:tags r:id="rId10"/>
            </p:custDataLst>
          </p:nvPr>
        </p:nvSpPr>
        <p:spPr>
          <a:xfrm>
            <a:off x="4905375" y="6410325"/>
            <a:ext cx="4381500" cy="250825"/>
          </a:xfrm>
          <a:prstGeom prst="rect">
            <a:avLst/>
          </a:prstGeom>
        </p:spPr>
        <p:txBody>
          <a:bodyPr lIns="33059" tIns="33059" rIns="0" bIns="33059" anchor="b">
            <a:spAutoFit/>
          </a:bodyPr>
          <a:lstStyle/>
          <a:p>
            <a:pPr algn="r" defTabSz="957756" fontAlgn="auto">
              <a:spcBef>
                <a:spcPts val="0"/>
              </a:spcBef>
              <a:spcAft>
                <a:spcPts val="0"/>
              </a:spcAft>
              <a:defRPr/>
            </a:pPr>
            <a:r>
              <a:rPr lang="en-US" sz="600" dirty="0">
                <a:solidFill>
                  <a:schemeClr val="bg1"/>
                </a:solidFill>
              </a:rPr>
              <a:t>The information contained in this presentation is proprietary.</a:t>
            </a:r>
          </a:p>
          <a:p>
            <a:pPr algn="r" defTabSz="957756" fontAlgn="auto">
              <a:spcBef>
                <a:spcPts val="0"/>
              </a:spcBef>
              <a:spcAft>
                <a:spcPts val="0"/>
              </a:spcAft>
              <a:defRPr/>
            </a:pPr>
            <a:r>
              <a:rPr lang="en-US" sz="600" dirty="0">
                <a:solidFill>
                  <a:schemeClr val="bg1"/>
                </a:solidFill>
              </a:rPr>
              <a:t>© 2015 Capgemini. All rights reserved..</a:t>
            </a:r>
            <a:endParaRPr lang="en-US" sz="600" kern="0" noProof="1">
              <a:solidFill>
                <a:schemeClr val="bg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2" cstate="screen"/>
          <a:srcRect t="-2042"/>
          <a:stretch>
            <a:fillRect/>
          </a:stretch>
        </p:blipFill>
        <p:spPr bwMode="auto">
          <a:xfrm flipH="1">
            <a:off x="0" y="1860873"/>
            <a:ext cx="9906000" cy="4968552"/>
          </a:xfrm>
          <a:prstGeom prst="rect">
            <a:avLst/>
          </a:prstGeom>
          <a:noFill/>
          <a:scene3d>
            <a:camera prst="orthographicFront">
              <a:rot lat="0" lon="0" rev="0"/>
            </a:camera>
            <a:lightRig rig="threePt" dir="t"/>
          </a:scene3d>
        </p:spPr>
      </p:pic>
      <p:sp>
        <p:nvSpPr>
          <p:cNvPr id="5" name="Freeform 3"/>
          <p:cNvSpPr>
            <a:spLocks/>
          </p:cNvSpPr>
          <p:nvPr userDrawn="1"/>
        </p:nvSpPr>
        <p:spPr bwMode="gray">
          <a:xfrm>
            <a:off x="-39688" y="1052513"/>
            <a:ext cx="9945688" cy="5189537"/>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1"/>
          </a:solidFill>
          <a:ln w="9525">
            <a:noFill/>
            <a:round/>
            <a:headEnd/>
            <a:tailEnd/>
          </a:ln>
        </p:spPr>
        <p:txBody>
          <a:bodyPr/>
          <a:lstStyle/>
          <a:p>
            <a:pPr defTabSz="914400">
              <a:defRPr/>
            </a:pPr>
            <a:endParaRPr lang="fr-FR" sz="2400" b="1">
              <a:solidFill>
                <a:srgbClr val="000000"/>
              </a:solidFill>
              <a:latin typeface="Arial" charset="0"/>
              <a:cs typeface="Arial" charset="0"/>
            </a:endParaRPr>
          </a:p>
        </p:txBody>
      </p:sp>
      <p:pic>
        <p:nvPicPr>
          <p:cNvPr id="6" name="Picture 88" descr="OK_Capgemini"/>
          <p:cNvPicPr>
            <a:picLocks noChangeAspect="1" noChangeArrowheads="1"/>
          </p:cNvPicPr>
          <p:nvPr/>
        </p:nvPicPr>
        <p:blipFill>
          <a:blip r:embed="rId3" cstate="screen"/>
          <a:srcRect/>
          <a:stretch>
            <a:fillRect/>
          </a:stretch>
        </p:blipFill>
        <p:spPr bwMode="auto">
          <a:xfrm>
            <a:off x="577850" y="368300"/>
            <a:ext cx="2338388" cy="509588"/>
          </a:xfrm>
          <a:prstGeom prst="rect">
            <a:avLst/>
          </a:prstGeom>
          <a:noFill/>
          <a:ln w="9525">
            <a:noFill/>
            <a:miter lim="800000"/>
            <a:headEnd/>
            <a:tailEnd/>
          </a:ln>
        </p:spPr>
      </p:pic>
      <p:sp>
        <p:nvSpPr>
          <p:cNvPr id="7" name="Text Box 4"/>
          <p:cNvSpPr txBox="1">
            <a:spLocks noChangeArrowheads="1"/>
          </p:cNvSpPr>
          <p:nvPr userDrawn="1"/>
        </p:nvSpPr>
        <p:spPr bwMode="auto">
          <a:xfrm>
            <a:off x="7015163" y="515938"/>
            <a:ext cx="1539875" cy="249237"/>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200" b="0" smtClean="0">
                <a:solidFill>
                  <a:srgbClr val="7F7F7F"/>
                </a:solidFill>
              </a:rPr>
              <a:t>In collaboration with</a:t>
            </a:r>
          </a:p>
        </p:txBody>
      </p:sp>
      <p:grpSp>
        <p:nvGrpSpPr>
          <p:cNvPr id="8" name="Group 21"/>
          <p:cNvGrpSpPr>
            <a:grpSpLocks/>
          </p:cNvGrpSpPr>
          <p:nvPr userDrawn="1"/>
        </p:nvGrpSpPr>
        <p:grpSpPr bwMode="auto">
          <a:xfrm>
            <a:off x="0" y="5981700"/>
            <a:ext cx="9906000" cy="876300"/>
            <a:chOff x="0" y="5981700"/>
            <a:chExt cx="9144000" cy="876300"/>
          </a:xfrm>
        </p:grpSpPr>
        <p:grpSp>
          <p:nvGrpSpPr>
            <p:cNvPr id="9" name="Group 13"/>
            <p:cNvGrpSpPr>
              <a:grpSpLocks/>
            </p:cNvGrpSpPr>
            <p:nvPr userDrawn="1"/>
          </p:nvGrpSpPr>
          <p:grpSpPr bwMode="auto">
            <a:xfrm>
              <a:off x="0" y="5981700"/>
              <a:ext cx="9144000" cy="876300"/>
              <a:chOff x="0" y="5981700"/>
              <a:chExt cx="9144000" cy="876300"/>
            </a:xfrm>
          </p:grpSpPr>
          <p:sp>
            <p:nvSpPr>
              <p:cNvPr id="1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12"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4" cstate="screen"/>
              <a:srcRect/>
              <a:stretch>
                <a:fillRect/>
              </a:stretch>
            </p:blipFill>
            <p:spPr bwMode="gray">
              <a:xfrm>
                <a:off x="7877175" y="5981700"/>
                <a:ext cx="768350" cy="744538"/>
              </a:xfrm>
              <a:prstGeom prst="rect">
                <a:avLst/>
              </a:prstGeom>
              <a:noFill/>
              <a:ln w="9525">
                <a:noFill/>
                <a:miter lim="800000"/>
                <a:headEnd/>
                <a:tailEnd/>
              </a:ln>
            </p:spPr>
          </p:pic>
        </p:grpSp>
        <p:pic>
          <p:nvPicPr>
            <p:cNvPr id="10" name="Image 7" descr="Capgemini_Slogan_RGB.png"/>
            <p:cNvPicPr>
              <a:picLocks noChangeAspect="1"/>
            </p:cNvPicPr>
            <p:nvPr userDrawn="1"/>
          </p:nvPicPr>
          <p:blipFill>
            <a:blip r:embed="rId5" cstate="screen"/>
            <a:srcRect/>
            <a:stretch>
              <a:fillRect/>
            </a:stretch>
          </p:blipFill>
          <p:spPr bwMode="auto">
            <a:xfrm>
              <a:off x="4821571" y="6426559"/>
              <a:ext cx="2852934" cy="294895"/>
            </a:xfrm>
            <a:prstGeom prst="rect">
              <a:avLst/>
            </a:prstGeom>
            <a:noFill/>
            <a:ln w="9525">
              <a:noFill/>
              <a:miter lim="800000"/>
              <a:headEnd/>
              <a:tailEnd/>
            </a:ln>
          </p:spPr>
        </p:pic>
      </p:grpSp>
      <p:pic>
        <p:nvPicPr>
          <p:cNvPr id="14" name="Picture 27" descr="euroclear logo lightgrey"/>
          <p:cNvPicPr>
            <a:picLocks noChangeAspect="1" noChangeArrowheads="1"/>
          </p:cNvPicPr>
          <p:nvPr userDrawn="1"/>
        </p:nvPicPr>
        <p:blipFill>
          <a:blip r:embed="rId6" cstate="screen"/>
          <a:srcRect/>
          <a:stretch>
            <a:fillRect/>
          </a:stretch>
        </p:blipFill>
        <p:spPr bwMode="auto">
          <a:xfrm>
            <a:off x="8763000" y="273050"/>
            <a:ext cx="687388" cy="63500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577851"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1907"/>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030538" y="5818188"/>
            <a:ext cx="1898650" cy="192087"/>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2"/>
          </a:solidFill>
          <a:ln w="9525" cap="flat" cmpd="sng">
            <a:noFill/>
            <a:prstDash val="solid"/>
            <a:round/>
            <a:headEnd type="none" w="med" len="med"/>
            <a:tailEnd type="none" w="med" len="med"/>
          </a:ln>
        </p:spPr>
        <p:txBody>
          <a:bodyPr/>
          <a:lstStyle/>
          <a:p>
            <a:pPr defTabSz="914400">
              <a:defRPr/>
            </a:pPr>
            <a:endParaRPr lang="fr-FR" sz="2400" b="1">
              <a:solidFill>
                <a:srgbClr val="000000"/>
              </a:solidFill>
              <a:latin typeface="Arial" charset="0"/>
              <a:cs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2"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219450" y="6264275"/>
            <a:ext cx="189865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a:solidFill>
                <a:srgbClr val="000000"/>
              </a:solidFill>
              <a:latin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2"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able Placeholder 2"/>
          <p:cNvSpPr>
            <a:spLocks noGrp="1"/>
          </p:cNvSpPr>
          <p:nvPr>
            <p:ph type="tbl" idx="1"/>
          </p:nvPr>
        </p:nvSpPr>
        <p:spPr>
          <a:xfrm>
            <a:off x="261283" y="990600"/>
            <a:ext cx="9410700" cy="5029200"/>
          </a:xfrm>
        </p:spPr>
        <p:txBody>
          <a:bodyPr/>
          <a:lstStyle/>
          <a:p>
            <a:pPr lvl="0"/>
            <a:r>
              <a:rPr lang="en-US" noProof="0" smtClean="0"/>
              <a:t>Click icon to add table</a:t>
            </a:r>
            <a:endParaRPr lang="en-US" noProof="0" dirty="0"/>
          </a:p>
        </p:txBody>
      </p:sp>
      <p:sp>
        <p:nvSpPr>
          <p:cNvPr id="6"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5" descr="ppt_Business_shutterstock_95102881.jpg"/>
          <p:cNvPicPr>
            <a:picLocks noChangeAspect="1"/>
          </p:cNvPicPr>
          <p:nvPr userDrawn="1"/>
        </p:nvPicPr>
        <p:blipFill>
          <a:blip r:embed="rId6" cstate="screen"/>
          <a:srcRect/>
          <a:stretch>
            <a:fillRect/>
          </a:stretch>
        </p:blipFill>
        <p:spPr bwMode="auto">
          <a:xfrm>
            <a:off x="0" y="0"/>
            <a:ext cx="9906000" cy="6600825"/>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0" y="0"/>
            <a:ext cx="9906000"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Image 18" descr="Capgemini_logo.jpg"/>
          <p:cNvPicPr>
            <a:picLocks noChangeAspect="1"/>
          </p:cNvPicPr>
          <p:nvPr userDrawn="1"/>
        </p:nvPicPr>
        <p:blipFill>
          <a:blip r:embed="rId7" cstate="screen"/>
          <a:srcRect/>
          <a:stretch>
            <a:fillRect/>
          </a:stretch>
        </p:blipFill>
        <p:spPr bwMode="auto">
          <a:xfrm>
            <a:off x="735013" y="658813"/>
            <a:ext cx="2881312" cy="685800"/>
          </a:xfrm>
          <a:prstGeom prst="rect">
            <a:avLst/>
          </a:prstGeom>
          <a:noFill/>
          <a:ln w="9525">
            <a:noFill/>
            <a:miter lim="800000"/>
            <a:headEnd/>
            <a:tailEnd/>
          </a:ln>
        </p:spPr>
      </p:pic>
      <p:graphicFrame>
        <p:nvGraphicFramePr>
          <p:cNvPr id="8" name="Object 2" hidden="1"/>
          <p:cNvGraphicFramePr>
            <a:graphicFrameLocks noChangeAspect="1"/>
          </p:cNvGraphicFramePr>
          <p:nvPr/>
        </p:nvGraphicFramePr>
        <p:xfrm>
          <a:off x="0" y="0"/>
          <a:ext cx="158750" cy="158750"/>
        </p:xfrm>
        <a:graphic>
          <a:graphicData uri="http://schemas.openxmlformats.org/presentationml/2006/ole">
            <p:oleObj spid="_x0000_s134156" name="think-cell Slide" r:id="rId8" imgW="360" imgH="360" progId="">
              <p:embed/>
            </p:oleObj>
          </a:graphicData>
        </a:graphic>
      </p:graphicFrame>
      <p:pic>
        <p:nvPicPr>
          <p:cNvPr id="9" name="Picture 104" descr="C:\Users\UserSim\Desktop\Capgemini\moto.emf"/>
          <p:cNvPicPr>
            <a:picLocks noChangeAspect="1" noChangeArrowheads="1"/>
          </p:cNvPicPr>
          <p:nvPr userDrawn="1">
            <p:custDataLst>
              <p:tags r:id="rId4"/>
            </p:custDataLst>
          </p:nvPr>
        </p:nvPicPr>
        <p:blipFill>
          <a:blip r:embed="rId9" cstate="screen"/>
          <a:srcRect/>
          <a:stretch>
            <a:fillRect/>
          </a:stretch>
        </p:blipFill>
        <p:spPr bwMode="auto">
          <a:xfrm>
            <a:off x="6569075" y="6521450"/>
            <a:ext cx="2881313" cy="228600"/>
          </a:xfrm>
          <a:prstGeom prst="rect">
            <a:avLst/>
          </a:prstGeom>
          <a:noFill/>
          <a:ln w="9525">
            <a:noFill/>
            <a:miter lim="800000"/>
            <a:headEnd/>
            <a:tailEnd/>
          </a:ln>
        </p:spPr>
      </p:pic>
      <p:sp>
        <p:nvSpPr>
          <p:cNvPr id="2" name="Title 1"/>
          <p:cNvSpPr>
            <a:spLocks noGrp="1"/>
          </p:cNvSpPr>
          <p:nvPr>
            <p:ph type="ctrTitle"/>
          </p:nvPr>
        </p:nvSpPr>
        <p:spPr>
          <a:xfrm>
            <a:off x="-1" y="4037611"/>
            <a:ext cx="9904414" cy="1098157"/>
          </a:xfrm>
        </p:spPr>
        <p:txBody>
          <a:bodyPr lIns="720000" rIns="33059" anchor="t"/>
          <a:lstStyle>
            <a:lvl1pPr marL="0" indent="0" algn="l">
              <a:defRPr sz="3300" b="0">
                <a:solidFill>
                  <a:schemeClr val="tx1"/>
                </a:solidFill>
              </a:defRPr>
            </a:lvl1pPr>
          </a:lstStyle>
          <a:p>
            <a:r>
              <a:rPr lang="fr-FR" smtClean="0"/>
              <a:t>Cliquez pour modifier le style du titre</a:t>
            </a:r>
            <a:endParaRPr lang="en-US" dirty="0"/>
          </a:p>
        </p:txBody>
      </p:sp>
      <p:sp>
        <p:nvSpPr>
          <p:cNvPr id="3" name="Subtitle 2"/>
          <p:cNvSpPr>
            <a:spLocks noGrp="1"/>
          </p:cNvSpPr>
          <p:nvPr>
            <p:ph type="subTitle" idx="1"/>
          </p:nvPr>
        </p:nvSpPr>
        <p:spPr>
          <a:xfrm>
            <a:off x="2" y="5145571"/>
            <a:ext cx="493310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smtClean="0"/>
              <a:t>Cliquez pour modifier le style des sous-titres du masque</a:t>
            </a:r>
            <a:endParaRPr lang="fr-FR" dirty="0" smtClean="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30"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10" name="Text Placeholder 4"/>
          <p:cNvSpPr>
            <a:spLocks noGrp="1"/>
          </p:cNvSpPr>
          <p:nvPr>
            <p:ph type="body" sz="quarter" idx="14"/>
          </p:nvPr>
        </p:nvSpPr>
        <p:spPr>
          <a:xfrm>
            <a:off x="314724"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pic>
        <p:nvPicPr>
          <p:cNvPr id="3"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5"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accent1"/>
        </a:solidFill>
        <a:effectLst/>
      </p:bgPr>
    </p:bg>
    <p:spTree>
      <p:nvGrpSpPr>
        <p:cNvPr id="1" name=""/>
        <p:cNvGrpSpPr/>
        <p:nvPr/>
      </p:nvGrpSpPr>
      <p:grpSpPr>
        <a:xfrm>
          <a:off x="0" y="0"/>
          <a:ext cx="0" cy="0"/>
          <a:chOff x="0" y="0"/>
          <a:chExt cx="0" cy="0"/>
        </a:xfrm>
      </p:grpSpPr>
      <p:sp>
        <p:nvSpPr>
          <p:cNvPr id="4"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a:solidFill>
                <a:srgbClr val="000000"/>
              </a:solidFill>
              <a:latin typeface="Arial" charset="0"/>
            </a:endParaRPr>
          </a:p>
        </p:txBody>
      </p:sp>
      <p:grpSp>
        <p:nvGrpSpPr>
          <p:cNvPr id="5" name="Group 20"/>
          <p:cNvGrpSpPr>
            <a:grpSpLocks/>
          </p:cNvGrpSpPr>
          <p:nvPr userDrawn="1"/>
        </p:nvGrpSpPr>
        <p:grpSpPr bwMode="auto">
          <a:xfrm>
            <a:off x="0" y="5981700"/>
            <a:ext cx="9906000" cy="876300"/>
            <a:chOff x="0" y="5981700"/>
            <a:chExt cx="9144000" cy="876300"/>
          </a:xfrm>
        </p:grpSpPr>
        <p:sp>
          <p:nvSpPr>
            <p:cNvPr id="6" name="Rectangle 5"/>
            <p:cNvSpPr>
              <a:spLocks noChangeArrowheads="1"/>
            </p:cNvSpPr>
            <p:nvPr userDrawn="1"/>
          </p:nvSpPr>
          <p:spPr bwMode="gray">
            <a:xfrm>
              <a:off x="2971800" y="6264275"/>
              <a:ext cx="175260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8"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9"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latin typeface="Arial" charset="0"/>
                <a:cs typeface="Arial" charset="0"/>
              </a:endParaRPr>
            </a:p>
          </p:txBody>
        </p:sp>
        <p:pic>
          <p:nvPicPr>
            <p:cNvPr id="10"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pic>
          <p:nvPicPr>
            <p:cNvPr id="11" name="Picture 8" descr="Untitled-1"/>
            <p:cNvPicPr>
              <a:picLocks noChangeAspect="1" noChangeArrowheads="1"/>
            </p:cNvPicPr>
            <p:nvPr userDrawn="1"/>
          </p:nvPicPr>
          <p:blipFill>
            <a:blip r:embed="rId3" cstate="screen"/>
            <a:srcRect/>
            <a:stretch>
              <a:fillRect/>
            </a:stretch>
          </p:blipFill>
          <p:spPr bwMode="gray">
            <a:xfrm>
              <a:off x="5053013" y="6545262"/>
              <a:ext cx="2760662" cy="120650"/>
            </a:xfrm>
            <a:prstGeom prst="rect">
              <a:avLst/>
            </a:prstGeom>
            <a:noFill/>
            <a:ln w="9525">
              <a:noFill/>
              <a:miter lim="800000"/>
              <a:headEnd/>
              <a:tailEnd/>
            </a:ln>
          </p:spPr>
        </p:pic>
      </p:grpSp>
      <p:sp>
        <p:nvSpPr>
          <p:cNvPr id="7" name="Rectangle 4"/>
          <p:cNvSpPr>
            <a:spLocks noGrp="1" noChangeArrowheads="1"/>
          </p:cNvSpPr>
          <p:nvPr>
            <p:ph type="subTitle" idx="1"/>
          </p:nvPr>
        </p:nvSpPr>
        <p:spPr>
          <a:xfrm>
            <a:off x="514218" y="2503488"/>
            <a:ext cx="6505971" cy="831850"/>
          </a:xfrm>
        </p:spPr>
        <p:txBody>
          <a:bodyPr/>
          <a:lstStyle>
            <a:lvl1pPr fontAlgn="t">
              <a:spcAft>
                <a:spcPct val="0"/>
              </a:spcAft>
              <a:buClrTx/>
              <a:buFontTx/>
              <a:buNone/>
              <a:defRPr b="0">
                <a:solidFill>
                  <a:schemeClr val="bg1"/>
                </a:solidFill>
              </a:defRPr>
            </a:lvl1pPr>
          </a:lstStyle>
          <a:p>
            <a:r>
              <a:rPr lang="en-US" smtClean="0"/>
              <a:t>Click to edit Master subtitle style</a:t>
            </a:r>
            <a:endParaRPr lang="en-US" dirty="0"/>
          </a:p>
        </p:txBody>
      </p:sp>
      <p:sp>
        <p:nvSpPr>
          <p:cNvPr id="12" name="Title 1"/>
          <p:cNvSpPr>
            <a:spLocks noGrp="1"/>
          </p:cNvSpPr>
          <p:nvPr>
            <p:ph type="title"/>
          </p:nvPr>
        </p:nvSpPr>
        <p:spPr>
          <a:xfrm>
            <a:off x="509062"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2" cstate="screen"/>
          <a:srcRect t="-2042"/>
          <a:stretch>
            <a:fillRect/>
          </a:stretch>
        </p:blipFill>
        <p:spPr bwMode="auto">
          <a:xfrm flipH="1">
            <a:off x="0" y="1860873"/>
            <a:ext cx="9906000" cy="4968552"/>
          </a:xfrm>
          <a:prstGeom prst="rect">
            <a:avLst/>
          </a:prstGeom>
          <a:noFill/>
          <a:scene3d>
            <a:camera prst="orthographicFront">
              <a:rot lat="0" lon="0" rev="0"/>
            </a:camera>
            <a:lightRig rig="threePt" dir="t"/>
          </a:scene3d>
        </p:spPr>
      </p:pic>
      <p:sp>
        <p:nvSpPr>
          <p:cNvPr id="5" name="Freeform 3"/>
          <p:cNvSpPr>
            <a:spLocks/>
          </p:cNvSpPr>
          <p:nvPr userDrawn="1"/>
        </p:nvSpPr>
        <p:spPr bwMode="gray">
          <a:xfrm>
            <a:off x="-39688" y="1052513"/>
            <a:ext cx="9945688" cy="5189537"/>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1"/>
          </a:solidFill>
          <a:ln w="9525">
            <a:noFill/>
            <a:round/>
            <a:headEnd/>
            <a:tailEnd/>
          </a:ln>
        </p:spPr>
        <p:txBody>
          <a:bodyPr/>
          <a:lstStyle/>
          <a:p>
            <a:pPr defTabSz="914400">
              <a:defRPr/>
            </a:pPr>
            <a:endParaRPr lang="fr-FR" sz="2400" b="1">
              <a:solidFill>
                <a:srgbClr val="000000"/>
              </a:solidFill>
              <a:latin typeface="Arial" charset="0"/>
              <a:cs typeface="Arial" charset="0"/>
            </a:endParaRPr>
          </a:p>
        </p:txBody>
      </p:sp>
      <p:pic>
        <p:nvPicPr>
          <p:cNvPr id="6" name="Picture 88" descr="OK_Capgemini"/>
          <p:cNvPicPr>
            <a:picLocks noChangeAspect="1" noChangeArrowheads="1"/>
          </p:cNvPicPr>
          <p:nvPr/>
        </p:nvPicPr>
        <p:blipFill>
          <a:blip r:embed="rId3" cstate="screen"/>
          <a:srcRect/>
          <a:stretch>
            <a:fillRect/>
          </a:stretch>
        </p:blipFill>
        <p:spPr bwMode="auto">
          <a:xfrm>
            <a:off x="577850" y="368300"/>
            <a:ext cx="2338388" cy="509588"/>
          </a:xfrm>
          <a:prstGeom prst="rect">
            <a:avLst/>
          </a:prstGeom>
          <a:noFill/>
          <a:ln w="9525">
            <a:noFill/>
            <a:miter lim="800000"/>
            <a:headEnd/>
            <a:tailEnd/>
          </a:ln>
        </p:spPr>
      </p:pic>
      <p:sp>
        <p:nvSpPr>
          <p:cNvPr id="7" name="Text Box 4"/>
          <p:cNvSpPr txBox="1">
            <a:spLocks noChangeArrowheads="1"/>
          </p:cNvSpPr>
          <p:nvPr userDrawn="1"/>
        </p:nvSpPr>
        <p:spPr bwMode="auto">
          <a:xfrm>
            <a:off x="7015163" y="515938"/>
            <a:ext cx="1539875" cy="249237"/>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200" b="0" smtClean="0">
                <a:solidFill>
                  <a:srgbClr val="7F7F7F"/>
                </a:solidFill>
              </a:rPr>
              <a:t>In collaboration with</a:t>
            </a:r>
          </a:p>
        </p:txBody>
      </p:sp>
      <p:grpSp>
        <p:nvGrpSpPr>
          <p:cNvPr id="8" name="Group 21"/>
          <p:cNvGrpSpPr>
            <a:grpSpLocks/>
          </p:cNvGrpSpPr>
          <p:nvPr userDrawn="1"/>
        </p:nvGrpSpPr>
        <p:grpSpPr bwMode="auto">
          <a:xfrm>
            <a:off x="0" y="5981700"/>
            <a:ext cx="9906000" cy="876300"/>
            <a:chOff x="0" y="5981700"/>
            <a:chExt cx="9144000" cy="876300"/>
          </a:xfrm>
        </p:grpSpPr>
        <p:grpSp>
          <p:nvGrpSpPr>
            <p:cNvPr id="9" name="Group 13"/>
            <p:cNvGrpSpPr>
              <a:grpSpLocks/>
            </p:cNvGrpSpPr>
            <p:nvPr userDrawn="1"/>
          </p:nvGrpSpPr>
          <p:grpSpPr bwMode="auto">
            <a:xfrm>
              <a:off x="0" y="5981700"/>
              <a:ext cx="9144000" cy="876300"/>
              <a:chOff x="0" y="5981700"/>
              <a:chExt cx="9144000" cy="876300"/>
            </a:xfrm>
          </p:grpSpPr>
          <p:sp>
            <p:nvSpPr>
              <p:cNvPr id="1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12"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4" cstate="screen"/>
              <a:srcRect/>
              <a:stretch>
                <a:fillRect/>
              </a:stretch>
            </p:blipFill>
            <p:spPr bwMode="gray">
              <a:xfrm>
                <a:off x="7877175" y="5981700"/>
                <a:ext cx="768350" cy="744538"/>
              </a:xfrm>
              <a:prstGeom prst="rect">
                <a:avLst/>
              </a:prstGeom>
              <a:noFill/>
              <a:ln w="9525">
                <a:noFill/>
                <a:miter lim="800000"/>
                <a:headEnd/>
                <a:tailEnd/>
              </a:ln>
            </p:spPr>
          </p:pic>
        </p:grpSp>
        <p:pic>
          <p:nvPicPr>
            <p:cNvPr id="10" name="Image 7" descr="Capgemini_Slogan_RGB.png"/>
            <p:cNvPicPr>
              <a:picLocks noChangeAspect="1"/>
            </p:cNvPicPr>
            <p:nvPr userDrawn="1"/>
          </p:nvPicPr>
          <p:blipFill>
            <a:blip r:embed="rId5" cstate="screen"/>
            <a:srcRect/>
            <a:stretch>
              <a:fillRect/>
            </a:stretch>
          </p:blipFill>
          <p:spPr bwMode="auto">
            <a:xfrm>
              <a:off x="4821571" y="6426559"/>
              <a:ext cx="2852934" cy="294895"/>
            </a:xfrm>
            <a:prstGeom prst="rect">
              <a:avLst/>
            </a:prstGeom>
            <a:noFill/>
            <a:ln w="9525">
              <a:noFill/>
              <a:miter lim="800000"/>
              <a:headEnd/>
              <a:tailEnd/>
            </a:ln>
          </p:spPr>
        </p:pic>
      </p:grpSp>
      <p:pic>
        <p:nvPicPr>
          <p:cNvPr id="14" name="Picture 27" descr="euroclear logo lightgrey"/>
          <p:cNvPicPr>
            <a:picLocks noChangeAspect="1" noChangeArrowheads="1"/>
          </p:cNvPicPr>
          <p:nvPr userDrawn="1"/>
        </p:nvPicPr>
        <p:blipFill>
          <a:blip r:embed="rId6" cstate="screen"/>
          <a:srcRect/>
          <a:stretch>
            <a:fillRect/>
          </a:stretch>
        </p:blipFill>
        <p:spPr bwMode="auto">
          <a:xfrm>
            <a:off x="8763000" y="273050"/>
            <a:ext cx="687388" cy="63500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577851" y="1276353"/>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1905"/>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030538" y="5818188"/>
            <a:ext cx="1898650" cy="192087"/>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gd name="T0" fmla="*/ 1595259787 w 5769"/>
              <a:gd name="T1" fmla="*/ 2147483647 h 4032"/>
              <a:gd name="T2" fmla="*/ 1824593225 w 5769"/>
              <a:gd name="T3" fmla="*/ 2147483647 h 4032"/>
              <a:gd name="T4" fmla="*/ 2051407299 w 5769"/>
              <a:gd name="T5" fmla="*/ 2147483647 h 4032"/>
              <a:gd name="T6" fmla="*/ 2147483647 w 5769"/>
              <a:gd name="T7" fmla="*/ 2147483647 h 4032"/>
              <a:gd name="T8" fmla="*/ 2147483647 w 5769"/>
              <a:gd name="T9" fmla="*/ 2147483647 h 4032"/>
              <a:gd name="T10" fmla="*/ 2147483647 w 5769"/>
              <a:gd name="T11" fmla="*/ 2147483647 h 4032"/>
              <a:gd name="T12" fmla="*/ 2147483647 w 5769"/>
              <a:gd name="T13" fmla="*/ 2147483647 h 4032"/>
              <a:gd name="T14" fmla="*/ 2147483647 w 5769"/>
              <a:gd name="T15" fmla="*/ 2147483647 h 4032"/>
              <a:gd name="T16" fmla="*/ 2147483647 w 5769"/>
              <a:gd name="T17" fmla="*/ 2147483647 h 4032"/>
              <a:gd name="T18" fmla="*/ 2147483647 w 5769"/>
              <a:gd name="T19" fmla="*/ 2147483647 h 4032"/>
              <a:gd name="T20" fmla="*/ 2147483647 w 5769"/>
              <a:gd name="T21" fmla="*/ 2147483647 h 4032"/>
              <a:gd name="T22" fmla="*/ 2147483647 w 5769"/>
              <a:gd name="T23" fmla="*/ 2147483647 h 4032"/>
              <a:gd name="T24" fmla="*/ 2147483647 w 5769"/>
              <a:gd name="T25" fmla="*/ 2147483647 h 4032"/>
              <a:gd name="T26" fmla="*/ 2147483647 w 5769"/>
              <a:gd name="T27" fmla="*/ 2147483647 h 4032"/>
              <a:gd name="T28" fmla="*/ 2147483647 w 5769"/>
              <a:gd name="T29" fmla="*/ 2147483647 h 4032"/>
              <a:gd name="T30" fmla="*/ 2147483647 w 5769"/>
              <a:gd name="T31" fmla="*/ 2147483647 h 4032"/>
              <a:gd name="T32" fmla="*/ 2147483647 w 5769"/>
              <a:gd name="T33" fmla="*/ 2147483647 h 4032"/>
              <a:gd name="T34" fmla="*/ 2147483647 w 5769"/>
              <a:gd name="T35" fmla="*/ 2147483647 h 4032"/>
              <a:gd name="T36" fmla="*/ 2147483647 w 5769"/>
              <a:gd name="T37" fmla="*/ 2147483647 h 4032"/>
              <a:gd name="T38" fmla="*/ 2147483647 w 5769"/>
              <a:gd name="T39" fmla="*/ 2147483647 h 4032"/>
              <a:gd name="T40" fmla="*/ 2147483647 w 5769"/>
              <a:gd name="T41" fmla="*/ 2147483647 h 4032"/>
              <a:gd name="T42" fmla="*/ 2147483647 w 5769"/>
              <a:gd name="T43" fmla="*/ 2147483647 h 4032"/>
              <a:gd name="T44" fmla="*/ 2147483647 w 5769"/>
              <a:gd name="T45" fmla="*/ 2147483647 h 4032"/>
              <a:gd name="T46" fmla="*/ 2147483647 w 5769"/>
              <a:gd name="T47" fmla="*/ 2147483647 h 4032"/>
              <a:gd name="T48" fmla="*/ 2147483647 w 5769"/>
              <a:gd name="T49" fmla="*/ 2147483647 h 4032"/>
              <a:gd name="T50" fmla="*/ 2147483647 w 5769"/>
              <a:gd name="T51" fmla="*/ 2147483647 h 4032"/>
              <a:gd name="T52" fmla="*/ 2147483647 w 5769"/>
              <a:gd name="T53" fmla="*/ 2147483647 h 4032"/>
              <a:gd name="T54" fmla="*/ 2147483647 w 5769"/>
              <a:gd name="T55" fmla="*/ 2147483647 h 4032"/>
              <a:gd name="T56" fmla="*/ 2147483647 w 5769"/>
              <a:gd name="T57" fmla="*/ 2018646265 h 4032"/>
              <a:gd name="T58" fmla="*/ 2147483647 w 5769"/>
              <a:gd name="T59" fmla="*/ 0 h 4032"/>
              <a:gd name="T60" fmla="*/ 22682201 w 5769"/>
              <a:gd name="T61" fmla="*/ 2147483647 h 4032"/>
              <a:gd name="T62" fmla="*/ 73085329 w 5769"/>
              <a:gd name="T63" fmla="*/ 2147483647 h 4032"/>
              <a:gd name="T64" fmla="*/ 161290009 w 5769"/>
              <a:gd name="T65" fmla="*/ 2147483647 h 4032"/>
              <a:gd name="T66" fmla="*/ 279738153 w 5769"/>
              <a:gd name="T67" fmla="*/ 2147483647 h 4032"/>
              <a:gd name="T68" fmla="*/ 335181593 w 5769"/>
              <a:gd name="T69" fmla="*/ 2147483647 h 4032"/>
              <a:gd name="T70" fmla="*/ 448587837 w 5769"/>
              <a:gd name="T71" fmla="*/ 2147483647 h 4032"/>
              <a:gd name="T72" fmla="*/ 577116607 w 5769"/>
              <a:gd name="T73" fmla="*/ 2147483647 h 4032"/>
              <a:gd name="T74" fmla="*/ 723285677 w 5769"/>
              <a:gd name="T75" fmla="*/ 2147483647 h 4032"/>
              <a:gd name="T76" fmla="*/ 884575686 w 5769"/>
              <a:gd name="T77" fmla="*/ 2147483647 h 4032"/>
              <a:gd name="T78" fmla="*/ 1068546308 w 5769"/>
              <a:gd name="T79" fmla="*/ 2147483647 h 4032"/>
              <a:gd name="T80" fmla="*/ 1265118507 w 5769"/>
              <a:gd name="T81" fmla="*/ 2147483647 h 4032"/>
              <a:gd name="T82" fmla="*/ 1479332593 w 5769"/>
              <a:gd name="T83" fmla="*/ 2147483647 h 4032"/>
              <a:gd name="T84" fmla="*/ 1595259787 w 5769"/>
              <a:gd name="T85" fmla="*/ 2147483647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2"/>
          </a:solidFill>
          <a:ln w="9525" cap="flat" cmpd="sng">
            <a:noFill/>
            <a:prstDash val="solid"/>
            <a:round/>
            <a:headEnd type="none" w="med" len="med"/>
            <a:tailEnd type="none" w="med" len="med"/>
          </a:ln>
        </p:spPr>
        <p:txBody>
          <a:bodyPr/>
          <a:lstStyle/>
          <a:p>
            <a:pPr defTabSz="914400">
              <a:defRPr/>
            </a:pPr>
            <a:endParaRPr lang="fr-FR" sz="2400" b="1">
              <a:solidFill>
                <a:srgbClr val="000000"/>
              </a:solidFill>
              <a:latin typeface="Arial" charset="0"/>
              <a:cs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1"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4" name="Image 15" descr="ppt_People_shutterstock_46801036.jpg"/>
          <p:cNvPicPr>
            <a:picLocks noChangeAspect="1"/>
          </p:cNvPicPr>
          <p:nvPr userDrawn="1"/>
        </p:nvPicPr>
        <p:blipFill>
          <a:blip r:embed="rId6" cstate="screen">
            <a:lum bright="-38000" contrast="-52000"/>
          </a:blip>
          <a:srcRect/>
          <a:stretch>
            <a:fillRect/>
          </a:stretch>
        </p:blipFill>
        <p:spPr bwMode="auto">
          <a:xfrm>
            <a:off x="0" y="1244600"/>
            <a:ext cx="9906000" cy="5613400"/>
          </a:xfrm>
          <a:prstGeom prst="rect">
            <a:avLst/>
          </a:prstGeom>
          <a:noFill/>
          <a:ln w="9525">
            <a:noFill/>
            <a:miter lim="800000"/>
            <a:headEnd/>
            <a:tailEnd/>
          </a:ln>
        </p:spPr>
      </p:pic>
      <p:sp>
        <p:nvSpPr>
          <p:cNvPr id="5" name="Rectangle 4"/>
          <p:cNvSpPr/>
          <p:nvPr userDrawn="1">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userDrawn="1">
            <p:custDataLst>
              <p:tags r:id="rId3"/>
            </p:custDataLst>
          </p:nvPr>
        </p:nvSpPr>
        <p:spPr bwMode="auto">
          <a:xfrm>
            <a:off x="0" y="0"/>
            <a:ext cx="9906000"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Image 18" descr="Capgemini_logo.jpg"/>
          <p:cNvPicPr>
            <a:picLocks noChangeAspect="1"/>
          </p:cNvPicPr>
          <p:nvPr userDrawn="1"/>
        </p:nvPicPr>
        <p:blipFill>
          <a:blip r:embed="rId7" cstate="screen"/>
          <a:srcRect/>
          <a:stretch>
            <a:fillRect/>
          </a:stretch>
        </p:blipFill>
        <p:spPr bwMode="auto">
          <a:xfrm>
            <a:off x="735013" y="658813"/>
            <a:ext cx="2881312" cy="685800"/>
          </a:xfrm>
          <a:prstGeom prst="rect">
            <a:avLst/>
          </a:prstGeom>
          <a:noFill/>
          <a:ln w="9525">
            <a:noFill/>
            <a:miter lim="800000"/>
            <a:headEnd/>
            <a:tailEnd/>
          </a:ln>
        </p:spPr>
      </p:pic>
      <p:graphicFrame>
        <p:nvGraphicFramePr>
          <p:cNvPr id="8" name="Object 2" hidden="1"/>
          <p:cNvGraphicFramePr>
            <a:graphicFrameLocks noChangeAspect="1"/>
          </p:cNvGraphicFramePr>
          <p:nvPr/>
        </p:nvGraphicFramePr>
        <p:xfrm>
          <a:off x="0" y="0"/>
          <a:ext cx="158750" cy="158750"/>
        </p:xfrm>
        <a:graphic>
          <a:graphicData uri="http://schemas.openxmlformats.org/presentationml/2006/ole">
            <p:oleObj spid="_x0000_s135180" name="think-cell Slide" r:id="rId8" imgW="360" imgH="360" progId="">
              <p:embed/>
            </p:oleObj>
          </a:graphicData>
        </a:graphic>
      </p:graphicFrame>
      <p:pic>
        <p:nvPicPr>
          <p:cNvPr id="9" name="Picture 104" descr="C:\Users\UserSim\Desktop\Capgemini\moto.emf"/>
          <p:cNvPicPr>
            <a:picLocks noChangeAspect="1" noChangeArrowheads="1"/>
          </p:cNvPicPr>
          <p:nvPr userDrawn="1">
            <p:custDataLst>
              <p:tags r:id="rId4"/>
            </p:custDataLst>
          </p:nvPr>
        </p:nvPicPr>
        <p:blipFill>
          <a:blip r:embed="rId9" cstate="screen"/>
          <a:srcRect/>
          <a:stretch>
            <a:fillRect/>
          </a:stretch>
        </p:blipFill>
        <p:spPr bwMode="auto">
          <a:xfrm>
            <a:off x="6569075" y="6521450"/>
            <a:ext cx="2881313" cy="228600"/>
          </a:xfrm>
          <a:prstGeom prst="rect">
            <a:avLst/>
          </a:prstGeom>
          <a:noFill/>
          <a:ln w="9525">
            <a:noFill/>
            <a:miter lim="800000"/>
            <a:headEnd/>
            <a:tailEnd/>
          </a:ln>
        </p:spPr>
      </p:pic>
      <p:sp>
        <p:nvSpPr>
          <p:cNvPr id="2" name="Title 1"/>
          <p:cNvSpPr>
            <a:spLocks noGrp="1"/>
          </p:cNvSpPr>
          <p:nvPr>
            <p:ph type="ctrTitle"/>
          </p:nvPr>
        </p:nvSpPr>
        <p:spPr>
          <a:xfrm>
            <a:off x="1095152" y="2283242"/>
            <a:ext cx="8191723" cy="1098157"/>
          </a:xfrm>
        </p:spPr>
        <p:txBody>
          <a:bodyPr lIns="720000" rIns="33059" anchor="t"/>
          <a:lstStyle>
            <a:lvl1pPr marL="0" indent="0" algn="l">
              <a:defRPr sz="3300" b="0">
                <a:solidFill>
                  <a:schemeClr val="bg1"/>
                </a:solidFill>
              </a:defRPr>
            </a:lvl1pPr>
          </a:lstStyle>
          <a:p>
            <a:r>
              <a:rPr lang="fr-FR" smtClean="0"/>
              <a:t>Cliquez pour modifier le style du titre</a:t>
            </a:r>
            <a:endParaRPr lang="en-US" dirty="0"/>
          </a:p>
        </p:txBody>
      </p:sp>
      <p:sp>
        <p:nvSpPr>
          <p:cNvPr id="3" name="Subtitle 2"/>
          <p:cNvSpPr>
            <a:spLocks noGrp="1"/>
          </p:cNvSpPr>
          <p:nvPr>
            <p:ph type="subTitle" idx="1"/>
          </p:nvPr>
        </p:nvSpPr>
        <p:spPr>
          <a:xfrm>
            <a:off x="4353773" y="5592726"/>
            <a:ext cx="4933105" cy="745144"/>
          </a:xfrm>
        </p:spPr>
        <p:txBody>
          <a:bodyPr lIns="720000" tIns="33059" rIns="33059" bIns="33059"/>
          <a:lstStyle>
            <a:lvl1pPr marL="0" indent="0" algn="r">
              <a:buNone/>
              <a:defRPr sz="2200" b="0">
                <a:solidFill>
                  <a:schemeClr val="bg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smtClean="0"/>
              <a:t>Cliquez pour modifier le style des sous-titres du masque</a:t>
            </a:r>
            <a:endParaRPr lang="fr-FR"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219450" y="6264275"/>
            <a:ext cx="189865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5"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a:solidFill>
                <a:srgbClr val="000000"/>
              </a:solidFill>
              <a:latin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latin typeface="Arial" charset="0"/>
                  <a:cs typeface="Arial" charset="0"/>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61"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able Placeholder 2"/>
          <p:cNvSpPr>
            <a:spLocks noGrp="1"/>
          </p:cNvSpPr>
          <p:nvPr>
            <p:ph type="tbl" idx="1"/>
          </p:nvPr>
        </p:nvSpPr>
        <p:spPr>
          <a:xfrm>
            <a:off x="261283" y="990600"/>
            <a:ext cx="9410700" cy="5029200"/>
          </a:xfrm>
        </p:spPr>
        <p:txBody>
          <a:bodyPr/>
          <a:lstStyle/>
          <a:p>
            <a:pPr lvl="0"/>
            <a:r>
              <a:rPr lang="en-US" noProof="0" smtClean="0"/>
              <a:t>Click icon to add table</a:t>
            </a:r>
            <a:endParaRPr lang="en-US" noProof="0" dirty="0"/>
          </a:p>
        </p:txBody>
      </p:sp>
      <p:sp>
        <p:nvSpPr>
          <p:cNvPr id="6"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29"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5"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5"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10" name="Text Placeholder 4"/>
          <p:cNvSpPr>
            <a:spLocks noGrp="1"/>
          </p:cNvSpPr>
          <p:nvPr>
            <p:ph type="body" sz="quarter" idx="14"/>
          </p:nvPr>
        </p:nvSpPr>
        <p:spPr>
          <a:xfrm>
            <a:off x="314723"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nvGraphicFramePr>
        <p:xfrm>
          <a:off x="0" y="0"/>
          <a:ext cx="158750" cy="158750"/>
        </p:xfrm>
        <a:graphic>
          <a:graphicData uri="http://schemas.openxmlformats.org/presentationml/2006/ole">
            <p:oleObj spid="_x0000_s136214" name="think-cell Slide" r:id="rId9" imgW="360" imgH="360" progId="">
              <p:embed/>
            </p:oleObj>
          </a:graphicData>
        </a:graphic>
      </p:graphicFrame>
      <p:sp>
        <p:nvSpPr>
          <p:cNvPr id="5" name="TextBox 10"/>
          <p:cNvSpPr txBox="1"/>
          <p:nvPr>
            <p:custDataLst>
              <p:tags r:id="rId2"/>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366A4156-1F2E-4DDA-943F-307D03532243}"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3"/>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8" name="Rectangle 7"/>
          <p:cNvSpPr>
            <a:spLocks noChangeArrowheads="1"/>
          </p:cNvSpPr>
          <p:nvPr>
            <p:custDataLst>
              <p:tags r:id="rId4"/>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sp>
        <p:nvSpPr>
          <p:cNvPr id="9" name="Rectangle 8"/>
          <p:cNvSpPr/>
          <p:nvPr>
            <p:custDataLst>
              <p:tags r:id="rId5"/>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rPr>
              <a:t>Euroclear </a:t>
            </a:r>
            <a:r>
              <a:rPr lang="en-US" sz="700" dirty="0" err="1">
                <a:solidFill>
                  <a:schemeClr val="tx2"/>
                </a:solidFill>
              </a:rPr>
              <a:t>Programm</a:t>
            </a:r>
            <a:r>
              <a:rPr lang="en-US" sz="700" dirty="0">
                <a:solidFill>
                  <a:schemeClr val="tx2"/>
                </a:solidFill>
              </a:rPr>
              <a:t> Internal Monthly Meeting | June 2015</a:t>
            </a:r>
          </a:p>
        </p:txBody>
      </p:sp>
      <p:cxnSp>
        <p:nvCxnSpPr>
          <p:cNvPr id="10"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1" name="Image 13" descr="Capgemini_logo.jpg"/>
          <p:cNvPicPr>
            <a:picLocks noChangeAspect="1"/>
          </p:cNvPicPr>
          <p:nvPr/>
        </p:nvPicPr>
        <p:blipFill>
          <a:blip r:embed="rId10" cstate="screen"/>
          <a:srcRect/>
          <a:stretch>
            <a:fillRect/>
          </a:stretch>
        </p:blipFill>
        <p:spPr bwMode="auto">
          <a:xfrm>
            <a:off x="117475" y="6419850"/>
            <a:ext cx="1441450" cy="342900"/>
          </a:xfrm>
          <a:prstGeom prst="rect">
            <a:avLst/>
          </a:prstGeom>
          <a:noFill/>
          <a:ln w="9525">
            <a:noFill/>
            <a:miter lim="800000"/>
            <a:headEnd/>
            <a:tailEnd/>
          </a:ln>
        </p:spPr>
      </p:pic>
      <p:sp>
        <p:nvSpPr>
          <p:cNvPr id="12" name="Rectangle 11"/>
          <p:cNvSpPr/>
          <p:nvPr userDrawn="1"/>
        </p:nvSpPr>
        <p:spPr>
          <a:xfrm>
            <a:off x="0" y="0"/>
            <a:ext cx="9906000" cy="637698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2400" dirty="0" err="1">
              <a:solidFill>
                <a:schemeClr val="tx2">
                  <a:lumMod val="50000"/>
                </a:schemeClr>
              </a:solidFill>
            </a:endParaRPr>
          </a:p>
        </p:txBody>
      </p:sp>
      <p:graphicFrame>
        <p:nvGraphicFramePr>
          <p:cNvPr id="13" name="Object 3" hidden="1"/>
          <p:cNvGraphicFramePr>
            <a:graphicFrameLocks noChangeAspect="1"/>
          </p:cNvGraphicFramePr>
          <p:nvPr/>
        </p:nvGraphicFramePr>
        <p:xfrm>
          <a:off x="0" y="0"/>
          <a:ext cx="158750" cy="158750"/>
        </p:xfrm>
        <a:graphic>
          <a:graphicData uri="http://schemas.openxmlformats.org/presentationml/2006/ole">
            <p:oleObj spid="_x0000_s136215" name="think-cell Slide" r:id="rId11" imgW="360" imgH="360" progId="">
              <p:embed/>
            </p:oleObj>
          </a:graphicData>
        </a:graphic>
      </p:graphicFrame>
      <p:sp>
        <p:nvSpPr>
          <p:cNvPr id="14" name="Freeform 4"/>
          <p:cNvSpPr>
            <a:spLocks/>
          </p:cNvSpPr>
          <p:nvPr userDrawn="1">
            <p:custDataLst>
              <p:tags r:id="rId7"/>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cs typeface="+mn-cs"/>
            </a:endParaRPr>
          </a:p>
        </p:txBody>
      </p:sp>
      <p:pic>
        <p:nvPicPr>
          <p:cNvPr id="15" name="Image 18" descr="HandsPanel_shutterstock_72073621.png"/>
          <p:cNvPicPr>
            <a:picLocks noChangeAspect="1"/>
          </p:cNvPicPr>
          <p:nvPr userDrawn="1"/>
        </p:nvPicPr>
        <p:blipFill>
          <a:blip r:embed="rId12" cstate="screen"/>
          <a:srcRect b="8012"/>
          <a:stretch>
            <a:fillRect/>
          </a:stretch>
        </p:blipFill>
        <p:spPr bwMode="auto">
          <a:xfrm>
            <a:off x="0" y="855663"/>
            <a:ext cx="9904413" cy="5521325"/>
          </a:xfrm>
          <a:prstGeom prst="rect">
            <a:avLst/>
          </a:prstGeom>
          <a:noFill/>
          <a:ln w="9525">
            <a:noFill/>
            <a:miter lim="800000"/>
            <a:headEnd/>
            <a:tailEnd/>
          </a:ln>
        </p:spPr>
      </p:pic>
      <p:sp>
        <p:nvSpPr>
          <p:cNvPr id="2" name="Titre 1"/>
          <p:cNvSpPr>
            <a:spLocks noGrp="1"/>
          </p:cNvSpPr>
          <p:nvPr>
            <p:ph type="title"/>
          </p:nvPr>
        </p:nvSpPr>
        <p:spPr/>
        <p:txBody>
          <a:bodyPr/>
          <a:lstStyle/>
          <a:p>
            <a:r>
              <a:rPr lang="fr-FR" smtClean="0"/>
              <a:t>Cliquez pour modifier le style du titre</a:t>
            </a:r>
            <a:endParaRPr lang="en-US" dirty="0"/>
          </a:p>
        </p:txBody>
      </p:sp>
      <p:sp>
        <p:nvSpPr>
          <p:cNvPr id="6" name="Espace réservé du contenu 5"/>
          <p:cNvSpPr>
            <a:spLocks noGrp="1"/>
          </p:cNvSpPr>
          <p:nvPr>
            <p:ph sz="quarter" idx="10"/>
          </p:nvPr>
        </p:nvSpPr>
        <p:spPr>
          <a:xfrm>
            <a:off x="2861953" y="1442606"/>
            <a:ext cx="4441372" cy="3533155"/>
          </a:xfrm>
        </p:spPr>
        <p:txBody>
          <a:bodyPr/>
          <a:lstStyle>
            <a:lvl1pPr>
              <a:defRPr/>
            </a:lvl1pPr>
            <a:lvl2pPr>
              <a:buFont typeface="Arial" pitchFamily="34" charset="0"/>
              <a:buChar char="•"/>
              <a:defRPr/>
            </a:lvl2pPr>
          </a:lstStyle>
          <a:p>
            <a:pPr lvl="0"/>
            <a:r>
              <a:rPr lang="fr-FR" noProof="0" smtClean="0"/>
              <a:t>Cliquez pour modifier les styles du texte du masque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pic>
        <p:nvPicPr>
          <p:cNvPr id="3"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5"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accent1"/>
        </a:solidFill>
        <a:effectLst/>
      </p:bgPr>
    </p:bg>
    <p:spTree>
      <p:nvGrpSpPr>
        <p:cNvPr id="1" name=""/>
        <p:cNvGrpSpPr/>
        <p:nvPr/>
      </p:nvGrpSpPr>
      <p:grpSpPr>
        <a:xfrm>
          <a:off x="0" y="0"/>
          <a:ext cx="0" cy="0"/>
          <a:chOff x="0" y="0"/>
          <a:chExt cx="0" cy="0"/>
        </a:xfrm>
      </p:grpSpPr>
      <p:sp>
        <p:nvSpPr>
          <p:cNvPr id="4"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a:solidFill>
                <a:srgbClr val="000000"/>
              </a:solidFill>
              <a:latin typeface="Arial" charset="0"/>
            </a:endParaRPr>
          </a:p>
        </p:txBody>
      </p:sp>
      <p:grpSp>
        <p:nvGrpSpPr>
          <p:cNvPr id="5" name="Group 20"/>
          <p:cNvGrpSpPr>
            <a:grpSpLocks/>
          </p:cNvGrpSpPr>
          <p:nvPr userDrawn="1"/>
        </p:nvGrpSpPr>
        <p:grpSpPr bwMode="auto">
          <a:xfrm>
            <a:off x="0" y="5981700"/>
            <a:ext cx="9906000" cy="876300"/>
            <a:chOff x="0" y="5981700"/>
            <a:chExt cx="9144000" cy="876300"/>
          </a:xfrm>
        </p:grpSpPr>
        <p:sp>
          <p:nvSpPr>
            <p:cNvPr id="6" name="Rectangle 5"/>
            <p:cNvSpPr>
              <a:spLocks noChangeArrowheads="1"/>
            </p:cNvSpPr>
            <p:nvPr userDrawn="1"/>
          </p:nvSpPr>
          <p:spPr bwMode="gray">
            <a:xfrm>
              <a:off x="2971800" y="6264275"/>
              <a:ext cx="175260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8"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latin typeface="Arial" charset="0"/>
                <a:cs typeface="Arial" charset="0"/>
              </a:endParaRPr>
            </a:p>
          </p:txBody>
        </p:sp>
        <p:sp>
          <p:nvSpPr>
            <p:cNvPr id="9"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latin typeface="Arial" charset="0"/>
                <a:cs typeface="Arial" charset="0"/>
              </a:endParaRPr>
            </a:p>
          </p:txBody>
        </p:sp>
        <p:pic>
          <p:nvPicPr>
            <p:cNvPr id="10"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pic>
          <p:nvPicPr>
            <p:cNvPr id="11" name="Picture 8" descr="Untitled-1"/>
            <p:cNvPicPr>
              <a:picLocks noChangeAspect="1" noChangeArrowheads="1"/>
            </p:cNvPicPr>
            <p:nvPr userDrawn="1"/>
          </p:nvPicPr>
          <p:blipFill>
            <a:blip r:embed="rId3" cstate="screen"/>
            <a:srcRect/>
            <a:stretch>
              <a:fillRect/>
            </a:stretch>
          </p:blipFill>
          <p:spPr bwMode="gray">
            <a:xfrm>
              <a:off x="5053013" y="6545262"/>
              <a:ext cx="2760662" cy="120650"/>
            </a:xfrm>
            <a:prstGeom prst="rect">
              <a:avLst/>
            </a:prstGeom>
            <a:noFill/>
            <a:ln w="9525">
              <a:noFill/>
              <a:miter lim="800000"/>
              <a:headEnd/>
              <a:tailEnd/>
            </a:ln>
          </p:spPr>
        </p:pic>
      </p:grpSp>
      <p:sp>
        <p:nvSpPr>
          <p:cNvPr id="7" name="Rectangle 4"/>
          <p:cNvSpPr>
            <a:spLocks noGrp="1" noChangeArrowheads="1"/>
          </p:cNvSpPr>
          <p:nvPr>
            <p:ph type="subTitle" idx="1"/>
          </p:nvPr>
        </p:nvSpPr>
        <p:spPr>
          <a:xfrm>
            <a:off x="514218" y="2503488"/>
            <a:ext cx="6505971" cy="831850"/>
          </a:xfrm>
        </p:spPr>
        <p:txBody>
          <a:bodyPr/>
          <a:lstStyle>
            <a:lvl1pPr fontAlgn="t">
              <a:spcAft>
                <a:spcPct val="0"/>
              </a:spcAft>
              <a:buClrTx/>
              <a:buFontTx/>
              <a:buNone/>
              <a:defRPr b="0">
                <a:solidFill>
                  <a:schemeClr val="bg1"/>
                </a:solidFill>
              </a:defRPr>
            </a:lvl1pPr>
          </a:lstStyle>
          <a:p>
            <a:r>
              <a:rPr lang="en-US" smtClean="0"/>
              <a:t>Click to edit Master subtitle style</a:t>
            </a:r>
            <a:endParaRPr lang="en-US" dirty="0"/>
          </a:p>
        </p:txBody>
      </p:sp>
      <p:sp>
        <p:nvSpPr>
          <p:cNvPr id="12" name="Title 1"/>
          <p:cNvSpPr>
            <a:spLocks noGrp="1"/>
          </p:cNvSpPr>
          <p:nvPr>
            <p:ph type="title"/>
          </p:nvPr>
        </p:nvSpPr>
        <p:spPr>
          <a:xfrm>
            <a:off x="509061"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http://wallpapers-free.co.uk/backgrounds/buildings_and_landmarks/cityscapes/Yamuna-River-Agra-Uttar-Pradesh-India.jpg"/>
          <p:cNvPicPr>
            <a:picLocks noChangeAspect="1" noChangeArrowheads="1"/>
          </p:cNvPicPr>
          <p:nvPr userDrawn="1"/>
        </p:nvPicPr>
        <p:blipFill>
          <a:blip r:embed="rId2" cstate="screen"/>
          <a:srcRect t="-2042"/>
          <a:stretch>
            <a:fillRect/>
          </a:stretch>
        </p:blipFill>
        <p:spPr bwMode="auto">
          <a:xfrm flipH="1">
            <a:off x="0" y="1860873"/>
            <a:ext cx="9906000" cy="4968552"/>
          </a:xfrm>
          <a:prstGeom prst="rect">
            <a:avLst/>
          </a:prstGeom>
          <a:noFill/>
          <a:scene3d>
            <a:camera prst="orthographicFront">
              <a:rot lat="0" lon="0" rev="0"/>
            </a:camera>
            <a:lightRig rig="threePt" dir="t"/>
          </a:scene3d>
        </p:spPr>
      </p:pic>
      <p:sp>
        <p:nvSpPr>
          <p:cNvPr id="5" name="Freeform 3"/>
          <p:cNvSpPr>
            <a:spLocks/>
          </p:cNvSpPr>
          <p:nvPr userDrawn="1"/>
        </p:nvSpPr>
        <p:spPr bwMode="gray">
          <a:xfrm>
            <a:off x="-39688" y="1052513"/>
            <a:ext cx="9945688" cy="5189537"/>
          </a:xfrm>
          <a:custGeom>
            <a:avLst/>
            <a:gdLst>
              <a:gd name="T0" fmla="*/ 2147483646 w 5769"/>
              <a:gd name="T1" fmla="*/ 2147483646 h 4032"/>
              <a:gd name="T2" fmla="*/ 2147483646 w 5769"/>
              <a:gd name="T3" fmla="*/ 2147483646 h 4032"/>
              <a:gd name="T4" fmla="*/ 2147483646 w 5769"/>
              <a:gd name="T5" fmla="*/ 2147483646 h 4032"/>
              <a:gd name="T6" fmla="*/ 2147483646 w 5769"/>
              <a:gd name="T7" fmla="*/ 2147483646 h 4032"/>
              <a:gd name="T8" fmla="*/ 2147483646 w 5769"/>
              <a:gd name="T9" fmla="*/ 2147483646 h 4032"/>
              <a:gd name="T10" fmla="*/ 2147483646 w 5769"/>
              <a:gd name="T11" fmla="*/ 2147483646 h 4032"/>
              <a:gd name="T12" fmla="*/ 2147483646 w 5769"/>
              <a:gd name="T13" fmla="*/ 2147483646 h 4032"/>
              <a:gd name="T14" fmla="*/ 2147483646 w 5769"/>
              <a:gd name="T15" fmla="*/ 2147483646 h 4032"/>
              <a:gd name="T16" fmla="*/ 2147483646 w 5769"/>
              <a:gd name="T17" fmla="*/ 2147483646 h 4032"/>
              <a:gd name="T18" fmla="*/ 2147483646 w 5769"/>
              <a:gd name="T19" fmla="*/ 2147483646 h 4032"/>
              <a:gd name="T20" fmla="*/ 2147483646 w 5769"/>
              <a:gd name="T21" fmla="*/ 2147483646 h 4032"/>
              <a:gd name="T22" fmla="*/ 2147483646 w 5769"/>
              <a:gd name="T23" fmla="*/ 2147483646 h 4032"/>
              <a:gd name="T24" fmla="*/ 2147483646 w 5769"/>
              <a:gd name="T25" fmla="*/ 2147483646 h 4032"/>
              <a:gd name="T26" fmla="*/ 2147483646 w 5769"/>
              <a:gd name="T27" fmla="*/ 2147483646 h 4032"/>
              <a:gd name="T28" fmla="*/ 2147483646 w 5769"/>
              <a:gd name="T29" fmla="*/ 2147483646 h 4032"/>
              <a:gd name="T30" fmla="*/ 2147483646 w 5769"/>
              <a:gd name="T31" fmla="*/ 2147483646 h 4032"/>
              <a:gd name="T32" fmla="*/ 2147483646 w 5769"/>
              <a:gd name="T33" fmla="*/ 2147483646 h 4032"/>
              <a:gd name="T34" fmla="*/ 2147483646 w 5769"/>
              <a:gd name="T35" fmla="*/ 2147483646 h 4032"/>
              <a:gd name="T36" fmla="*/ 2147483646 w 5769"/>
              <a:gd name="T37" fmla="*/ 2147483646 h 4032"/>
              <a:gd name="T38" fmla="*/ 2147483646 w 5769"/>
              <a:gd name="T39" fmla="*/ 2147483646 h 4032"/>
              <a:gd name="T40" fmla="*/ 2147483646 w 5769"/>
              <a:gd name="T41" fmla="*/ 2147483646 h 4032"/>
              <a:gd name="T42" fmla="*/ 2147483646 w 5769"/>
              <a:gd name="T43" fmla="*/ 2147483646 h 4032"/>
              <a:gd name="T44" fmla="*/ 2147483646 w 5769"/>
              <a:gd name="T45" fmla="*/ 2147483646 h 4032"/>
              <a:gd name="T46" fmla="*/ 2147483646 w 5769"/>
              <a:gd name="T47" fmla="*/ 2147483646 h 4032"/>
              <a:gd name="T48" fmla="*/ 2147483646 w 5769"/>
              <a:gd name="T49" fmla="*/ 2147483646 h 4032"/>
              <a:gd name="T50" fmla="*/ 2147483646 w 5769"/>
              <a:gd name="T51" fmla="*/ 2147483646 h 4032"/>
              <a:gd name="T52" fmla="*/ 2147483646 w 5769"/>
              <a:gd name="T53" fmla="*/ 2147483646 h 4032"/>
              <a:gd name="T54" fmla="*/ 2147483646 w 5769"/>
              <a:gd name="T55" fmla="*/ 2147483646 h 4032"/>
              <a:gd name="T56" fmla="*/ 2147483646 w 5769"/>
              <a:gd name="T57" fmla="*/ 2147483646 h 4032"/>
              <a:gd name="T58" fmla="*/ 2147483646 w 5769"/>
              <a:gd name="T59" fmla="*/ 0 h 4032"/>
              <a:gd name="T60" fmla="*/ 2147483646 w 5769"/>
              <a:gd name="T61" fmla="*/ 2147483646 h 4032"/>
              <a:gd name="T62" fmla="*/ 2147483646 w 5769"/>
              <a:gd name="T63" fmla="*/ 2147483646 h 4032"/>
              <a:gd name="T64" fmla="*/ 2147483646 w 5769"/>
              <a:gd name="T65" fmla="*/ 2147483646 h 4032"/>
              <a:gd name="T66" fmla="*/ 2147483646 w 5769"/>
              <a:gd name="T67" fmla="*/ 2147483646 h 4032"/>
              <a:gd name="T68" fmla="*/ 2147483646 w 5769"/>
              <a:gd name="T69" fmla="*/ 2147483646 h 4032"/>
              <a:gd name="T70" fmla="*/ 2147483646 w 5769"/>
              <a:gd name="T71" fmla="*/ 2147483646 h 4032"/>
              <a:gd name="T72" fmla="*/ 2147483646 w 5769"/>
              <a:gd name="T73" fmla="*/ 2147483646 h 4032"/>
              <a:gd name="T74" fmla="*/ 2147483646 w 5769"/>
              <a:gd name="T75" fmla="*/ 2147483646 h 4032"/>
              <a:gd name="T76" fmla="*/ 2147483646 w 5769"/>
              <a:gd name="T77" fmla="*/ 2147483646 h 4032"/>
              <a:gd name="T78" fmla="*/ 2147483646 w 5769"/>
              <a:gd name="T79" fmla="*/ 2147483646 h 4032"/>
              <a:gd name="T80" fmla="*/ 2147483646 w 5769"/>
              <a:gd name="T81" fmla="*/ 2147483646 h 4032"/>
              <a:gd name="T82" fmla="*/ 2147483646 w 5769"/>
              <a:gd name="T83" fmla="*/ 2147483646 h 4032"/>
              <a:gd name="T84" fmla="*/ 2147483646 w 5769"/>
              <a:gd name="T85" fmla="*/ 2147483646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1"/>
          </a:solidFill>
          <a:ln w="9525">
            <a:noFill/>
            <a:round/>
            <a:headEnd/>
            <a:tailEnd/>
          </a:ln>
        </p:spPr>
        <p:txBody>
          <a:bodyPr/>
          <a:lstStyle/>
          <a:p>
            <a:pPr defTabSz="914400" eaLnBrk="0" hangingPunct="0">
              <a:defRPr/>
            </a:pPr>
            <a:endParaRPr lang="fr-FR" sz="2400" b="1">
              <a:solidFill>
                <a:srgbClr val="000000"/>
              </a:solidFill>
            </a:endParaRPr>
          </a:p>
        </p:txBody>
      </p:sp>
      <p:pic>
        <p:nvPicPr>
          <p:cNvPr id="6" name="Picture 88" descr="OK_Capgemini"/>
          <p:cNvPicPr>
            <a:picLocks noChangeAspect="1" noChangeArrowheads="1"/>
          </p:cNvPicPr>
          <p:nvPr/>
        </p:nvPicPr>
        <p:blipFill>
          <a:blip r:embed="rId3" cstate="screen"/>
          <a:srcRect/>
          <a:stretch>
            <a:fillRect/>
          </a:stretch>
        </p:blipFill>
        <p:spPr bwMode="auto">
          <a:xfrm>
            <a:off x="577850" y="368300"/>
            <a:ext cx="2338388" cy="509588"/>
          </a:xfrm>
          <a:prstGeom prst="rect">
            <a:avLst/>
          </a:prstGeom>
          <a:noFill/>
          <a:ln w="9525">
            <a:noFill/>
            <a:miter lim="800000"/>
            <a:headEnd/>
            <a:tailEnd/>
          </a:ln>
        </p:spPr>
      </p:pic>
      <p:sp>
        <p:nvSpPr>
          <p:cNvPr id="7" name="Text Box 4"/>
          <p:cNvSpPr txBox="1">
            <a:spLocks noChangeArrowheads="1"/>
          </p:cNvSpPr>
          <p:nvPr userDrawn="1"/>
        </p:nvSpPr>
        <p:spPr bwMode="auto">
          <a:xfrm>
            <a:off x="7015163" y="515938"/>
            <a:ext cx="1539875" cy="249237"/>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200" b="0" smtClean="0">
                <a:solidFill>
                  <a:srgbClr val="7F7F7F"/>
                </a:solidFill>
              </a:rPr>
              <a:t>In collaboration with</a:t>
            </a:r>
          </a:p>
        </p:txBody>
      </p:sp>
      <p:grpSp>
        <p:nvGrpSpPr>
          <p:cNvPr id="8" name="Group 21"/>
          <p:cNvGrpSpPr>
            <a:grpSpLocks/>
          </p:cNvGrpSpPr>
          <p:nvPr userDrawn="1"/>
        </p:nvGrpSpPr>
        <p:grpSpPr bwMode="auto">
          <a:xfrm>
            <a:off x="0" y="5981700"/>
            <a:ext cx="9906000" cy="876300"/>
            <a:chOff x="0" y="5981700"/>
            <a:chExt cx="9144000" cy="876300"/>
          </a:xfrm>
        </p:grpSpPr>
        <p:grpSp>
          <p:nvGrpSpPr>
            <p:cNvPr id="9" name="Group 13"/>
            <p:cNvGrpSpPr>
              <a:grpSpLocks/>
            </p:cNvGrpSpPr>
            <p:nvPr userDrawn="1"/>
          </p:nvGrpSpPr>
          <p:grpSpPr bwMode="auto">
            <a:xfrm>
              <a:off x="0" y="5981700"/>
              <a:ext cx="9144000" cy="876300"/>
              <a:chOff x="0" y="5981700"/>
              <a:chExt cx="9144000" cy="876300"/>
            </a:xfrm>
          </p:grpSpPr>
          <p:sp>
            <p:nvSpPr>
              <p:cNvPr id="11"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endParaRPr>
              </a:p>
            </p:txBody>
          </p:sp>
          <p:sp>
            <p:nvSpPr>
              <p:cNvPr id="12"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endParaRPr>
              </a:p>
            </p:txBody>
          </p:sp>
          <p:pic>
            <p:nvPicPr>
              <p:cNvPr id="13" name="Picture 7" descr="CBE_CMJN"/>
              <p:cNvPicPr>
                <a:picLocks noChangeAspect="1" noChangeArrowheads="1"/>
              </p:cNvPicPr>
              <p:nvPr userDrawn="1"/>
            </p:nvPicPr>
            <p:blipFill>
              <a:blip r:embed="rId4" cstate="screen"/>
              <a:srcRect/>
              <a:stretch>
                <a:fillRect/>
              </a:stretch>
            </p:blipFill>
            <p:spPr bwMode="gray">
              <a:xfrm>
                <a:off x="7877175" y="5981700"/>
                <a:ext cx="768350" cy="744538"/>
              </a:xfrm>
              <a:prstGeom prst="rect">
                <a:avLst/>
              </a:prstGeom>
              <a:noFill/>
              <a:ln w="9525">
                <a:noFill/>
                <a:miter lim="800000"/>
                <a:headEnd/>
                <a:tailEnd/>
              </a:ln>
            </p:spPr>
          </p:pic>
        </p:grpSp>
        <p:pic>
          <p:nvPicPr>
            <p:cNvPr id="10" name="Image 7" descr="Capgemini_Slogan_RGB.png"/>
            <p:cNvPicPr>
              <a:picLocks noChangeAspect="1"/>
            </p:cNvPicPr>
            <p:nvPr userDrawn="1"/>
          </p:nvPicPr>
          <p:blipFill>
            <a:blip r:embed="rId5" cstate="screen"/>
            <a:srcRect/>
            <a:stretch>
              <a:fillRect/>
            </a:stretch>
          </p:blipFill>
          <p:spPr bwMode="auto">
            <a:xfrm>
              <a:off x="4821571" y="6426559"/>
              <a:ext cx="2852934" cy="294895"/>
            </a:xfrm>
            <a:prstGeom prst="rect">
              <a:avLst/>
            </a:prstGeom>
            <a:noFill/>
            <a:ln w="9525">
              <a:noFill/>
              <a:miter lim="800000"/>
              <a:headEnd/>
              <a:tailEnd/>
            </a:ln>
          </p:spPr>
        </p:pic>
      </p:grpSp>
      <p:pic>
        <p:nvPicPr>
          <p:cNvPr id="14" name="Picture 27" descr="euroclear logo lightgrey"/>
          <p:cNvPicPr>
            <a:picLocks noChangeAspect="1" noChangeArrowheads="1"/>
          </p:cNvPicPr>
          <p:nvPr userDrawn="1"/>
        </p:nvPicPr>
        <p:blipFill>
          <a:blip r:embed="rId6" cstate="screen"/>
          <a:srcRect/>
          <a:stretch>
            <a:fillRect/>
          </a:stretch>
        </p:blipFill>
        <p:spPr bwMode="auto">
          <a:xfrm>
            <a:off x="8763000" y="273050"/>
            <a:ext cx="687388" cy="63500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577850" y="1276351"/>
            <a:ext cx="8512969" cy="1038225"/>
          </a:xfrm>
        </p:spPr>
        <p:txBody>
          <a:bodyPr tIns="91440" rIns="0" bIns="91440">
            <a:noAutofit/>
          </a:bodyPr>
          <a:lstStyle>
            <a:lvl1pPr fontAlgn="t">
              <a:spcAft>
                <a:spcPct val="20000"/>
              </a:spcAft>
              <a:defRPr sz="2800"/>
            </a:lvl1pPr>
          </a:lstStyle>
          <a:p>
            <a:r>
              <a:rPr lang="en-US" altLang="en-US" smtClean="0"/>
              <a:t>Click to edit Master title style</a:t>
            </a:r>
            <a:endParaRPr lang="fr-FR" dirty="0"/>
          </a:p>
        </p:txBody>
      </p:sp>
      <p:sp>
        <p:nvSpPr>
          <p:cNvPr id="46089" name="Rectangle 9"/>
          <p:cNvSpPr>
            <a:spLocks noGrp="1" noChangeArrowheads="1"/>
          </p:cNvSpPr>
          <p:nvPr>
            <p:ph type="subTitle" sz="quarter" idx="1"/>
          </p:nvPr>
        </p:nvSpPr>
        <p:spPr>
          <a:xfrm>
            <a:off x="577850" y="2501901"/>
            <a:ext cx="5445015" cy="492443"/>
          </a:xfrm>
        </p:spPr>
        <p:txBody>
          <a:bodyPr tIns="91440" rIns="0" bIns="91440">
            <a:noAutofit/>
          </a:bodyPr>
          <a:lstStyle>
            <a:lvl1pPr>
              <a:buClrTx/>
              <a:buFontTx/>
              <a:buNone/>
              <a:defRPr sz="2000" b="1">
                <a:latin typeface="Arial Narrow" pitchFamily="34" charset="0"/>
              </a:defRPr>
            </a:lvl1pPr>
          </a:lstStyle>
          <a:p>
            <a:r>
              <a:rPr lang="en-US" altLang="en-US" smtClean="0"/>
              <a:t>Click to edit Master subtitle style</a:t>
            </a:r>
            <a:endParaRPr lang="fr-FR" dirty="0"/>
          </a:p>
        </p:txBody>
      </p:sp>
    </p:spTree>
  </p:cSld>
  <p:clrMapOvr>
    <a:masterClrMapping/>
  </p:clrMapOvr>
  <p:transition>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030538" y="5818188"/>
            <a:ext cx="1898650" cy="192087"/>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endParaRPr>
          </a:p>
        </p:txBody>
      </p:sp>
      <p:sp>
        <p:nvSpPr>
          <p:cNvPr id="5" name="Freeform 2"/>
          <p:cNvSpPr>
            <a:spLocks/>
          </p:cNvSpPr>
          <p:nvPr userDrawn="1"/>
        </p:nvSpPr>
        <p:spPr bwMode="gray">
          <a:xfrm>
            <a:off x="-15875" y="-14288"/>
            <a:ext cx="9921875" cy="6400801"/>
          </a:xfrm>
          <a:custGeom>
            <a:avLst/>
            <a:gdLst>
              <a:gd name="T0" fmla="*/ 2147483646 w 5769"/>
              <a:gd name="T1" fmla="*/ 2147483646 h 4032"/>
              <a:gd name="T2" fmla="*/ 2147483646 w 5769"/>
              <a:gd name="T3" fmla="*/ 2147483646 h 4032"/>
              <a:gd name="T4" fmla="*/ 2147483646 w 5769"/>
              <a:gd name="T5" fmla="*/ 2147483646 h 4032"/>
              <a:gd name="T6" fmla="*/ 2147483646 w 5769"/>
              <a:gd name="T7" fmla="*/ 2147483646 h 4032"/>
              <a:gd name="T8" fmla="*/ 2147483646 w 5769"/>
              <a:gd name="T9" fmla="*/ 2147483646 h 4032"/>
              <a:gd name="T10" fmla="*/ 2147483646 w 5769"/>
              <a:gd name="T11" fmla="*/ 2147483646 h 4032"/>
              <a:gd name="T12" fmla="*/ 2147483646 w 5769"/>
              <a:gd name="T13" fmla="*/ 2147483646 h 4032"/>
              <a:gd name="T14" fmla="*/ 2147483646 w 5769"/>
              <a:gd name="T15" fmla="*/ 2147483646 h 4032"/>
              <a:gd name="T16" fmla="*/ 2147483646 w 5769"/>
              <a:gd name="T17" fmla="*/ 2147483646 h 4032"/>
              <a:gd name="T18" fmla="*/ 2147483646 w 5769"/>
              <a:gd name="T19" fmla="*/ 2147483646 h 4032"/>
              <a:gd name="T20" fmla="*/ 2147483646 w 5769"/>
              <a:gd name="T21" fmla="*/ 2147483646 h 4032"/>
              <a:gd name="T22" fmla="*/ 2147483646 w 5769"/>
              <a:gd name="T23" fmla="*/ 2147483646 h 4032"/>
              <a:gd name="T24" fmla="*/ 2147483646 w 5769"/>
              <a:gd name="T25" fmla="*/ 2147483646 h 4032"/>
              <a:gd name="T26" fmla="*/ 2147483646 w 5769"/>
              <a:gd name="T27" fmla="*/ 2147483646 h 4032"/>
              <a:gd name="T28" fmla="*/ 2147483646 w 5769"/>
              <a:gd name="T29" fmla="*/ 2147483646 h 4032"/>
              <a:gd name="T30" fmla="*/ 2147483646 w 5769"/>
              <a:gd name="T31" fmla="*/ 2147483646 h 4032"/>
              <a:gd name="T32" fmla="*/ 2147483646 w 5769"/>
              <a:gd name="T33" fmla="*/ 2147483646 h 4032"/>
              <a:gd name="T34" fmla="*/ 2147483646 w 5769"/>
              <a:gd name="T35" fmla="*/ 2147483646 h 4032"/>
              <a:gd name="T36" fmla="*/ 2147483646 w 5769"/>
              <a:gd name="T37" fmla="*/ 2147483646 h 4032"/>
              <a:gd name="T38" fmla="*/ 2147483646 w 5769"/>
              <a:gd name="T39" fmla="*/ 2147483646 h 4032"/>
              <a:gd name="T40" fmla="*/ 2147483646 w 5769"/>
              <a:gd name="T41" fmla="*/ 2147483646 h 4032"/>
              <a:gd name="T42" fmla="*/ 2147483646 w 5769"/>
              <a:gd name="T43" fmla="*/ 2147483646 h 4032"/>
              <a:gd name="T44" fmla="*/ 2147483646 w 5769"/>
              <a:gd name="T45" fmla="*/ 2147483646 h 4032"/>
              <a:gd name="T46" fmla="*/ 2147483646 w 5769"/>
              <a:gd name="T47" fmla="*/ 2147483646 h 4032"/>
              <a:gd name="T48" fmla="*/ 2147483646 w 5769"/>
              <a:gd name="T49" fmla="*/ 2147483646 h 4032"/>
              <a:gd name="T50" fmla="*/ 2147483646 w 5769"/>
              <a:gd name="T51" fmla="*/ 2147483646 h 4032"/>
              <a:gd name="T52" fmla="*/ 2147483646 w 5769"/>
              <a:gd name="T53" fmla="*/ 2147483646 h 4032"/>
              <a:gd name="T54" fmla="*/ 2147483646 w 5769"/>
              <a:gd name="T55" fmla="*/ 2147483646 h 4032"/>
              <a:gd name="T56" fmla="*/ 2147483646 w 5769"/>
              <a:gd name="T57" fmla="*/ 2147483646 h 4032"/>
              <a:gd name="T58" fmla="*/ 2147483646 w 5769"/>
              <a:gd name="T59" fmla="*/ 0 h 4032"/>
              <a:gd name="T60" fmla="*/ 2147483646 w 5769"/>
              <a:gd name="T61" fmla="*/ 2147483646 h 4032"/>
              <a:gd name="T62" fmla="*/ 2147483646 w 5769"/>
              <a:gd name="T63" fmla="*/ 2147483646 h 4032"/>
              <a:gd name="T64" fmla="*/ 2147483646 w 5769"/>
              <a:gd name="T65" fmla="*/ 2147483646 h 4032"/>
              <a:gd name="T66" fmla="*/ 2147483646 w 5769"/>
              <a:gd name="T67" fmla="*/ 2147483646 h 4032"/>
              <a:gd name="T68" fmla="*/ 2147483646 w 5769"/>
              <a:gd name="T69" fmla="*/ 2147483646 h 4032"/>
              <a:gd name="T70" fmla="*/ 2147483646 w 5769"/>
              <a:gd name="T71" fmla="*/ 2147483646 h 4032"/>
              <a:gd name="T72" fmla="*/ 2147483646 w 5769"/>
              <a:gd name="T73" fmla="*/ 2147483646 h 4032"/>
              <a:gd name="T74" fmla="*/ 2147483646 w 5769"/>
              <a:gd name="T75" fmla="*/ 2147483646 h 4032"/>
              <a:gd name="T76" fmla="*/ 2147483646 w 5769"/>
              <a:gd name="T77" fmla="*/ 2147483646 h 4032"/>
              <a:gd name="T78" fmla="*/ 2147483646 w 5769"/>
              <a:gd name="T79" fmla="*/ 2147483646 h 4032"/>
              <a:gd name="T80" fmla="*/ 2147483646 w 5769"/>
              <a:gd name="T81" fmla="*/ 2147483646 h 4032"/>
              <a:gd name="T82" fmla="*/ 2147483646 w 5769"/>
              <a:gd name="T83" fmla="*/ 2147483646 h 4032"/>
              <a:gd name="T84" fmla="*/ 2147483646 w 5769"/>
              <a:gd name="T85" fmla="*/ 2147483646 h 40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360" y="2177"/>
                </a:lnTo>
                <a:lnTo>
                  <a:pt x="2484" y="2149"/>
                </a:lnTo>
                <a:lnTo>
                  <a:pt x="2605" y="2121"/>
                </a:lnTo>
                <a:lnTo>
                  <a:pt x="2729" y="2096"/>
                </a:lnTo>
                <a:lnTo>
                  <a:pt x="2973" y="2047"/>
                </a:lnTo>
                <a:lnTo>
                  <a:pt x="3214"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44" y="3950"/>
                </a:lnTo>
                <a:lnTo>
                  <a:pt x="64" y="3864"/>
                </a:lnTo>
                <a:lnTo>
                  <a:pt x="85" y="3784"/>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close/>
              </a:path>
            </a:pathLst>
          </a:custGeom>
          <a:solidFill>
            <a:schemeClr val="bg2"/>
          </a:solidFill>
          <a:ln w="9525" cap="flat" cmpd="sng">
            <a:noFill/>
            <a:prstDash val="solid"/>
            <a:round/>
            <a:headEnd type="none" w="med" len="med"/>
            <a:tailEnd type="none" w="med" len="med"/>
          </a:ln>
        </p:spPr>
        <p:txBody>
          <a:bodyPr/>
          <a:lstStyle/>
          <a:p>
            <a:pPr defTabSz="914400" eaLnBrk="0" hangingPunct="0">
              <a:defRPr/>
            </a:pPr>
            <a:endParaRPr lang="fr-FR" sz="2400" b="1">
              <a:solidFill>
                <a:srgbClr val="000000"/>
              </a:solidFill>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tx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59" y="847725"/>
            <a:ext cx="8158691" cy="1466850"/>
          </a:xfrm>
        </p:spPr>
        <p:txBody>
          <a:bodyPr/>
          <a:lstStyle>
            <a:lvl1pPr>
              <a:defRPr sz="2800" baseline="0">
                <a:solidFill>
                  <a:schemeClr val="tx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accent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3219450" y="6264275"/>
            <a:ext cx="189865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endParaRPr>
          </a:p>
        </p:txBody>
      </p:sp>
      <p:sp>
        <p:nvSpPr>
          <p:cNvPr id="5"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a:solidFill>
                <a:srgbClr val="000000"/>
              </a:solidFill>
              <a:latin typeface="Arial" charset="0"/>
            </a:endParaRPr>
          </a:p>
        </p:txBody>
      </p:sp>
      <p:grpSp>
        <p:nvGrpSpPr>
          <p:cNvPr id="6" name="Group 10"/>
          <p:cNvGrpSpPr>
            <a:grpSpLocks/>
          </p:cNvGrpSpPr>
          <p:nvPr userDrawn="1"/>
        </p:nvGrpSpPr>
        <p:grpSpPr bwMode="auto">
          <a:xfrm>
            <a:off x="0" y="5981700"/>
            <a:ext cx="9906000" cy="876300"/>
            <a:chOff x="0" y="5981700"/>
            <a:chExt cx="9144000" cy="876300"/>
          </a:xfrm>
        </p:grpSpPr>
        <p:grpSp>
          <p:nvGrpSpPr>
            <p:cNvPr id="8" name="Group 13"/>
            <p:cNvGrpSpPr>
              <a:grpSpLocks/>
            </p:cNvGrpSpPr>
            <p:nvPr userDrawn="1"/>
          </p:nvGrpSpPr>
          <p:grpSpPr bwMode="auto">
            <a:xfrm>
              <a:off x="0" y="5981700"/>
              <a:ext cx="9144000" cy="876300"/>
              <a:chOff x="0" y="5981700"/>
              <a:chExt cx="9144000" cy="876300"/>
            </a:xfrm>
          </p:grpSpPr>
          <p:sp>
            <p:nvSpPr>
              <p:cNvPr id="10"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endParaRPr>
              </a:p>
            </p:txBody>
          </p:sp>
          <p:sp>
            <p:nvSpPr>
              <p:cNvPr id="11"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endParaRPr>
              </a:p>
            </p:txBody>
          </p:sp>
          <p:pic>
            <p:nvPicPr>
              <p:cNvPr id="13"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grpSp>
        <p:pic>
          <p:nvPicPr>
            <p:cNvPr id="9" name="Image 7" descr="Capgemini_Slogan_RGB.png"/>
            <p:cNvPicPr>
              <a:picLocks noChangeAspect="1"/>
            </p:cNvPicPr>
            <p:nvPr userDrawn="1"/>
          </p:nvPicPr>
          <p:blipFill>
            <a:blip r:embed="rId3" cstate="screen"/>
            <a:srcRect/>
            <a:stretch>
              <a:fillRect/>
            </a:stretch>
          </p:blipFill>
          <p:spPr bwMode="auto">
            <a:xfrm>
              <a:off x="4821571" y="6426559"/>
              <a:ext cx="2852934" cy="294895"/>
            </a:xfrm>
            <a:prstGeom prst="rect">
              <a:avLst/>
            </a:prstGeom>
            <a:noFill/>
            <a:ln w="9525">
              <a:noFill/>
              <a:miter lim="800000"/>
              <a:headEnd/>
              <a:tailEnd/>
            </a:ln>
          </p:spPr>
        </p:pic>
      </p:grpSp>
      <p:sp>
        <p:nvSpPr>
          <p:cNvPr id="7" name="Rectangle 4"/>
          <p:cNvSpPr>
            <a:spLocks noGrp="1" noChangeArrowheads="1"/>
          </p:cNvSpPr>
          <p:nvPr>
            <p:ph type="subTitle" idx="1"/>
          </p:nvPr>
        </p:nvSpPr>
        <p:spPr bwMode="gray">
          <a:xfrm>
            <a:off x="514218" y="2503488"/>
            <a:ext cx="6505971" cy="831850"/>
          </a:xfrm>
        </p:spPr>
        <p:txBody>
          <a:bodyPr/>
          <a:lstStyle>
            <a:lvl1pPr fontAlgn="t">
              <a:spcAft>
                <a:spcPct val="0"/>
              </a:spcAft>
              <a:buClrTx/>
              <a:buFontTx/>
              <a:buNone/>
              <a:defRPr b="0">
                <a:solidFill>
                  <a:schemeClr val="bg2"/>
                </a:solidFill>
              </a:defRPr>
            </a:lvl1pPr>
          </a:lstStyle>
          <a:p>
            <a:r>
              <a:rPr lang="en-US" smtClean="0"/>
              <a:t>Click to edit Master subtitle style</a:t>
            </a:r>
            <a:endParaRPr lang="en-US" dirty="0"/>
          </a:p>
        </p:txBody>
      </p:sp>
      <p:sp>
        <p:nvSpPr>
          <p:cNvPr id="12" name="Title 1"/>
          <p:cNvSpPr>
            <a:spLocks noGrp="1"/>
          </p:cNvSpPr>
          <p:nvPr>
            <p:ph type="title"/>
          </p:nvPr>
        </p:nvSpPr>
        <p:spPr bwMode="gray">
          <a:xfrm>
            <a:off x="509059"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7" name="Content Placeholder 2"/>
          <p:cNvSpPr>
            <a:spLocks noGrp="1"/>
          </p:cNvSpPr>
          <p:nvPr>
            <p:ph idx="12"/>
          </p:nvPr>
        </p:nvSpPr>
        <p:spPr>
          <a:xfrm>
            <a:off x="261284" y="990600"/>
            <a:ext cx="9410700"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dirty="0" smtClean="0">
                <a:solidFill>
                  <a:schemeClr val="tx1"/>
                </a:solidFill>
                <a:latin typeface="+mn-lt"/>
                <a:ea typeface="+mn-ea"/>
                <a:cs typeface="+mn-cs"/>
              </a:defRPr>
            </a:lvl4pPr>
            <a:lvl5pPr algn="l" rtl="0" eaLnBrk="1" fontAlgn="base" hangingPunct="1">
              <a:spcBef>
                <a:spcPct val="0"/>
              </a:spcBef>
              <a:spcAft>
                <a:spcPts val="600"/>
              </a:spcAft>
              <a:defRPr lang="en-US" sz="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Content Placeholder 2"/>
          <p:cNvSpPr>
            <a:spLocks noGrp="1"/>
          </p:cNvSpPr>
          <p:nvPr>
            <p:ph sz="half" idx="1"/>
          </p:nvPr>
        </p:nvSpPr>
        <p:spPr>
          <a:xfrm>
            <a:off x="261283" y="990599"/>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66506" y="990599"/>
            <a:ext cx="4638279"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able Placeholder 2"/>
          <p:cNvSpPr>
            <a:spLocks noGrp="1"/>
          </p:cNvSpPr>
          <p:nvPr>
            <p:ph type="tbl" idx="1"/>
          </p:nvPr>
        </p:nvSpPr>
        <p:spPr>
          <a:xfrm>
            <a:off x="261283" y="990600"/>
            <a:ext cx="9410700" cy="5029200"/>
          </a:xfrm>
        </p:spPr>
        <p:txBody>
          <a:bodyPr/>
          <a:lstStyle/>
          <a:p>
            <a:pPr lvl="0"/>
            <a:r>
              <a:rPr lang="en-US" noProof="0" smtClean="0"/>
              <a:t>Click icon to add table</a:t>
            </a:r>
            <a:endParaRPr lang="en-US" noProof="0" dirty="0"/>
          </a:p>
        </p:txBody>
      </p:sp>
      <p:sp>
        <p:nvSpPr>
          <p:cNvPr id="6"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Text and Chart">
    <p:spTree>
      <p:nvGrpSpPr>
        <p:cNvPr id="1" name=""/>
        <p:cNvGrpSpPr/>
        <p:nvPr/>
      </p:nvGrpSpPr>
      <p:grpSpPr>
        <a:xfrm>
          <a:off x="0" y="0"/>
          <a:ext cx="0" cy="0"/>
          <a:chOff x="0" y="0"/>
          <a:chExt cx="0" cy="0"/>
        </a:xfrm>
      </p:grpSpPr>
      <p:pic>
        <p:nvPicPr>
          <p:cNvPr id="5"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3" name="Text Placeholder 2"/>
          <p:cNvSpPr>
            <a:spLocks noGrp="1"/>
          </p:cNvSpPr>
          <p:nvPr>
            <p:ph type="body"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2"/>
          </p:nvPr>
        </p:nvSpPr>
        <p:spPr>
          <a:xfrm>
            <a:off x="5068227" y="990600"/>
            <a:ext cx="4629679" cy="5029200"/>
          </a:xfrm>
        </p:spPr>
        <p:txBody>
          <a:bodyPr/>
          <a:lstStyle>
            <a:lvl4pPr>
              <a:defRPr sz="1200" baseline="0"/>
            </a:lvl4pPr>
            <a:lvl5pPr>
              <a:defRPr sz="1200"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Content and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1283"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baseline="0" dirty="0" smtClean="0">
                <a:solidFill>
                  <a:schemeClr val="tx1"/>
                </a:solidFill>
                <a:latin typeface="+mn-lt"/>
                <a:ea typeface="+mn-ea"/>
                <a:cs typeface="+mn-cs"/>
              </a:defRPr>
            </a:lvl2pPr>
            <a:lvl3pPr algn="l" rtl="0" eaLnBrk="1" fontAlgn="base" hangingPunct="1">
              <a:spcBef>
                <a:spcPct val="0"/>
              </a:spcBef>
              <a:spcAft>
                <a:spcPts val="600"/>
              </a:spcAft>
              <a:defRPr lang="en-US" sz="1400" baseline="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5068227" y="990600"/>
            <a:ext cx="4636558" cy="5029200"/>
          </a:xfrm>
        </p:spPr>
        <p:txBody>
          <a:bodyPr/>
          <a:lstStyle>
            <a:lvl1pPr algn="l" rtl="0" eaLnBrk="1" fontAlgn="base" hangingPunct="1">
              <a:spcBef>
                <a:spcPct val="0"/>
              </a:spcBef>
              <a:spcAft>
                <a:spcPts val="600"/>
              </a:spcAft>
              <a:defRPr lang="en-US" sz="1800" dirty="0" smtClean="0">
                <a:solidFill>
                  <a:schemeClr val="tx1"/>
                </a:solidFill>
                <a:latin typeface="+mn-lt"/>
                <a:ea typeface="+mn-ea"/>
                <a:cs typeface="+mn-cs"/>
              </a:defRPr>
            </a:lvl1pPr>
            <a:lvl2pPr algn="l" rtl="0" eaLnBrk="1" fontAlgn="base" hangingPunct="1">
              <a:spcBef>
                <a:spcPct val="0"/>
              </a:spcBef>
              <a:spcAft>
                <a:spcPts val="600"/>
              </a:spcAft>
              <a:defRPr lang="en-US" sz="1600" dirty="0" smtClean="0">
                <a:solidFill>
                  <a:schemeClr val="tx1"/>
                </a:solidFill>
                <a:latin typeface="+mn-lt"/>
                <a:ea typeface="+mn-ea"/>
                <a:cs typeface="+mn-cs"/>
              </a:defRPr>
            </a:lvl2pPr>
            <a:lvl3pPr algn="l" rtl="0" eaLnBrk="1" fontAlgn="base" hangingPunct="1">
              <a:spcBef>
                <a:spcPct val="0"/>
              </a:spcBef>
              <a:spcAft>
                <a:spcPts val="600"/>
              </a:spcAft>
              <a:defRPr lang="en-US" sz="1400" dirty="0" smtClean="0">
                <a:solidFill>
                  <a:schemeClr val="tx1"/>
                </a:solidFill>
                <a:latin typeface="+mn-lt"/>
                <a:ea typeface="+mn-ea"/>
                <a:cs typeface="+mn-cs"/>
              </a:defRPr>
            </a:lvl3pPr>
            <a:lvl4pPr algn="l" rtl="0" eaLnBrk="1" fontAlgn="base" hangingPunct="1">
              <a:spcBef>
                <a:spcPct val="0"/>
              </a:spcBef>
              <a:spcAft>
                <a:spcPts val="600"/>
              </a:spcAft>
              <a:defRPr lang="en-US" sz="1200" baseline="0" dirty="0" smtClean="0">
                <a:solidFill>
                  <a:schemeClr val="tx1"/>
                </a:solidFill>
                <a:latin typeface="+mn-lt"/>
                <a:ea typeface="+mn-ea"/>
                <a:cs typeface="+mn-cs"/>
              </a:defRPr>
            </a:lvl4pPr>
            <a:lvl5pPr algn="l" rtl="0" eaLnBrk="1" fontAlgn="base" hangingPunct="1">
              <a:spcBef>
                <a:spcPct val="0"/>
              </a:spcBef>
              <a:spcAft>
                <a:spcPts val="600"/>
              </a:spcAft>
              <a:defRPr lang="en-US" sz="12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nvGraphicFramePr>
        <p:xfrm>
          <a:off x="0" y="0"/>
          <a:ext cx="158750" cy="158750"/>
        </p:xfrm>
        <a:graphic>
          <a:graphicData uri="http://schemas.openxmlformats.org/presentationml/2006/ole">
            <p:oleObj spid="_x0000_s137238" name="think-cell Slide" r:id="rId8" imgW="360" imgH="360" progId="">
              <p:embed/>
            </p:oleObj>
          </a:graphicData>
        </a:graphic>
      </p:graphicFrame>
      <p:sp>
        <p:nvSpPr>
          <p:cNvPr id="5" name="TextBox 10"/>
          <p:cNvSpPr txBox="1"/>
          <p:nvPr>
            <p:custDataLst>
              <p:tags r:id="rId2"/>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69980E65-B2EC-4CD8-92EF-E5AABD0470D6}"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6" name="Freeform 4"/>
          <p:cNvSpPr>
            <a:spLocks/>
          </p:cNvSpPr>
          <p:nvPr>
            <p:custDataLst>
              <p:tags r:id="rId3"/>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7" name="Rectangle 6"/>
          <p:cNvSpPr>
            <a:spLocks noChangeArrowheads="1"/>
          </p:cNvSpPr>
          <p:nvPr>
            <p:custDataLst>
              <p:tags r:id="rId4"/>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a:t>
            </a:r>
            <a:r>
              <a:rPr lang="en-US" altLang="en-US" sz="600" dirty="0" err="1">
                <a:solidFill>
                  <a:schemeClr val="tx2"/>
                </a:solidFill>
                <a:latin typeface="+mj-lt"/>
                <a:cs typeface="Helvetica Light"/>
              </a:rPr>
              <a:t>Capgemini</a:t>
            </a:r>
            <a:r>
              <a:rPr lang="en-US" altLang="en-US" sz="600" dirty="0">
                <a:solidFill>
                  <a:schemeClr val="tx2"/>
                </a:solidFill>
                <a:latin typeface="+mj-lt"/>
                <a:cs typeface="Helvetica Light"/>
              </a:rPr>
              <a:t> 2016. All Rights Reserved</a:t>
            </a:r>
          </a:p>
        </p:txBody>
      </p:sp>
      <p:sp>
        <p:nvSpPr>
          <p:cNvPr id="8" name="Rectangle 7"/>
          <p:cNvSpPr/>
          <p:nvPr>
            <p:custDataLst>
              <p:tags r:id="rId5"/>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rPr>
              <a:t>Euroclear </a:t>
            </a:r>
            <a:r>
              <a:rPr lang="en-US" sz="700" dirty="0" err="1">
                <a:solidFill>
                  <a:schemeClr val="tx2"/>
                </a:solidFill>
              </a:rPr>
              <a:t>Programm</a:t>
            </a:r>
            <a:r>
              <a:rPr lang="en-US" sz="700" dirty="0">
                <a:solidFill>
                  <a:schemeClr val="tx2"/>
                </a:solidFill>
              </a:rPr>
              <a:t> Internal Monthly Meeting | February 2016</a:t>
            </a:r>
          </a:p>
        </p:txBody>
      </p:sp>
      <p:cxnSp>
        <p:nvCxnSpPr>
          <p:cNvPr id="9"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 name="Image 13" descr="Capgemini_logo.jpg"/>
          <p:cNvPicPr>
            <a:picLocks noChangeAspect="1"/>
          </p:cNvPicPr>
          <p:nvPr/>
        </p:nvPicPr>
        <p:blipFill>
          <a:blip r:embed="rId9"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1" name="Object 2" hidden="1"/>
          <p:cNvGraphicFramePr>
            <a:graphicFrameLocks noChangeAspect="1"/>
          </p:cNvGraphicFramePr>
          <p:nvPr/>
        </p:nvGraphicFramePr>
        <p:xfrm>
          <a:off x="0" y="0"/>
          <a:ext cx="147638" cy="144463"/>
        </p:xfrm>
        <a:graphic>
          <a:graphicData uri="http://schemas.openxmlformats.org/presentationml/2006/ole">
            <p:oleObj spid="_x0000_s137239" name="think-cell Slide" r:id="rId10" imgW="360" imgH="360" progId="">
              <p:embed/>
            </p:oleObj>
          </a:graphicData>
        </a:graphic>
      </p:graphicFrame>
      <p:sp>
        <p:nvSpPr>
          <p:cNvPr id="2" name="Title 1"/>
          <p:cNvSpPr>
            <a:spLocks noGrp="1"/>
          </p:cNvSpPr>
          <p:nvPr>
            <p:ph type="title"/>
          </p:nvPr>
        </p:nvSpPr>
        <p:spPr/>
        <p:txBody>
          <a:bodyPr/>
          <a:lstStyle>
            <a:lvl1pPr>
              <a:defRPr/>
            </a:lvl1pPr>
          </a:lstStyle>
          <a:p>
            <a:r>
              <a:rPr lang="fr-FR" noProof="0" smtClean="0"/>
              <a:t>Cliquez pour modifier le style du titre</a:t>
            </a:r>
            <a:endParaRPr lang="en-US" dirty="0"/>
          </a:p>
        </p:txBody>
      </p:sp>
      <p:sp>
        <p:nvSpPr>
          <p:cNvPr id="3" name="Content Placeholder 2"/>
          <p:cNvSpPr>
            <a:spLocks noGrp="1"/>
          </p:cNvSpPr>
          <p:nvPr>
            <p:ph idx="1"/>
          </p:nvPr>
        </p:nvSpPr>
        <p:spPr>
          <a:xfrm>
            <a:off x="323392" y="1494770"/>
            <a:ext cx="9582608" cy="4643751"/>
          </a:xfrm>
        </p:spPr>
        <p:txBody>
          <a:bodyPr/>
          <a:lstStyle>
            <a:lvl1pPr>
              <a:defRPr b="0"/>
            </a:lvl1pPr>
            <a:lvl5pPr>
              <a:buNone/>
              <a:defRPr/>
            </a:lvl5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Boxes">
    <p:spTree>
      <p:nvGrpSpPr>
        <p:cNvPr id="1" name=""/>
        <p:cNvGrpSpPr/>
        <p:nvPr/>
      </p:nvGrpSpPr>
      <p:grpSpPr>
        <a:xfrm>
          <a:off x="0" y="0"/>
          <a:ext cx="0" cy="0"/>
          <a:chOff x="0" y="0"/>
          <a:chExt cx="0" cy="0"/>
        </a:xfrm>
      </p:grpSpPr>
      <p:sp>
        <p:nvSpPr>
          <p:cNvPr id="12" name="Content Placeholder 2"/>
          <p:cNvSpPr>
            <a:spLocks noGrp="1"/>
          </p:cNvSpPr>
          <p:nvPr>
            <p:ph idx="1"/>
          </p:nvPr>
        </p:nvSpPr>
        <p:spPr>
          <a:xfrm>
            <a:off x="261283"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baseline="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5"/>
          </p:nvPr>
        </p:nvSpPr>
        <p:spPr>
          <a:xfrm>
            <a:off x="5061306" y="990599"/>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6"/>
          </p:nvPr>
        </p:nvSpPr>
        <p:spPr>
          <a:xfrm>
            <a:off x="5061306"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
          <p:cNvSpPr>
            <a:spLocks noGrp="1"/>
          </p:cNvSpPr>
          <p:nvPr>
            <p:ph idx="17"/>
          </p:nvPr>
        </p:nvSpPr>
        <p:spPr>
          <a:xfrm>
            <a:off x="261283" y="3505200"/>
            <a:ext cx="4643479" cy="2286000"/>
          </a:xfrm>
        </p:spPr>
        <p:txBody>
          <a:bodyPr/>
          <a:lstStyle>
            <a:lvl1pPr algn="l" rtl="0" eaLnBrk="1" fontAlgn="base" hangingPunct="1">
              <a:spcBef>
                <a:spcPct val="0"/>
              </a:spcBef>
              <a:spcAft>
                <a:spcPts val="600"/>
              </a:spcAft>
              <a:defRPr lang="en-US" sz="1400" dirty="0" smtClean="0">
                <a:solidFill>
                  <a:schemeClr val="tx1"/>
                </a:solidFill>
                <a:latin typeface="+mn-lt"/>
                <a:ea typeface="+mn-ea"/>
                <a:cs typeface="+mn-cs"/>
              </a:defRPr>
            </a:lvl1pPr>
            <a:lvl2pPr algn="l" rtl="0" eaLnBrk="1" fontAlgn="base" hangingPunct="1">
              <a:spcBef>
                <a:spcPct val="0"/>
              </a:spcBef>
              <a:spcAft>
                <a:spcPts val="600"/>
              </a:spcAft>
              <a:defRPr lang="en-US" sz="1300" dirty="0" smtClean="0">
                <a:solidFill>
                  <a:schemeClr val="tx1"/>
                </a:solidFill>
                <a:latin typeface="+mn-lt"/>
                <a:ea typeface="+mn-ea"/>
                <a:cs typeface="+mn-cs"/>
              </a:defRPr>
            </a:lvl2pPr>
            <a:lvl3pPr algn="l" rtl="0" eaLnBrk="1" fontAlgn="base" hangingPunct="1">
              <a:spcBef>
                <a:spcPct val="0"/>
              </a:spcBef>
              <a:spcAft>
                <a:spcPts val="600"/>
              </a:spcAft>
              <a:defRPr lang="en-US" sz="1200" dirty="0" smtClean="0">
                <a:solidFill>
                  <a:schemeClr val="tx1"/>
                </a:solidFill>
                <a:latin typeface="+mn-lt"/>
                <a:ea typeface="+mn-ea"/>
                <a:cs typeface="+mn-cs"/>
              </a:defRPr>
            </a:lvl3pPr>
            <a:lvl4pPr algn="l" rtl="0" eaLnBrk="1" fontAlgn="base" hangingPunct="1">
              <a:spcBef>
                <a:spcPct val="0"/>
              </a:spcBef>
              <a:spcAft>
                <a:spcPts val="600"/>
              </a:spcAft>
              <a:defRPr lang="en-US" sz="1100" baseline="0" dirty="0" smtClean="0">
                <a:solidFill>
                  <a:schemeClr val="tx1"/>
                </a:solidFill>
                <a:latin typeface="+mn-lt"/>
                <a:ea typeface="+mn-ea"/>
                <a:cs typeface="+mn-cs"/>
              </a:defRPr>
            </a:lvl4pPr>
            <a:lvl5pPr algn="l" rtl="0" eaLnBrk="1" fontAlgn="base" hangingPunct="1">
              <a:spcBef>
                <a:spcPct val="0"/>
              </a:spcBef>
              <a:spcAft>
                <a:spcPts val="600"/>
              </a:spcAft>
              <a:defRPr lang="en-US" sz="1100" baseline="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1"/>
            <a:ext cx="4645914" cy="546099"/>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1"/>
            <a:ext cx="4645914" cy="546099"/>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20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549400"/>
            <a:ext cx="4645914" cy="448056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17" name="Text Placeholder 2"/>
          <p:cNvSpPr>
            <a:spLocks noGrp="1"/>
          </p:cNvSpPr>
          <p:nvPr>
            <p:ph type="body" idx="1"/>
          </p:nvPr>
        </p:nvSpPr>
        <p:spPr>
          <a:xfrm>
            <a:off x="261283" y="9906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2"/>
          </p:nvPr>
        </p:nvSpPr>
        <p:spPr>
          <a:xfrm>
            <a:off x="261283"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4"/>
          <p:cNvSpPr>
            <a:spLocks noGrp="1"/>
          </p:cNvSpPr>
          <p:nvPr>
            <p:ph type="body" sz="quarter" idx="3"/>
          </p:nvPr>
        </p:nvSpPr>
        <p:spPr>
          <a:xfrm>
            <a:off x="5075106" y="9906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Content Placeholder 5"/>
          <p:cNvSpPr>
            <a:spLocks noGrp="1"/>
          </p:cNvSpPr>
          <p:nvPr>
            <p:ph sz="quarter" idx="4"/>
          </p:nvPr>
        </p:nvSpPr>
        <p:spPr>
          <a:xfrm>
            <a:off x="5075106" y="1356359"/>
            <a:ext cx="4645914" cy="192024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
          <p:cNvSpPr>
            <a:spLocks noGrp="1"/>
          </p:cNvSpPr>
          <p:nvPr>
            <p:ph type="body" idx="12"/>
          </p:nvPr>
        </p:nvSpPr>
        <p:spPr>
          <a:xfrm>
            <a:off x="261283" y="3505200"/>
            <a:ext cx="4645914" cy="365760"/>
          </a:xfrm>
          <a:ln w="25400">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3"/>
          <p:cNvSpPr>
            <a:spLocks noGrp="1"/>
          </p:cNvSpPr>
          <p:nvPr>
            <p:ph sz="half" idx="13"/>
          </p:nvPr>
        </p:nvSpPr>
        <p:spPr>
          <a:xfrm>
            <a:off x="261283"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4"/>
          <p:cNvSpPr>
            <a:spLocks noGrp="1"/>
          </p:cNvSpPr>
          <p:nvPr>
            <p:ph type="body" sz="quarter" idx="14"/>
          </p:nvPr>
        </p:nvSpPr>
        <p:spPr>
          <a:xfrm>
            <a:off x="5075106" y="3505200"/>
            <a:ext cx="4645914" cy="365760"/>
          </a:xfrm>
          <a:ln w="25400">
            <a:headEnd/>
            <a:tailEnd/>
          </a:ln>
        </p:spPr>
        <p:style>
          <a:lnRef idx="1">
            <a:schemeClr val="accent1"/>
          </a:lnRef>
          <a:fillRef idx="3">
            <a:schemeClr val="accent1"/>
          </a:fillRef>
          <a:effectRef idx="2">
            <a:schemeClr val="accent1"/>
          </a:effectRef>
          <a:fontRef idx="none"/>
        </p:style>
        <p:txBody>
          <a:bodyPr lIns="91440" anchor="ctr" anchorCtr="1">
            <a:noAutofit/>
          </a:bodyPr>
          <a:lstStyle>
            <a:lvl1pPr marL="0" indent="0">
              <a:buNone/>
              <a:defRPr lang="en-US" sz="1600" b="1" kern="1200" dirty="0" smtClean="0">
                <a:solidFill>
                  <a:schemeClr val="bg2"/>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Content Placeholder 5"/>
          <p:cNvSpPr>
            <a:spLocks noGrp="1"/>
          </p:cNvSpPr>
          <p:nvPr>
            <p:ph sz="quarter" idx="15"/>
          </p:nvPr>
        </p:nvSpPr>
        <p:spPr>
          <a:xfrm>
            <a:off x="5075106" y="3870959"/>
            <a:ext cx="4645914" cy="2011680"/>
          </a:xfrm>
          <a:ln/>
        </p:spPr>
        <p:style>
          <a:lnRef idx="2">
            <a:schemeClr val="accent1"/>
          </a:lnRef>
          <a:fillRef idx="1">
            <a:schemeClr val="lt1"/>
          </a:fillRef>
          <a:effectRef idx="0">
            <a:schemeClr val="accent1"/>
          </a:effectRef>
          <a:fontRef idx="none"/>
        </p:style>
        <p:txBody>
          <a:bodyPr lIns="91440"/>
          <a:lstStyle>
            <a:lvl1pPr>
              <a:defRPr sz="1600"/>
            </a:lvl1pPr>
            <a:lvl2pPr>
              <a:defRPr sz="1500"/>
            </a:lvl2pPr>
            <a:lvl3pPr>
              <a:defRPr sz="1400"/>
            </a:lvl3pPr>
            <a:lvl4pPr>
              <a:defRPr sz="1200" baseline="0"/>
            </a:lvl4pPr>
            <a:lvl5pPr>
              <a:defRPr sz="1200" baseline="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90600" y="1066800"/>
            <a:ext cx="7966075" cy="3911600"/>
          </a:xfrm>
        </p:spPr>
        <p:txBody>
          <a:bodyPr/>
          <a:lstStyle>
            <a:lvl1pPr marL="0" indent="0">
              <a:buNone/>
              <a:defRPr sz="28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10" name="Text Placeholder 4"/>
          <p:cNvSpPr>
            <a:spLocks noGrp="1"/>
          </p:cNvSpPr>
          <p:nvPr>
            <p:ph type="body" sz="quarter" idx="14"/>
          </p:nvPr>
        </p:nvSpPr>
        <p:spPr>
          <a:xfrm>
            <a:off x="314721" y="5321301"/>
            <a:ext cx="9178530" cy="640080"/>
          </a:xfrm>
          <a:prstGeom prst="roundRect">
            <a:avLst>
              <a:gd name="adj" fmla="val 50000"/>
            </a:avLst>
          </a:prstGeom>
          <a:solidFill>
            <a:srgbClr val="EE7D11"/>
          </a:solidFill>
          <a:ln w="9525" algn="ctr">
            <a:noFill/>
            <a:round/>
            <a:headEnd/>
            <a:tailEnd/>
          </a:ln>
          <a:effectLst/>
        </p:spPr>
        <p:txBody>
          <a:bodyPr tIns="91440" bIns="91440" anchor="ctr" anchorCtr="1">
            <a:noAutofit/>
          </a:bodyPr>
          <a:lstStyle>
            <a:lvl1pPr marL="190500" indent="-190500" algn="ctr" rtl="0" eaLnBrk="0" fontAlgn="base" hangingPunct="0">
              <a:lnSpc>
                <a:spcPct val="85000"/>
              </a:lnSpc>
              <a:spcBef>
                <a:spcPct val="0"/>
              </a:spcBef>
              <a:spcAft>
                <a:spcPct val="25000"/>
              </a:spcAft>
              <a:buClr>
                <a:schemeClr val="accent2"/>
              </a:buClr>
              <a:buFont typeface="Wingdings" pitchFamily="2" charset="2"/>
              <a:buNone/>
              <a:defRPr lang="en-US" sz="1800" b="1" kern="1200" baseline="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pic>
        <p:nvPicPr>
          <p:cNvPr id="3"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5" name="Rectangle 134"/>
          <p:cNvSpPr>
            <a:spLocks noGrp="1" noChangeArrowheads="1"/>
          </p:cNvSpPr>
          <p:nvPr>
            <p:ph type="title"/>
          </p:nvPr>
        </p:nvSpPr>
        <p:spPr bwMode="auto">
          <a:xfrm>
            <a:off x="261408" y="212725"/>
            <a:ext cx="9440418" cy="549275"/>
          </a:xfrm>
          <a:prstGeom prst="rect">
            <a:avLst/>
          </a:prstGeom>
          <a:noFill/>
          <a:ln w="9525">
            <a:noFill/>
            <a:miter lim="800000"/>
            <a:headEnd/>
            <a:tailEnd/>
          </a:ln>
          <a:effectLst/>
        </p:spPr>
        <p:txBody>
          <a:bodyPr/>
          <a:lstStyle/>
          <a:p>
            <a:pPr lvl="0"/>
            <a:r>
              <a:rPr lang="en-US" smtClean="0"/>
              <a:t>Click to edit Master title style</a:t>
            </a:r>
            <a:endParaRPr lang="en-US" dirty="0" smtClean="0"/>
          </a:p>
        </p:txBody>
      </p:sp>
    </p:spTree>
  </p:cSld>
  <p:clrMapOvr>
    <a:masterClrMapping/>
  </p:clrMapOvr>
  <p:transition>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accent1"/>
        </a:solidFill>
        <a:effectLst/>
      </p:bgPr>
    </p:bg>
    <p:spTree>
      <p:nvGrpSpPr>
        <p:cNvPr id="1" name=""/>
        <p:cNvGrpSpPr/>
        <p:nvPr/>
      </p:nvGrpSpPr>
      <p:grpSpPr>
        <a:xfrm>
          <a:off x="0" y="0"/>
          <a:ext cx="0" cy="0"/>
          <a:chOff x="0" y="0"/>
          <a:chExt cx="0" cy="0"/>
        </a:xfrm>
      </p:grpSpPr>
      <p:sp>
        <p:nvSpPr>
          <p:cNvPr id="4" name="Freeform 2"/>
          <p:cNvSpPr>
            <a:spLocks/>
          </p:cNvSpPr>
          <p:nvPr userDrawn="1"/>
        </p:nvSpPr>
        <p:spPr bwMode="gray">
          <a:xfrm>
            <a:off x="-15875" y="-14288"/>
            <a:ext cx="9921875" cy="6400801"/>
          </a:xfrm>
          <a:custGeom>
            <a:avLst/>
            <a:gdLst/>
            <a:ahLst/>
            <a:cxnLst>
              <a:cxn ang="0">
                <a:pos x="633" y="2936"/>
              </a:cxn>
              <a:cxn ang="0">
                <a:pos x="724" y="2862"/>
              </a:cxn>
              <a:cxn ang="0">
                <a:pos x="814" y="2794"/>
              </a:cxn>
              <a:cxn ang="0">
                <a:pos x="907" y="2731"/>
              </a:cxn>
              <a:cxn ang="0">
                <a:pos x="1002" y="2671"/>
              </a:cxn>
              <a:cxn ang="0">
                <a:pos x="1098" y="2617"/>
              </a:cxn>
              <a:cxn ang="0">
                <a:pos x="1294" y="2520"/>
              </a:cxn>
              <a:cxn ang="0">
                <a:pos x="1494" y="2435"/>
              </a:cxn>
              <a:cxn ang="0">
                <a:pos x="1702" y="2361"/>
              </a:cxn>
              <a:cxn ang="0">
                <a:pos x="1913" y="2296"/>
              </a:cxn>
              <a:cxn ang="0">
                <a:pos x="2127" y="2235"/>
              </a:cxn>
              <a:cxn ang="0">
                <a:pos x="2238" y="2207"/>
              </a:cxn>
              <a:cxn ang="0">
                <a:pos x="2484" y="2149"/>
              </a:cxn>
              <a:cxn ang="0">
                <a:pos x="2729" y="2096"/>
              </a:cxn>
              <a:cxn ang="0">
                <a:pos x="3214" y="2001"/>
              </a:cxn>
              <a:cxn ang="0">
                <a:pos x="3207" y="2001"/>
              </a:cxn>
              <a:cxn ang="0">
                <a:pos x="3938" y="1849"/>
              </a:cxn>
              <a:cxn ang="0">
                <a:pos x="4238" y="1778"/>
              </a:cxn>
              <a:cxn ang="0">
                <a:pos x="4418" y="1729"/>
              </a:cxn>
              <a:cxn ang="0">
                <a:pos x="4582" y="1677"/>
              </a:cxn>
              <a:cxn ang="0">
                <a:pos x="4734" y="1621"/>
              </a:cxn>
              <a:cxn ang="0">
                <a:pos x="4876" y="1558"/>
              </a:cxn>
              <a:cxn ang="0">
                <a:pos x="5009" y="1487"/>
              </a:cxn>
              <a:cxn ang="0">
                <a:pos x="5134" y="1406"/>
              </a:cxn>
              <a:cxn ang="0">
                <a:pos x="5254" y="1314"/>
              </a:cxn>
              <a:cxn ang="0">
                <a:pos x="5371" y="1209"/>
              </a:cxn>
              <a:cxn ang="0">
                <a:pos x="5484" y="1090"/>
              </a:cxn>
              <a:cxn ang="0">
                <a:pos x="5596" y="954"/>
              </a:cxn>
              <a:cxn ang="0">
                <a:pos x="5711" y="801"/>
              </a:cxn>
              <a:cxn ang="0">
                <a:pos x="5769" y="0"/>
              </a:cxn>
              <a:cxn ang="0">
                <a:pos x="9" y="4032"/>
              </a:cxn>
              <a:cxn ang="0">
                <a:pos x="29" y="4032"/>
              </a:cxn>
              <a:cxn ang="0">
                <a:pos x="64" y="3864"/>
              </a:cxn>
              <a:cxn ang="0">
                <a:pos x="111" y="3702"/>
              </a:cxn>
              <a:cxn ang="0">
                <a:pos x="133" y="3646"/>
              </a:cxn>
              <a:cxn ang="0">
                <a:pos x="178" y="3540"/>
              </a:cxn>
              <a:cxn ang="0">
                <a:pos x="229" y="3435"/>
              </a:cxn>
              <a:cxn ang="0">
                <a:pos x="287" y="3337"/>
              </a:cxn>
              <a:cxn ang="0">
                <a:pos x="351" y="3240"/>
              </a:cxn>
              <a:cxn ang="0">
                <a:pos x="424" y="3148"/>
              </a:cxn>
              <a:cxn ang="0">
                <a:pos x="502" y="3059"/>
              </a:cxn>
              <a:cxn ang="0">
                <a:pos x="587" y="2977"/>
              </a:cxn>
              <a:cxn ang="0">
                <a:pos x="633" y="2936"/>
              </a:cxn>
            </a:cxnLst>
            <a:rect l="0" t="0" r="r" b="b"/>
            <a:pathLst>
              <a:path w="5769" h="4032">
                <a:moveTo>
                  <a:pt x="633" y="2936"/>
                </a:moveTo>
                <a:lnTo>
                  <a:pt x="633" y="2936"/>
                </a:lnTo>
                <a:lnTo>
                  <a:pt x="678" y="2899"/>
                </a:lnTo>
                <a:lnTo>
                  <a:pt x="724" y="2862"/>
                </a:lnTo>
                <a:lnTo>
                  <a:pt x="769" y="2827"/>
                </a:lnTo>
                <a:lnTo>
                  <a:pt x="814" y="2794"/>
                </a:lnTo>
                <a:lnTo>
                  <a:pt x="862" y="2762"/>
                </a:lnTo>
                <a:lnTo>
                  <a:pt x="907" y="2731"/>
                </a:lnTo>
                <a:lnTo>
                  <a:pt x="954" y="2701"/>
                </a:lnTo>
                <a:lnTo>
                  <a:pt x="1002" y="2671"/>
                </a:lnTo>
                <a:lnTo>
                  <a:pt x="1051" y="2643"/>
                </a:lnTo>
                <a:lnTo>
                  <a:pt x="1098" y="2617"/>
                </a:lnTo>
                <a:lnTo>
                  <a:pt x="1194" y="2565"/>
                </a:lnTo>
                <a:lnTo>
                  <a:pt x="1294" y="2520"/>
                </a:lnTo>
                <a:lnTo>
                  <a:pt x="1394" y="2475"/>
                </a:lnTo>
                <a:lnTo>
                  <a:pt x="1494" y="2435"/>
                </a:lnTo>
                <a:lnTo>
                  <a:pt x="1598" y="2397"/>
                </a:lnTo>
                <a:lnTo>
                  <a:pt x="1702" y="2361"/>
                </a:lnTo>
                <a:lnTo>
                  <a:pt x="1807" y="2328"/>
                </a:lnTo>
                <a:lnTo>
                  <a:pt x="1913" y="2296"/>
                </a:lnTo>
                <a:lnTo>
                  <a:pt x="2020" y="2266"/>
                </a:lnTo>
                <a:lnTo>
                  <a:pt x="2127" y="2235"/>
                </a:lnTo>
                <a:lnTo>
                  <a:pt x="2238" y="2207"/>
                </a:lnTo>
                <a:lnTo>
                  <a:pt x="2238" y="2207"/>
                </a:lnTo>
                <a:lnTo>
                  <a:pt x="2360" y="2177"/>
                </a:lnTo>
                <a:lnTo>
                  <a:pt x="2484" y="2149"/>
                </a:lnTo>
                <a:lnTo>
                  <a:pt x="2605" y="2121"/>
                </a:lnTo>
                <a:lnTo>
                  <a:pt x="2729" y="2096"/>
                </a:lnTo>
                <a:lnTo>
                  <a:pt x="2973" y="2047"/>
                </a:lnTo>
                <a:lnTo>
                  <a:pt x="3214" y="2001"/>
                </a:lnTo>
                <a:lnTo>
                  <a:pt x="3207" y="2001"/>
                </a:lnTo>
                <a:lnTo>
                  <a:pt x="3207" y="2001"/>
                </a:lnTo>
                <a:lnTo>
                  <a:pt x="3714" y="1897"/>
                </a:lnTo>
                <a:lnTo>
                  <a:pt x="3938" y="1849"/>
                </a:lnTo>
                <a:lnTo>
                  <a:pt x="4142" y="1804"/>
                </a:lnTo>
                <a:lnTo>
                  <a:pt x="4238" y="1778"/>
                </a:lnTo>
                <a:lnTo>
                  <a:pt x="4329" y="1754"/>
                </a:lnTo>
                <a:lnTo>
                  <a:pt x="4418" y="1729"/>
                </a:lnTo>
                <a:lnTo>
                  <a:pt x="4502" y="1705"/>
                </a:lnTo>
                <a:lnTo>
                  <a:pt x="4582" y="1677"/>
                </a:lnTo>
                <a:lnTo>
                  <a:pt x="4660" y="1649"/>
                </a:lnTo>
                <a:lnTo>
                  <a:pt x="4734" y="1621"/>
                </a:lnTo>
                <a:lnTo>
                  <a:pt x="4807" y="1590"/>
                </a:lnTo>
                <a:lnTo>
                  <a:pt x="4876" y="1558"/>
                </a:lnTo>
                <a:lnTo>
                  <a:pt x="4944" y="1522"/>
                </a:lnTo>
                <a:lnTo>
                  <a:pt x="5009" y="1487"/>
                </a:lnTo>
                <a:lnTo>
                  <a:pt x="5073" y="1448"/>
                </a:lnTo>
                <a:lnTo>
                  <a:pt x="5134" y="1406"/>
                </a:lnTo>
                <a:lnTo>
                  <a:pt x="5196" y="1362"/>
                </a:lnTo>
                <a:lnTo>
                  <a:pt x="5254" y="1314"/>
                </a:lnTo>
                <a:lnTo>
                  <a:pt x="5313" y="1263"/>
                </a:lnTo>
                <a:lnTo>
                  <a:pt x="5371" y="1209"/>
                </a:lnTo>
                <a:lnTo>
                  <a:pt x="5427" y="1152"/>
                </a:lnTo>
                <a:lnTo>
                  <a:pt x="5484" y="1090"/>
                </a:lnTo>
                <a:lnTo>
                  <a:pt x="5540" y="1023"/>
                </a:lnTo>
                <a:lnTo>
                  <a:pt x="5596" y="954"/>
                </a:lnTo>
                <a:lnTo>
                  <a:pt x="5653" y="881"/>
                </a:lnTo>
                <a:lnTo>
                  <a:pt x="5711" y="801"/>
                </a:lnTo>
                <a:lnTo>
                  <a:pt x="5769" y="718"/>
                </a:lnTo>
                <a:lnTo>
                  <a:pt x="5769" y="0"/>
                </a:lnTo>
                <a:lnTo>
                  <a:pt x="0" y="9"/>
                </a:lnTo>
                <a:lnTo>
                  <a:pt x="9" y="4032"/>
                </a:lnTo>
                <a:lnTo>
                  <a:pt x="29" y="4032"/>
                </a:lnTo>
                <a:lnTo>
                  <a:pt x="29" y="4032"/>
                </a:lnTo>
                <a:lnTo>
                  <a:pt x="44" y="3950"/>
                </a:lnTo>
                <a:lnTo>
                  <a:pt x="64" y="3864"/>
                </a:lnTo>
                <a:lnTo>
                  <a:pt x="85" y="3784"/>
                </a:lnTo>
                <a:lnTo>
                  <a:pt x="111" y="3702"/>
                </a:lnTo>
                <a:lnTo>
                  <a:pt x="111" y="3702"/>
                </a:lnTo>
                <a:lnTo>
                  <a:pt x="133" y="3646"/>
                </a:lnTo>
                <a:lnTo>
                  <a:pt x="154" y="3592"/>
                </a:lnTo>
                <a:lnTo>
                  <a:pt x="178" y="3540"/>
                </a:lnTo>
                <a:lnTo>
                  <a:pt x="202" y="3487"/>
                </a:lnTo>
                <a:lnTo>
                  <a:pt x="229" y="3435"/>
                </a:lnTo>
                <a:lnTo>
                  <a:pt x="256" y="3387"/>
                </a:lnTo>
                <a:lnTo>
                  <a:pt x="287" y="3337"/>
                </a:lnTo>
                <a:lnTo>
                  <a:pt x="318" y="3288"/>
                </a:lnTo>
                <a:lnTo>
                  <a:pt x="351" y="3240"/>
                </a:lnTo>
                <a:lnTo>
                  <a:pt x="387" y="3193"/>
                </a:lnTo>
                <a:lnTo>
                  <a:pt x="424" y="3148"/>
                </a:lnTo>
                <a:lnTo>
                  <a:pt x="462" y="3104"/>
                </a:lnTo>
                <a:lnTo>
                  <a:pt x="502" y="3059"/>
                </a:lnTo>
                <a:lnTo>
                  <a:pt x="544" y="3018"/>
                </a:lnTo>
                <a:lnTo>
                  <a:pt x="587" y="2977"/>
                </a:lnTo>
                <a:lnTo>
                  <a:pt x="633" y="2936"/>
                </a:lnTo>
                <a:lnTo>
                  <a:pt x="633" y="2936"/>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9525" cap="flat" cmpd="sng">
            <a:noFill/>
            <a:prstDash val="solid"/>
            <a:round/>
            <a:headEnd type="none" w="med" len="med"/>
            <a:tailEnd type="none" w="med" len="med"/>
          </a:ln>
          <a:effectLst/>
        </p:spPr>
        <p:txBody>
          <a:bodyPr/>
          <a:lstStyle/>
          <a:p>
            <a:pPr algn="ctr" defTabSz="914400" eaLnBrk="0" hangingPunct="0">
              <a:lnSpc>
                <a:spcPct val="85000"/>
              </a:lnSpc>
              <a:defRPr/>
            </a:pPr>
            <a:endParaRPr lang="en-US" sz="2400" b="1">
              <a:solidFill>
                <a:srgbClr val="000000"/>
              </a:solidFill>
              <a:latin typeface="Arial" charset="0"/>
            </a:endParaRPr>
          </a:p>
        </p:txBody>
      </p:sp>
      <p:grpSp>
        <p:nvGrpSpPr>
          <p:cNvPr id="5" name="Group 20"/>
          <p:cNvGrpSpPr>
            <a:grpSpLocks/>
          </p:cNvGrpSpPr>
          <p:nvPr userDrawn="1"/>
        </p:nvGrpSpPr>
        <p:grpSpPr bwMode="auto">
          <a:xfrm>
            <a:off x="0" y="5981700"/>
            <a:ext cx="9906000" cy="876300"/>
            <a:chOff x="0" y="5981700"/>
            <a:chExt cx="9144000" cy="876300"/>
          </a:xfrm>
        </p:grpSpPr>
        <p:sp>
          <p:nvSpPr>
            <p:cNvPr id="6" name="Rectangle 5"/>
            <p:cNvSpPr>
              <a:spLocks noChangeArrowheads="1"/>
            </p:cNvSpPr>
            <p:nvPr userDrawn="1"/>
          </p:nvSpPr>
          <p:spPr bwMode="gray">
            <a:xfrm>
              <a:off x="2971800" y="6264275"/>
              <a:ext cx="1752600" cy="192088"/>
            </a:xfrm>
            <a:prstGeom prst="rect">
              <a:avLst/>
            </a:prstGeom>
            <a:solidFill>
              <a:schemeClr val="accent1"/>
            </a:solidFill>
            <a:ln w="9525" algn="ctr">
              <a:noFill/>
              <a:round/>
              <a:headEnd/>
              <a:tailEnd/>
            </a:ln>
          </p:spPr>
          <p:txBody>
            <a:bodyPr wrap="none" anchor="ctr"/>
            <a:lstStyle/>
            <a:p>
              <a:pPr algn="ctr" defTabSz="914400" eaLnBrk="0" hangingPunct="0">
                <a:lnSpc>
                  <a:spcPct val="85000"/>
                </a:lnSpc>
                <a:defRPr/>
              </a:pPr>
              <a:endParaRPr lang="fr-FR" sz="2400" b="1">
                <a:solidFill>
                  <a:srgbClr val="000000"/>
                </a:solidFill>
              </a:endParaRPr>
            </a:p>
          </p:txBody>
        </p:sp>
        <p:sp>
          <p:nvSpPr>
            <p:cNvPr id="8" name="Rectangle 5"/>
            <p:cNvSpPr>
              <a:spLocks noChangeArrowheads="1"/>
            </p:cNvSpPr>
            <p:nvPr userDrawn="1"/>
          </p:nvSpPr>
          <p:spPr bwMode="gray">
            <a:xfrm>
              <a:off x="0" y="6353175"/>
              <a:ext cx="9144000" cy="504825"/>
            </a:xfrm>
            <a:prstGeom prst="rect">
              <a:avLst/>
            </a:prstGeom>
            <a:solidFill>
              <a:srgbClr val="FFFFFF"/>
            </a:solidFill>
            <a:ln w="9525" algn="ctr">
              <a:noFill/>
              <a:miter lim="800000"/>
              <a:headEnd/>
              <a:tailEnd/>
            </a:ln>
          </p:spPr>
          <p:txBody>
            <a:bodyPr lIns="0" tIns="0" rIns="0" bIns="0" anchor="ctr"/>
            <a:lstStyle/>
            <a:p>
              <a:pPr algn="ctr" defTabSz="914400" eaLnBrk="0" hangingPunct="0">
                <a:lnSpc>
                  <a:spcPct val="85000"/>
                </a:lnSpc>
                <a:defRPr/>
              </a:pPr>
              <a:endParaRPr lang="fr-FR" sz="2400" b="1">
                <a:solidFill>
                  <a:srgbClr val="000000"/>
                </a:solidFill>
              </a:endParaRPr>
            </a:p>
          </p:txBody>
        </p:sp>
        <p:sp>
          <p:nvSpPr>
            <p:cNvPr id="9" name="Oval 6"/>
            <p:cNvSpPr>
              <a:spLocks noChangeArrowheads="1"/>
            </p:cNvSpPr>
            <p:nvPr userDrawn="1"/>
          </p:nvSpPr>
          <p:spPr bwMode="gray">
            <a:xfrm>
              <a:off x="8266235" y="6151563"/>
              <a:ext cx="0" cy="441325"/>
            </a:xfrm>
            <a:prstGeom prst="ellipse">
              <a:avLst/>
            </a:prstGeom>
            <a:solidFill>
              <a:srgbClr val="FFFFFF"/>
            </a:solidFill>
            <a:ln w="9525" algn="ctr">
              <a:noFill/>
              <a:round/>
              <a:headEnd/>
              <a:tailEnd/>
            </a:ln>
          </p:spPr>
          <p:txBody>
            <a:bodyPr wrap="none" lIns="0" tIns="0" rIns="0" bIns="0" anchor="ctr">
              <a:spAutoFit/>
            </a:bodyPr>
            <a:lstStyle/>
            <a:p>
              <a:pPr algn="ctr" defTabSz="914400" eaLnBrk="0" hangingPunct="0">
                <a:lnSpc>
                  <a:spcPct val="85000"/>
                </a:lnSpc>
                <a:defRPr/>
              </a:pPr>
              <a:endParaRPr lang="fr-FR" sz="2400" b="1">
                <a:solidFill>
                  <a:srgbClr val="000000"/>
                </a:solidFill>
              </a:endParaRPr>
            </a:p>
          </p:txBody>
        </p:sp>
        <p:pic>
          <p:nvPicPr>
            <p:cNvPr id="10" name="Picture 7" descr="CBE_CMJN"/>
            <p:cNvPicPr>
              <a:picLocks noChangeAspect="1" noChangeArrowheads="1"/>
            </p:cNvPicPr>
            <p:nvPr userDrawn="1"/>
          </p:nvPicPr>
          <p:blipFill>
            <a:blip r:embed="rId2" cstate="screen"/>
            <a:srcRect/>
            <a:stretch>
              <a:fillRect/>
            </a:stretch>
          </p:blipFill>
          <p:spPr bwMode="gray">
            <a:xfrm>
              <a:off x="7877175" y="5981700"/>
              <a:ext cx="768350" cy="744538"/>
            </a:xfrm>
            <a:prstGeom prst="rect">
              <a:avLst/>
            </a:prstGeom>
            <a:noFill/>
            <a:ln w="9525">
              <a:noFill/>
              <a:miter lim="800000"/>
              <a:headEnd/>
              <a:tailEnd/>
            </a:ln>
          </p:spPr>
        </p:pic>
        <p:pic>
          <p:nvPicPr>
            <p:cNvPr id="11" name="Picture 8" descr="Untitled-1"/>
            <p:cNvPicPr>
              <a:picLocks noChangeAspect="1" noChangeArrowheads="1"/>
            </p:cNvPicPr>
            <p:nvPr userDrawn="1"/>
          </p:nvPicPr>
          <p:blipFill>
            <a:blip r:embed="rId3" cstate="screen"/>
            <a:srcRect/>
            <a:stretch>
              <a:fillRect/>
            </a:stretch>
          </p:blipFill>
          <p:spPr bwMode="gray">
            <a:xfrm>
              <a:off x="5053013" y="6545262"/>
              <a:ext cx="2760662" cy="120650"/>
            </a:xfrm>
            <a:prstGeom prst="rect">
              <a:avLst/>
            </a:prstGeom>
            <a:noFill/>
            <a:ln w="9525">
              <a:noFill/>
              <a:miter lim="800000"/>
              <a:headEnd/>
              <a:tailEnd/>
            </a:ln>
          </p:spPr>
        </p:pic>
      </p:grpSp>
      <p:sp>
        <p:nvSpPr>
          <p:cNvPr id="7" name="Rectangle 4"/>
          <p:cNvSpPr>
            <a:spLocks noGrp="1" noChangeArrowheads="1"/>
          </p:cNvSpPr>
          <p:nvPr>
            <p:ph type="subTitle" idx="1"/>
          </p:nvPr>
        </p:nvSpPr>
        <p:spPr>
          <a:xfrm>
            <a:off x="514218" y="2503488"/>
            <a:ext cx="6505971" cy="831850"/>
          </a:xfrm>
        </p:spPr>
        <p:txBody>
          <a:bodyPr/>
          <a:lstStyle>
            <a:lvl1pPr fontAlgn="t">
              <a:spcAft>
                <a:spcPct val="0"/>
              </a:spcAft>
              <a:buClrTx/>
              <a:buFontTx/>
              <a:buNone/>
              <a:defRPr b="0">
                <a:solidFill>
                  <a:schemeClr val="bg1"/>
                </a:solidFill>
              </a:defRPr>
            </a:lvl1pPr>
          </a:lstStyle>
          <a:p>
            <a:r>
              <a:rPr lang="en-US" smtClean="0"/>
              <a:t>Click to edit Master subtitle style</a:t>
            </a:r>
            <a:endParaRPr lang="en-US" dirty="0"/>
          </a:p>
        </p:txBody>
      </p:sp>
      <p:sp>
        <p:nvSpPr>
          <p:cNvPr id="12" name="Title 1"/>
          <p:cNvSpPr>
            <a:spLocks noGrp="1"/>
          </p:cNvSpPr>
          <p:nvPr>
            <p:ph type="title"/>
          </p:nvPr>
        </p:nvSpPr>
        <p:spPr>
          <a:xfrm>
            <a:off x="509059" y="847725"/>
            <a:ext cx="8158691" cy="1466850"/>
          </a:xfrm>
        </p:spPr>
        <p:txBody>
          <a:bodyPr/>
          <a:lstStyle>
            <a:lvl1pPr>
              <a:defRPr sz="2800" baseline="0">
                <a:solidFill>
                  <a:schemeClr val="bg2"/>
                </a:solidFill>
              </a:defRPr>
            </a:lvl1pPr>
          </a:lstStyle>
          <a:p>
            <a:r>
              <a:rPr lang="en-US" smtClean="0"/>
              <a:t>Click to edit Master title style</a:t>
            </a:r>
            <a:endParaRPr lang="en-US" dirty="0"/>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pic>
        <p:nvPicPr>
          <p:cNvPr id="4" name="Picture 26" descr="Euroclear logo frame darkgrey"/>
          <p:cNvPicPr>
            <a:picLocks noChangeAspect="1" noChangeArrowheads="1"/>
          </p:cNvPicPr>
          <p:nvPr userDrawn="1"/>
        </p:nvPicPr>
        <p:blipFill>
          <a:blip r:embed="rId2" cstate="screen"/>
          <a:srcRect/>
          <a:stretch>
            <a:fillRect/>
          </a:stretch>
        </p:blipFill>
        <p:spPr bwMode="auto">
          <a:xfrm>
            <a:off x="3470275" y="6165850"/>
            <a:ext cx="674688" cy="611188"/>
          </a:xfrm>
          <a:prstGeom prst="rect">
            <a:avLst/>
          </a:prstGeom>
          <a:noFill/>
          <a:ln w="9525">
            <a:noFill/>
            <a:miter lim="800000"/>
            <a:headEnd/>
            <a:tailEnd/>
          </a:ln>
        </p:spPr>
      </p:pic>
      <p:sp>
        <p:nvSpPr>
          <p:cNvPr id="2" name="Titre 1"/>
          <p:cNvSpPr>
            <a:spLocks noGrp="1"/>
          </p:cNvSpPr>
          <p:nvPr>
            <p:ph type="title"/>
          </p:nvPr>
        </p:nvSpPr>
        <p:spPr/>
        <p:txBody>
          <a:bodyPr/>
          <a:lstStyle>
            <a:lvl1pPr>
              <a:defRPr sz="24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555289" y="1520790"/>
            <a:ext cx="7018279" cy="4274939"/>
          </a:xfrm>
        </p:spPr>
        <p:txBody>
          <a:bodyPr/>
          <a:lstStyle>
            <a:lvl1pPr marL="266700" indent="-266700">
              <a:defRPr/>
            </a:lvl1pPr>
            <a:lvl2pPr marL="268288" indent="265113">
              <a:defRPr/>
            </a:lvl2pPr>
            <a:lvl3pPr marL="368300" indent="165100">
              <a:defRPr/>
            </a:lvl3pPr>
            <a:lvl4pPr marL="1079500" indent="-355600">
              <a:defRPr/>
            </a:lvl4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numéro de diapositive 4"/>
          <p:cNvSpPr>
            <a:spLocks noGrp="1" noChangeArrowheads="1"/>
          </p:cNvSpPr>
          <p:nvPr>
            <p:ph type="sldNum" sz="quarter" idx="10"/>
          </p:nvPr>
        </p:nvSpPr>
        <p:spPr>
          <a:xfrm>
            <a:off x="7450138" y="6237288"/>
            <a:ext cx="2311400" cy="476250"/>
          </a:xfrm>
          <a:prstGeom prst="rect">
            <a:avLst/>
          </a:prstGeom>
        </p:spPr>
        <p:txBody>
          <a:bodyPr vert="horz" wrap="square" lIns="91440" tIns="45720" rIns="91440" bIns="45720" numCol="1" anchor="t" anchorCtr="0" compatLnSpc="1">
            <a:prstTxWarp prst="textNoShape">
              <a:avLst/>
            </a:prstTxWarp>
          </a:bodyPr>
          <a:lstStyle>
            <a:lvl1pPr algn="ctr" eaLnBrk="0" hangingPunct="0">
              <a:lnSpc>
                <a:spcPct val="85000"/>
              </a:lnSpc>
              <a:defRPr sz="2400" b="1">
                <a:solidFill>
                  <a:srgbClr val="000000"/>
                </a:solidFill>
              </a:defRPr>
            </a:lvl1pPr>
          </a:lstStyle>
          <a:p>
            <a:pPr>
              <a:defRPr/>
            </a:pPr>
            <a:fld id="{64206FB9-FADC-45B7-9640-E35DAFEE1CAD}"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nvGraphicFramePr>
        <p:xfrm>
          <a:off x="0" y="0"/>
          <a:ext cx="158750" cy="158750"/>
        </p:xfrm>
        <a:graphic>
          <a:graphicData uri="http://schemas.openxmlformats.org/presentationml/2006/ole">
            <p:oleObj spid="_x0000_s138262" name="think-cell Slide" r:id="rId8" imgW="360" imgH="360" progId="">
              <p:embed/>
            </p:oleObj>
          </a:graphicData>
        </a:graphic>
      </p:graphicFrame>
      <p:sp>
        <p:nvSpPr>
          <p:cNvPr id="6" name="TextBox 10"/>
          <p:cNvSpPr txBox="1"/>
          <p:nvPr>
            <p:custDataLst>
              <p:tags r:id="rId2"/>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6BE2C062-5F66-4B49-933D-CF68C67F015A}"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7" name="Freeform 4"/>
          <p:cNvSpPr>
            <a:spLocks/>
          </p:cNvSpPr>
          <p:nvPr>
            <p:custDataLst>
              <p:tags r:id="rId3"/>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4"/>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sp>
        <p:nvSpPr>
          <p:cNvPr id="10" name="Rectangle 9"/>
          <p:cNvSpPr/>
          <p:nvPr>
            <p:custDataLst>
              <p:tags r:id="rId5"/>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rPr>
              <a:t>Euroclear </a:t>
            </a:r>
            <a:r>
              <a:rPr lang="en-US" sz="700" dirty="0" err="1">
                <a:solidFill>
                  <a:schemeClr val="tx2"/>
                </a:solidFill>
              </a:rPr>
              <a:t>Programm</a:t>
            </a:r>
            <a:r>
              <a:rPr lang="en-US" sz="700" dirty="0">
                <a:solidFill>
                  <a:schemeClr val="tx2"/>
                </a:solidFill>
              </a:rPr>
              <a:t> Internal Monthly Meeting | June 2015</a:t>
            </a:r>
          </a:p>
        </p:txBody>
      </p:sp>
      <p:cxnSp>
        <p:nvCxnSpPr>
          <p:cNvPr id="11"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13" descr="Capgemini_logo.jpg"/>
          <p:cNvPicPr>
            <a:picLocks noChangeAspect="1"/>
          </p:cNvPicPr>
          <p:nvPr/>
        </p:nvPicPr>
        <p:blipFill>
          <a:blip r:embed="rId9"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3" name="Object 2" hidden="1"/>
          <p:cNvGraphicFramePr>
            <a:graphicFrameLocks noChangeAspect="1"/>
          </p:cNvGraphicFramePr>
          <p:nvPr/>
        </p:nvGraphicFramePr>
        <p:xfrm>
          <a:off x="0" y="0"/>
          <a:ext cx="147638" cy="144463"/>
        </p:xfrm>
        <a:graphic>
          <a:graphicData uri="http://schemas.openxmlformats.org/presentationml/2006/ole">
            <p:oleObj spid="_x0000_s138263" name="think-cell Slide" r:id="rId10" imgW="360" imgH="360" progId="">
              <p:embed/>
            </p:oleObj>
          </a:graphicData>
        </a:graphic>
      </p:graphicFrame>
      <p:sp>
        <p:nvSpPr>
          <p:cNvPr id="2" name="Title 1"/>
          <p:cNvSpPr>
            <a:spLocks noGrp="1"/>
          </p:cNvSpPr>
          <p:nvPr>
            <p:ph type="title"/>
          </p:nvPr>
        </p:nvSpPr>
        <p:spPr/>
        <p:txBody>
          <a:bodyPr/>
          <a:lstStyle>
            <a:lvl1pPr>
              <a:defRPr/>
            </a:lvl1pPr>
          </a:lstStyle>
          <a:p>
            <a:r>
              <a:rPr lang="fr-FR" noProof="0" smtClean="0"/>
              <a:t>Cliquez pour modifier le style du titre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8" name="Espace réservé du texte 7"/>
          <p:cNvSpPr>
            <a:spLocks noGrp="1"/>
          </p:cNvSpPr>
          <p:nvPr>
            <p:ph type="body" sz="quarter" idx="11"/>
          </p:nvPr>
        </p:nvSpPr>
        <p:spPr>
          <a:xfrm>
            <a:off x="323490" y="1495447"/>
            <a:ext cx="9598643" cy="643612"/>
          </a:xfrm>
        </p:spPr>
        <p:txBody>
          <a:bodyPr/>
          <a:lstStyle>
            <a:lvl1pPr marL="0" indent="0">
              <a:buNone/>
              <a:defRPr b="1">
                <a:solidFill>
                  <a:schemeClr val="accent2"/>
                </a:solidFill>
              </a:defRPr>
            </a:lvl1pPr>
          </a:lstStyle>
          <a:p>
            <a:pPr lvl="0"/>
            <a:r>
              <a:rPr lang="fr-FR" smtClean="0"/>
              <a:t>Cliquez pour modifier les styles du texte du masque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nvGraphicFramePr>
        <p:xfrm>
          <a:off x="0" y="0"/>
          <a:ext cx="158750" cy="158750"/>
        </p:xfrm>
        <a:graphic>
          <a:graphicData uri="http://schemas.openxmlformats.org/presentationml/2006/ole">
            <p:oleObj spid="_x0000_s139286" name="think-cell Slide" r:id="rId8" imgW="360" imgH="360" progId="">
              <p:embed/>
            </p:oleObj>
          </a:graphicData>
        </a:graphic>
      </p:graphicFrame>
      <p:sp>
        <p:nvSpPr>
          <p:cNvPr id="7" name="TextBox 10"/>
          <p:cNvSpPr txBox="1"/>
          <p:nvPr>
            <p:custDataLst>
              <p:tags r:id="rId2"/>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DE080CD0-D8DF-4545-943F-7DDC0464DFAC}"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8" name="Freeform 4"/>
          <p:cNvSpPr>
            <a:spLocks/>
          </p:cNvSpPr>
          <p:nvPr>
            <p:custDataLst>
              <p:tags r:id="rId3"/>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9" name="Rectangle 8"/>
          <p:cNvSpPr>
            <a:spLocks noChangeArrowheads="1"/>
          </p:cNvSpPr>
          <p:nvPr>
            <p:custDataLst>
              <p:tags r:id="rId4"/>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sp>
        <p:nvSpPr>
          <p:cNvPr id="10" name="Rectangle 9"/>
          <p:cNvSpPr/>
          <p:nvPr>
            <p:custDataLst>
              <p:tags r:id="rId5"/>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cxnSp>
        <p:nvCxnSpPr>
          <p:cNvPr id="11"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13" descr="Capgemini_logo.jpg"/>
          <p:cNvPicPr>
            <a:picLocks noChangeAspect="1"/>
          </p:cNvPicPr>
          <p:nvPr/>
        </p:nvPicPr>
        <p:blipFill>
          <a:blip r:embed="rId9"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3" name="Object 3" hidden="1"/>
          <p:cNvGraphicFramePr>
            <a:graphicFrameLocks noChangeAspect="1"/>
          </p:cNvGraphicFramePr>
          <p:nvPr/>
        </p:nvGraphicFramePr>
        <p:xfrm>
          <a:off x="0" y="0"/>
          <a:ext cx="158750" cy="158750"/>
        </p:xfrm>
        <a:graphic>
          <a:graphicData uri="http://schemas.openxmlformats.org/presentationml/2006/ole">
            <p:oleObj spid="_x0000_s139287" name="think-cell Slide" r:id="rId10" imgW="360" imgH="360" progId="">
              <p:embed/>
            </p:oleObj>
          </a:graphicData>
        </a:graphic>
      </p:graphicFrame>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
        <p:nvSpPr>
          <p:cNvPr id="4" name="Espace réservé du contenu 3"/>
          <p:cNvSpPr>
            <a:spLocks noGrp="1"/>
          </p:cNvSpPr>
          <p:nvPr>
            <p:ph sz="quarter" idx="10"/>
          </p:nvPr>
        </p:nvSpPr>
        <p:spPr>
          <a:xfrm>
            <a:off x="314708" y="1533439"/>
            <a:ext cx="4502138" cy="4715504"/>
          </a:xfrm>
        </p:spPr>
        <p:txBody>
          <a:bodyPr/>
          <a:lstStyle>
            <a:lvl1pPr>
              <a:defRPr sz="200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6" name="Espace réservé du contenu 5"/>
          <p:cNvSpPr>
            <a:spLocks noGrp="1"/>
          </p:cNvSpPr>
          <p:nvPr>
            <p:ph sz="quarter" idx="11"/>
          </p:nvPr>
        </p:nvSpPr>
        <p:spPr>
          <a:xfrm>
            <a:off x="5022838" y="1533440"/>
            <a:ext cx="4502138" cy="4725584"/>
          </a:xfrm>
        </p:spPr>
        <p:txBody>
          <a:bodyPr/>
          <a:lstStyle>
            <a:lvl1pPr>
              <a:defRPr sz="2000"/>
            </a:lvl1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nvGraphicFramePr>
        <p:xfrm>
          <a:off x="0" y="0"/>
          <a:ext cx="158750" cy="158750"/>
        </p:xfrm>
        <a:graphic>
          <a:graphicData uri="http://schemas.openxmlformats.org/presentationml/2006/ole">
            <p:oleObj spid="_x0000_s140310" name="think-cell Slide" r:id="rId8" imgW="360" imgH="360" progId="">
              <p:embed/>
            </p:oleObj>
          </a:graphicData>
        </a:graphic>
      </p:graphicFrame>
      <p:sp>
        <p:nvSpPr>
          <p:cNvPr id="10" name="TextBox 10"/>
          <p:cNvSpPr txBox="1"/>
          <p:nvPr>
            <p:custDataLst>
              <p:tags r:id="rId2"/>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4621937F-6D3E-4B37-93A1-5CC40FFAF112}"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11" name="Freeform 4"/>
          <p:cNvSpPr>
            <a:spLocks/>
          </p:cNvSpPr>
          <p:nvPr>
            <p:custDataLst>
              <p:tags r:id="rId3"/>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4"/>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Capgemini 2015. All Rights Reserved</a:t>
            </a:r>
          </a:p>
        </p:txBody>
      </p:sp>
      <p:sp>
        <p:nvSpPr>
          <p:cNvPr id="13" name="Rectangle 12"/>
          <p:cNvSpPr/>
          <p:nvPr>
            <p:custDataLst>
              <p:tags r:id="rId5"/>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cs typeface="+mn-cs"/>
              </a:rPr>
              <a:t>Presentation Title | Date</a:t>
            </a:r>
          </a:p>
        </p:txBody>
      </p:sp>
      <p:cxnSp>
        <p:nvCxnSpPr>
          <p:cNvPr id="14" name="Straight Connector 5"/>
          <p:cNvCxnSpPr/>
          <p:nvPr>
            <p:custDataLst>
              <p:tags r:id="rId6"/>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5" name="Image 13" descr="Capgemini_logo.jpg"/>
          <p:cNvPicPr>
            <a:picLocks noChangeAspect="1"/>
          </p:cNvPicPr>
          <p:nvPr/>
        </p:nvPicPr>
        <p:blipFill>
          <a:blip r:embed="rId9" cstate="screen"/>
          <a:srcRect/>
          <a:stretch>
            <a:fillRect/>
          </a:stretch>
        </p:blipFill>
        <p:spPr bwMode="auto">
          <a:xfrm>
            <a:off x="117475" y="6419850"/>
            <a:ext cx="1441450" cy="342900"/>
          </a:xfrm>
          <a:prstGeom prst="rect">
            <a:avLst/>
          </a:prstGeom>
          <a:noFill/>
          <a:ln w="9525">
            <a:noFill/>
            <a:miter lim="800000"/>
            <a:headEnd/>
            <a:tailEnd/>
          </a:ln>
        </p:spPr>
      </p:pic>
      <p:graphicFrame>
        <p:nvGraphicFramePr>
          <p:cNvPr id="16" name="Object 3" hidden="1"/>
          <p:cNvGraphicFramePr>
            <a:graphicFrameLocks noChangeAspect="1"/>
          </p:cNvGraphicFramePr>
          <p:nvPr/>
        </p:nvGraphicFramePr>
        <p:xfrm>
          <a:off x="0" y="0"/>
          <a:ext cx="158750" cy="158750"/>
        </p:xfrm>
        <a:graphic>
          <a:graphicData uri="http://schemas.openxmlformats.org/presentationml/2006/ole">
            <p:oleObj spid="_x0000_s140311" name="think-cell Slide" r:id="rId10" imgW="360" imgH="360" progId="">
              <p:embed/>
            </p:oleObj>
          </a:graphicData>
        </a:graphic>
      </p:graphicFrame>
      <p:sp>
        <p:nvSpPr>
          <p:cNvPr id="2" name="Titre 1"/>
          <p:cNvSpPr>
            <a:spLocks noGrp="1"/>
          </p:cNvSpPr>
          <p:nvPr>
            <p:ph type="title"/>
          </p:nvPr>
        </p:nvSpPr>
        <p:spPr/>
        <p:txBody>
          <a:bodyPr/>
          <a:lstStyle>
            <a:lvl1pPr>
              <a:defRPr/>
            </a:lvl1pPr>
          </a:lstStyle>
          <a:p>
            <a:pPr lvl="0"/>
            <a:r>
              <a:rPr lang="fr-FR" noProof="0" smtClean="0"/>
              <a:t>Cliquez pour modifier le style du titre</a:t>
            </a:r>
            <a:endParaRPr lang="en-US" noProof="0" dirty="0" smtClean="0"/>
          </a:p>
        </p:txBody>
      </p:sp>
      <p:sp>
        <p:nvSpPr>
          <p:cNvPr id="4" name="Espace réservé du contenu 3"/>
          <p:cNvSpPr>
            <a:spLocks noGrp="1"/>
          </p:cNvSpPr>
          <p:nvPr>
            <p:ph sz="quarter" idx="10"/>
          </p:nvPr>
        </p:nvSpPr>
        <p:spPr>
          <a:xfrm>
            <a:off x="314708" y="2206953"/>
            <a:ext cx="4502138" cy="4041990"/>
          </a:xfrm>
        </p:spPr>
        <p:txBody>
          <a:bodyPr/>
          <a:lstStyle>
            <a:lvl1pPr>
              <a:defRPr sz="1800"/>
            </a:lvl1pPr>
            <a:lvl2pPr>
              <a:defRPr sz="1600"/>
            </a:lvl2pPr>
            <a:lvl3pPr>
              <a:defRPr sz="1400"/>
            </a:lvl3pPr>
            <a:lvl4pPr>
              <a:defRPr sz="1200"/>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fr-FR" noProof="0" smtClean="0"/>
              <a:t>Cliquez pour modifier les styles du texte du masque</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fr-FR" noProof="0"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Text Placeholder 2"/>
          <p:cNvSpPr>
            <a:spLocks noGrp="1"/>
          </p:cNvSpPr>
          <p:nvPr>
            <p:ph type="body" idx="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4" name="Content Placeholder 3"/>
          <p:cNvSpPr>
            <a:spLocks noGrp="1"/>
          </p:cNvSpPr>
          <p:nvPr>
            <p:ph sz="half" idx="2"/>
          </p:nvPr>
        </p:nvSpPr>
        <p:spPr>
          <a:xfrm>
            <a:off x="237533" y="1902610"/>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5" name="Text Placeholder 4"/>
          <p:cNvSpPr>
            <a:spLocks noGrp="1"/>
          </p:cNvSpPr>
          <p:nvPr>
            <p:ph type="body" sz="quarter" idx="3"/>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6" name="Content Placeholder 5"/>
          <p:cNvSpPr>
            <a:spLocks noGrp="1"/>
          </p:cNvSpPr>
          <p:nvPr>
            <p:ph sz="quarter" idx="4"/>
          </p:nvPr>
        </p:nvSpPr>
        <p:spPr>
          <a:xfrm>
            <a:off x="5051356" y="1902610"/>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7" name="Text Placeholder 2"/>
          <p:cNvSpPr>
            <a:spLocks noGrp="1"/>
          </p:cNvSpPr>
          <p:nvPr>
            <p:ph type="body" idx="12"/>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8" name="Content Placeholder 3"/>
          <p:cNvSpPr>
            <a:spLocks noGrp="1"/>
          </p:cNvSpPr>
          <p:nvPr>
            <p:ph sz="half" idx="13"/>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9" name="Text Placeholder 4"/>
          <p:cNvSpPr>
            <a:spLocks noGrp="1"/>
          </p:cNvSpPr>
          <p:nvPr>
            <p:ph type="body" sz="quarter" idx="14"/>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smtClean="0"/>
              <a:t>Cliquez pour modifier les styles du texte du masque</a:t>
            </a:r>
          </a:p>
        </p:txBody>
      </p:sp>
      <p:sp>
        <p:nvSpPr>
          <p:cNvPr id="10" name="Content Placeholder 5"/>
          <p:cNvSpPr>
            <a:spLocks noGrp="1"/>
          </p:cNvSpPr>
          <p:nvPr>
            <p:ph sz="quarter" idx="15"/>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18" Type="http://schemas.openxmlformats.org/officeDocument/2006/relationships/hyperlink" Target="http://www.linkedin.com/company/capgemini" TargetMode="External"/><Relationship Id="rId26" Type="http://schemas.openxmlformats.org/officeDocument/2006/relationships/image" Target="../media/image16.jpeg"/><Relationship Id="rId3" Type="http://schemas.openxmlformats.org/officeDocument/2006/relationships/slideLayout" Target="../slideLayouts/slideLayout13.xml"/><Relationship Id="rId21" Type="http://schemas.openxmlformats.org/officeDocument/2006/relationships/image" Target="../media/image13.png"/><Relationship Id="rId7" Type="http://schemas.openxmlformats.org/officeDocument/2006/relationships/tags" Target="../tags/tag50.xml"/><Relationship Id="rId12" Type="http://schemas.openxmlformats.org/officeDocument/2006/relationships/tags" Target="../tags/tag55.xml"/><Relationship Id="rId17" Type="http://schemas.openxmlformats.org/officeDocument/2006/relationships/image" Target="../media/image11.png"/><Relationship Id="rId25" Type="http://schemas.openxmlformats.org/officeDocument/2006/relationships/image" Target="../media/image15.gif"/><Relationship Id="rId2" Type="http://schemas.openxmlformats.org/officeDocument/2006/relationships/slideLayout" Target="../slideLayouts/slideLayout12.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1.xml"/><Relationship Id="rId6" Type="http://schemas.openxmlformats.org/officeDocument/2006/relationships/tags" Target="../tags/tag49.xml"/><Relationship Id="rId11" Type="http://schemas.openxmlformats.org/officeDocument/2006/relationships/tags" Target="../tags/tag54.xml"/><Relationship Id="rId24" Type="http://schemas.openxmlformats.org/officeDocument/2006/relationships/hyperlink" Target="http://www.slideshare.net/capgemini" TargetMode="External"/><Relationship Id="rId5" Type="http://schemas.openxmlformats.org/officeDocument/2006/relationships/vmlDrawing" Target="../drawings/vmlDrawing11.vml"/><Relationship Id="rId15" Type="http://schemas.openxmlformats.org/officeDocument/2006/relationships/image" Target="../media/image5.emf"/><Relationship Id="rId23" Type="http://schemas.openxmlformats.org/officeDocument/2006/relationships/image" Target="../media/image14.png"/><Relationship Id="rId10" Type="http://schemas.openxmlformats.org/officeDocument/2006/relationships/tags" Target="../tags/tag53.xml"/><Relationship Id="rId19" Type="http://schemas.openxmlformats.org/officeDocument/2006/relationships/image" Target="../media/image12.png"/><Relationship Id="rId4" Type="http://schemas.openxmlformats.org/officeDocument/2006/relationships/theme" Target="../theme/theme2.xml"/><Relationship Id="rId9" Type="http://schemas.openxmlformats.org/officeDocument/2006/relationships/tags" Target="../tags/tag52.xml"/><Relationship Id="rId14" Type="http://schemas.openxmlformats.org/officeDocument/2006/relationships/oleObject" Target="../embeddings/oleObject17.bin"/><Relationship Id="rId22" Type="http://schemas.openxmlformats.org/officeDocument/2006/relationships/hyperlink" Target="http://www.youtube.com/capgemini"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9.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3.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image" Target="../media/image19.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4.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image" Target="../media/image19.png"/><Relationship Id="rId2" Type="http://schemas.openxmlformats.org/officeDocument/2006/relationships/slideLayout" Target="../slideLayouts/slideLayout43.xml"/><Relationship Id="rId16" Type="http://schemas.openxmlformats.org/officeDocument/2006/relationships/theme" Target="../theme/theme5.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nvGraphicFramePr>
        <p:xfrm>
          <a:off x="0" y="0"/>
          <a:ext cx="158750" cy="158750"/>
        </p:xfrm>
        <a:graphic>
          <a:graphicData uri="http://schemas.openxmlformats.org/presentationml/2006/ole">
            <p:oleObj spid="_x0000_s1037" name="think-cell Slide" r:id="rId20" imgW="360" imgH="360" progId="">
              <p:embed/>
            </p:oleObj>
          </a:graphicData>
        </a:graphic>
      </p:graphicFrame>
      <p:sp>
        <p:nvSpPr>
          <p:cNvPr id="1028" name="Title Placeholder 1"/>
          <p:cNvSpPr>
            <a:spLocks noGrp="1"/>
          </p:cNvSpPr>
          <p:nvPr>
            <p:ph type="title"/>
            <p:custDataLst>
              <p:tags r:id="rId13"/>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4"/>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5"/>
            </p:custDataLst>
          </p:nvPr>
        </p:nvSpPr>
        <p:spPr>
          <a:xfrm>
            <a:off x="9542463" y="6661150"/>
            <a:ext cx="160337" cy="107950"/>
          </a:xfrm>
          <a:prstGeom prst="rect">
            <a:avLst/>
          </a:prstGeom>
          <a:noFill/>
        </p:spPr>
        <p:txBody>
          <a:bodyPr wrap="none" lIns="0" tIns="0" rIns="0" bIns="0" anchor="ctr">
            <a:spAutoFit/>
          </a:bodyPr>
          <a:lstStyle/>
          <a:p>
            <a:pPr algn="ctr" defTabSz="957756" fontAlgn="auto">
              <a:spcBef>
                <a:spcPts val="0"/>
              </a:spcBef>
              <a:spcAft>
                <a:spcPts val="0"/>
              </a:spcAft>
              <a:defRPr/>
            </a:pPr>
            <a:fld id="{FA157ADA-BDAA-488C-BECE-489D0DDD6ABD}" type="slidenum">
              <a:rPr lang="en-US" sz="700">
                <a:solidFill>
                  <a:schemeClr val="tx2"/>
                </a:solidFill>
                <a:latin typeface="+mn-lt"/>
                <a:cs typeface="+mn-cs"/>
              </a:rPr>
              <a:pPr algn="ctr" defTabSz="957756" fontAlgn="auto">
                <a:spcBef>
                  <a:spcPts val="0"/>
                </a:spcBef>
                <a:spcAft>
                  <a:spcPts val="0"/>
                </a:spcAft>
                <a:defRPr/>
              </a:pPr>
              <a:t>‹#›</a:t>
            </a:fld>
            <a:endParaRPr lang="en-US" sz="700" dirty="0">
              <a:solidFill>
                <a:schemeClr val="tx2"/>
              </a:solidFill>
              <a:latin typeface="+mn-lt"/>
              <a:cs typeface="+mn-cs"/>
            </a:endParaRPr>
          </a:p>
        </p:txBody>
      </p:sp>
      <p:sp>
        <p:nvSpPr>
          <p:cNvPr id="9" name="Freeform 4"/>
          <p:cNvSpPr>
            <a:spLocks/>
          </p:cNvSpPr>
          <p:nvPr>
            <p:custDataLst>
              <p:tags r:id="rId16"/>
            </p:custDataLst>
          </p:nvPr>
        </p:nvSpPr>
        <p:spPr bwMode="auto">
          <a:xfrm>
            <a:off x="0" y="676275"/>
            <a:ext cx="9906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12" name="Rectangle 11"/>
          <p:cNvSpPr>
            <a:spLocks noChangeArrowheads="1"/>
          </p:cNvSpPr>
          <p:nvPr>
            <p:custDataLst>
              <p:tags r:id="rId17"/>
            </p:custDataLst>
          </p:nvPr>
        </p:nvSpPr>
        <p:spPr bwMode="auto">
          <a:xfrm>
            <a:off x="6742113" y="6623050"/>
            <a:ext cx="2660650"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600" dirty="0">
                <a:solidFill>
                  <a:schemeClr val="tx2"/>
                </a:solidFill>
                <a:latin typeface="+mj-lt"/>
                <a:cs typeface="Helvetica Light"/>
              </a:rPr>
              <a:t>Copyright © </a:t>
            </a:r>
            <a:r>
              <a:rPr lang="en-US" altLang="en-US" sz="600" dirty="0" err="1">
                <a:solidFill>
                  <a:schemeClr val="tx2"/>
                </a:solidFill>
                <a:latin typeface="+mj-lt"/>
                <a:cs typeface="Helvetica Light"/>
              </a:rPr>
              <a:t>Capgemini</a:t>
            </a:r>
            <a:r>
              <a:rPr lang="en-US" altLang="en-US" sz="600" dirty="0">
                <a:solidFill>
                  <a:schemeClr val="tx2"/>
                </a:solidFill>
                <a:latin typeface="+mj-lt"/>
                <a:cs typeface="Helvetica Light"/>
              </a:rPr>
              <a:t> 2015. All Rights Reserved</a:t>
            </a:r>
          </a:p>
        </p:txBody>
      </p:sp>
      <p:sp>
        <p:nvSpPr>
          <p:cNvPr id="13" name="Rectangle 12"/>
          <p:cNvSpPr/>
          <p:nvPr>
            <p:custDataLst>
              <p:tags r:id="rId18"/>
            </p:custDataLst>
          </p:nvPr>
        </p:nvSpPr>
        <p:spPr>
          <a:xfrm>
            <a:off x="7488238" y="6427788"/>
            <a:ext cx="1914525"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err="1">
                <a:solidFill>
                  <a:schemeClr val="tx2"/>
                </a:solidFill>
                <a:latin typeface="+mj-lt"/>
                <a:cs typeface="+mn-cs"/>
              </a:rPr>
              <a:t>Euroclear</a:t>
            </a:r>
            <a:r>
              <a:rPr lang="en-US" sz="700" dirty="0">
                <a:solidFill>
                  <a:schemeClr val="tx2"/>
                </a:solidFill>
                <a:latin typeface="+mj-lt"/>
                <a:cs typeface="+mn-cs"/>
              </a:rPr>
              <a:t> </a:t>
            </a:r>
            <a:r>
              <a:rPr lang="en-US" sz="700" dirty="0" err="1">
                <a:solidFill>
                  <a:schemeClr val="tx2"/>
                </a:solidFill>
                <a:latin typeface="+mj-lt"/>
                <a:cs typeface="+mn-cs"/>
              </a:rPr>
              <a:t>Programme</a:t>
            </a:r>
            <a:r>
              <a:rPr lang="en-US" sz="700" dirty="0">
                <a:solidFill>
                  <a:schemeClr val="tx2"/>
                </a:solidFill>
                <a:latin typeface="+mj-lt"/>
                <a:cs typeface="+mn-cs"/>
              </a:rPr>
              <a:t> Internal Monthly Meeting | December 2015</a:t>
            </a:r>
          </a:p>
        </p:txBody>
      </p:sp>
      <p:cxnSp>
        <p:nvCxnSpPr>
          <p:cNvPr id="15" name="Straight Connector 5"/>
          <p:cNvCxnSpPr/>
          <p:nvPr>
            <p:custDataLst>
              <p:tags r:id="rId19"/>
            </p:custDataLst>
          </p:nvPr>
        </p:nvCxnSpPr>
        <p:spPr>
          <a:xfrm flipH="1">
            <a:off x="0" y="6362700"/>
            <a:ext cx="9906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035" name="Image 13" descr="Capgemini_logo.jpg"/>
          <p:cNvPicPr>
            <a:picLocks noChangeAspect="1"/>
          </p:cNvPicPr>
          <p:nvPr/>
        </p:nvPicPr>
        <p:blipFill>
          <a:blip r:embed="rId21" cstate="screen"/>
          <a:srcRect/>
          <a:stretch>
            <a:fillRect/>
          </a:stretch>
        </p:blipFill>
        <p:spPr bwMode="auto">
          <a:xfrm>
            <a:off x="117475" y="6419850"/>
            <a:ext cx="1441450" cy="3429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536" r:id="rId1"/>
    <p:sldLayoutId id="2147485537" r:id="rId2"/>
    <p:sldLayoutId id="2147485538" r:id="rId3"/>
    <p:sldLayoutId id="2147485539" r:id="rId4"/>
    <p:sldLayoutId id="2147485540" r:id="rId5"/>
    <p:sldLayoutId id="2147485541" r:id="rId6"/>
    <p:sldLayoutId id="2147485542" r:id="rId7"/>
    <p:sldLayoutId id="2147485543" r:id="rId8"/>
    <p:sldLayoutId id="2147485520" r:id="rId9"/>
    <p:sldLayoutId id="2147485544" r:id="rId10"/>
  </p:sldLayoutIdLst>
  <p:timing>
    <p:tnLst>
      <p:par>
        <p:cTn id="1" dur="indefinite" restart="never" nodeType="tmRoot"/>
      </p:par>
    </p:tnLst>
  </p:timing>
  <p:hf sldNum="0" hdr="0" ftr="0"/>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rgbClr val="B7013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chemeClr val="accent2"/>
        </a:buClr>
        <a:buFont typeface="Arial" pitchFamily="34"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pitchFamily="34"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2290" name="Object 1" hidden="1"/>
          <p:cNvGraphicFramePr>
            <a:graphicFrameLocks noChangeAspect="1"/>
          </p:cNvGraphicFramePr>
          <p:nvPr/>
        </p:nvGraphicFramePr>
        <p:xfrm>
          <a:off x="0" y="0"/>
          <a:ext cx="158750" cy="158750"/>
        </p:xfrm>
        <a:graphic>
          <a:graphicData uri="http://schemas.openxmlformats.org/presentationml/2006/ole">
            <p:oleObj spid="_x0000_s12300" name="think-cell Slide" r:id="rId14" imgW="360" imgH="360" progId="">
              <p:embed/>
            </p:oleObj>
          </a:graphicData>
        </a:graphic>
      </p:graphicFrame>
      <p:sp>
        <p:nvSpPr>
          <p:cNvPr id="357" name="Rectangle 7"/>
          <p:cNvSpPr/>
          <p:nvPr>
            <p:custDataLst>
              <p:tags r:id="rId6"/>
            </p:custDataLst>
          </p:nvPr>
        </p:nvSpPr>
        <p:spPr bwMode="auto">
          <a:xfrm flipV="1">
            <a:off x="-1588" y="1677988"/>
            <a:ext cx="9907588"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12293" name="Picture 104" descr="C:\Users\UserSim\Desktop\Capgemini\moto.emf"/>
          <p:cNvPicPr>
            <a:picLocks noChangeAspect="1" noChangeArrowheads="1"/>
          </p:cNvPicPr>
          <p:nvPr>
            <p:custDataLst>
              <p:tags r:id="rId7"/>
            </p:custDataLst>
          </p:nvPr>
        </p:nvPicPr>
        <p:blipFill>
          <a:blip r:embed="rId15" cstate="screen"/>
          <a:srcRect/>
          <a:stretch>
            <a:fillRect/>
          </a:stretch>
        </p:blipFill>
        <p:spPr bwMode="auto">
          <a:xfrm>
            <a:off x="6407150" y="1209675"/>
            <a:ext cx="2879725" cy="228600"/>
          </a:xfrm>
          <a:prstGeom prst="rect">
            <a:avLst/>
          </a:prstGeom>
          <a:noFill/>
          <a:ln w="9525">
            <a:noFill/>
            <a:miter lim="800000"/>
            <a:headEnd/>
            <a:tailEnd/>
          </a:ln>
        </p:spPr>
      </p:pic>
      <p:sp>
        <p:nvSpPr>
          <p:cNvPr id="15" name="Rectangle 14"/>
          <p:cNvSpPr/>
          <p:nvPr>
            <p:custDataLst>
              <p:tags r:id="rId8"/>
            </p:custDataLst>
          </p:nvPr>
        </p:nvSpPr>
        <p:spPr>
          <a:xfrm>
            <a:off x="6764338" y="5457825"/>
            <a:ext cx="2522537" cy="381000"/>
          </a:xfrm>
          <a:prstGeom prst="rect">
            <a:avLst/>
          </a:prstGeom>
        </p:spPr>
        <p:txBody>
          <a:bodyPr wrap="none" lIns="0" tIns="36000" rIns="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12295" name="Picture 3" descr="C:\Users\UserSim\Desktop\DS_icons\128x128 shadows\facebook.png">
            <a:hlinkClick r:id="rId16"/>
          </p:cNvPr>
          <p:cNvPicPr>
            <a:picLocks noChangeAspect="1" noChangeArrowheads="1"/>
          </p:cNvPicPr>
          <p:nvPr>
            <p:custDataLst>
              <p:tags r:id="rId9"/>
            </p:custDataLst>
          </p:nvPr>
        </p:nvPicPr>
        <p:blipFill>
          <a:blip r:embed="rId17" cstate="screen"/>
          <a:srcRect/>
          <a:stretch>
            <a:fillRect/>
          </a:stretch>
        </p:blipFill>
        <p:spPr bwMode="auto">
          <a:xfrm>
            <a:off x="7689850" y="5932488"/>
            <a:ext cx="277813" cy="263525"/>
          </a:xfrm>
          <a:prstGeom prst="rect">
            <a:avLst/>
          </a:prstGeom>
          <a:noFill/>
          <a:ln w="9525">
            <a:noFill/>
            <a:miter lim="800000"/>
            <a:headEnd/>
            <a:tailEnd/>
          </a:ln>
        </p:spPr>
      </p:pic>
      <p:pic>
        <p:nvPicPr>
          <p:cNvPr id="12296" name="Picture 4" descr="C:\Users\UserSim\Desktop\DS_icons\128x128 shadows\linkedin.png">
            <a:hlinkClick r:id="rId18"/>
          </p:cNvPr>
          <p:cNvPicPr>
            <a:picLocks noChangeAspect="1" noChangeArrowheads="1"/>
          </p:cNvPicPr>
          <p:nvPr>
            <p:custDataLst>
              <p:tags r:id="rId10"/>
            </p:custDataLst>
          </p:nvPr>
        </p:nvPicPr>
        <p:blipFill>
          <a:blip r:embed="rId19" cstate="screen"/>
          <a:srcRect/>
          <a:stretch>
            <a:fillRect/>
          </a:stretch>
        </p:blipFill>
        <p:spPr bwMode="auto">
          <a:xfrm>
            <a:off x="8024813" y="5932488"/>
            <a:ext cx="282575" cy="266700"/>
          </a:xfrm>
          <a:prstGeom prst="rect">
            <a:avLst/>
          </a:prstGeom>
          <a:noFill/>
          <a:ln w="9525">
            <a:noFill/>
            <a:miter lim="800000"/>
            <a:headEnd/>
            <a:tailEnd/>
          </a:ln>
        </p:spPr>
      </p:pic>
      <p:pic>
        <p:nvPicPr>
          <p:cNvPr id="12297" name="Picture 5" descr="C:\Users\UserSim\Desktop\DS_icons\128x128 shadows\twitter.png">
            <a:hlinkClick r:id="rId20"/>
          </p:cNvPr>
          <p:cNvPicPr>
            <a:picLocks noChangeAspect="1" noChangeArrowheads="1"/>
          </p:cNvPicPr>
          <p:nvPr>
            <p:custDataLst>
              <p:tags r:id="rId11"/>
            </p:custDataLst>
          </p:nvPr>
        </p:nvPicPr>
        <p:blipFill>
          <a:blip r:embed="rId21" cstate="screen"/>
          <a:srcRect/>
          <a:stretch>
            <a:fillRect/>
          </a:stretch>
        </p:blipFill>
        <p:spPr bwMode="auto">
          <a:xfrm>
            <a:off x="8655050" y="5932488"/>
            <a:ext cx="280988" cy="266700"/>
          </a:xfrm>
          <a:prstGeom prst="rect">
            <a:avLst/>
          </a:prstGeom>
          <a:noFill/>
          <a:ln w="9525">
            <a:noFill/>
            <a:miter lim="800000"/>
            <a:headEnd/>
            <a:tailEnd/>
          </a:ln>
        </p:spPr>
      </p:pic>
      <p:pic>
        <p:nvPicPr>
          <p:cNvPr id="12298" name="Picture 6" descr="C:\Users\UserSim\Desktop\DS_icons\128x128 shadows\youtube.png">
            <a:hlinkClick r:id="rId22"/>
          </p:cNvPr>
          <p:cNvPicPr>
            <a:picLocks noChangeAspect="1" noChangeArrowheads="1"/>
          </p:cNvPicPr>
          <p:nvPr>
            <p:custDataLst>
              <p:tags r:id="rId12"/>
            </p:custDataLst>
          </p:nvPr>
        </p:nvPicPr>
        <p:blipFill>
          <a:blip r:embed="rId23" cstate="screen"/>
          <a:srcRect/>
          <a:stretch>
            <a:fillRect/>
          </a:stretch>
        </p:blipFill>
        <p:spPr bwMode="auto">
          <a:xfrm>
            <a:off x="8993188" y="5932488"/>
            <a:ext cx="280987" cy="266700"/>
          </a:xfrm>
          <a:prstGeom prst="rect">
            <a:avLst/>
          </a:prstGeom>
          <a:noFill/>
          <a:ln w="9525">
            <a:noFill/>
            <a:miter lim="800000"/>
            <a:headEnd/>
            <a:tailEnd/>
          </a:ln>
        </p:spPr>
      </p:pic>
      <p:pic>
        <p:nvPicPr>
          <p:cNvPr id="20"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363793" y="5932553"/>
            <a:ext cx="233362" cy="238125"/>
          </a:xfrm>
          <a:prstGeom prst="roundRect">
            <a:avLst/>
          </a:prstGeom>
          <a:effectLst>
            <a:outerShdw blurRad="38100" dist="25400" dir="5400000" sx="98000" sy="98000" algn="t" rotWithShape="0">
              <a:schemeClr val="tx2">
                <a:alpha val="51000"/>
              </a:schemeClr>
            </a:outerShdw>
          </a:effectLst>
        </p:spPr>
      </p:pic>
      <p:pic>
        <p:nvPicPr>
          <p:cNvPr id="12300" name="Image 12" descr="Capgemini_logo.jpg"/>
          <p:cNvPicPr>
            <a:picLocks noChangeAspect="1"/>
          </p:cNvPicPr>
          <p:nvPr/>
        </p:nvPicPr>
        <p:blipFill>
          <a:blip r:embed="rId26" cstate="screen"/>
          <a:srcRect/>
          <a:stretch>
            <a:fillRect/>
          </a:stretch>
        </p:blipFill>
        <p:spPr bwMode="auto">
          <a:xfrm>
            <a:off x="747713" y="1014413"/>
            <a:ext cx="2879725" cy="6873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546" r:id="rId1"/>
    <p:sldLayoutId id="2147485547" r:id="rId2"/>
    <p:sldLayoutId id="2147485548" r:id="rId3"/>
  </p:sldLayoutIdLst>
  <p:hf sldNum="0" hdr="0" ftr="0"/>
  <p:txStyles>
    <p:titleStyle>
      <a:lvl1pPr algn="ctr" defTabSz="838200" rtl="0" eaLnBrk="0" fontAlgn="base" hangingPunct="0">
        <a:spcBef>
          <a:spcPct val="0"/>
        </a:spcBef>
        <a:spcAft>
          <a:spcPct val="0"/>
        </a:spcAft>
        <a:defRPr sz="4000" kern="1200">
          <a:solidFill>
            <a:schemeClr val="tx1"/>
          </a:solidFill>
          <a:latin typeface="+mj-lt"/>
          <a:ea typeface="+mj-ea"/>
          <a:cs typeface="+mj-cs"/>
        </a:defRPr>
      </a:lvl1pPr>
      <a:lvl2pPr algn="ctr" defTabSz="838200" rtl="0" eaLnBrk="0" fontAlgn="base" hangingPunct="0">
        <a:spcBef>
          <a:spcPct val="0"/>
        </a:spcBef>
        <a:spcAft>
          <a:spcPct val="0"/>
        </a:spcAft>
        <a:defRPr sz="4000">
          <a:solidFill>
            <a:schemeClr val="tx1"/>
          </a:solidFill>
          <a:latin typeface="Arial" pitchFamily="34" charset="0"/>
        </a:defRPr>
      </a:lvl2pPr>
      <a:lvl3pPr algn="ctr" defTabSz="838200" rtl="0" eaLnBrk="0" fontAlgn="base" hangingPunct="0">
        <a:spcBef>
          <a:spcPct val="0"/>
        </a:spcBef>
        <a:spcAft>
          <a:spcPct val="0"/>
        </a:spcAft>
        <a:defRPr sz="4000">
          <a:solidFill>
            <a:schemeClr val="tx1"/>
          </a:solidFill>
          <a:latin typeface="Arial" pitchFamily="34" charset="0"/>
        </a:defRPr>
      </a:lvl3pPr>
      <a:lvl4pPr algn="ctr" defTabSz="838200" rtl="0" eaLnBrk="0" fontAlgn="base" hangingPunct="0">
        <a:spcBef>
          <a:spcPct val="0"/>
        </a:spcBef>
        <a:spcAft>
          <a:spcPct val="0"/>
        </a:spcAft>
        <a:defRPr sz="4000">
          <a:solidFill>
            <a:schemeClr val="tx1"/>
          </a:solidFill>
          <a:latin typeface="Arial" pitchFamily="34" charset="0"/>
        </a:defRPr>
      </a:lvl4pPr>
      <a:lvl5pPr algn="ctr" defTabSz="838200" rtl="0" eaLnBrk="0" fontAlgn="base" hangingPunct="0">
        <a:spcBef>
          <a:spcPct val="0"/>
        </a:spcBef>
        <a:spcAft>
          <a:spcPct val="0"/>
        </a:spcAft>
        <a:defRPr sz="4000">
          <a:solidFill>
            <a:schemeClr val="tx1"/>
          </a:solidFill>
          <a:latin typeface="Arial" pitchFamily="34" charset="0"/>
        </a:defRPr>
      </a:lvl5pPr>
      <a:lvl6pPr marL="457200" algn="ctr" defTabSz="838200" rtl="0" fontAlgn="base">
        <a:spcBef>
          <a:spcPct val="0"/>
        </a:spcBef>
        <a:spcAft>
          <a:spcPct val="0"/>
        </a:spcAft>
        <a:defRPr sz="4000">
          <a:solidFill>
            <a:schemeClr val="tx1"/>
          </a:solidFill>
          <a:latin typeface="Arial" pitchFamily="34" charset="0"/>
        </a:defRPr>
      </a:lvl6pPr>
      <a:lvl7pPr marL="914400" algn="ctr" defTabSz="838200" rtl="0" fontAlgn="base">
        <a:spcBef>
          <a:spcPct val="0"/>
        </a:spcBef>
        <a:spcAft>
          <a:spcPct val="0"/>
        </a:spcAft>
        <a:defRPr sz="4000">
          <a:solidFill>
            <a:schemeClr val="tx1"/>
          </a:solidFill>
          <a:latin typeface="Arial" pitchFamily="34" charset="0"/>
        </a:defRPr>
      </a:lvl7pPr>
      <a:lvl8pPr marL="1371600" algn="ctr" defTabSz="838200" rtl="0" fontAlgn="base">
        <a:spcBef>
          <a:spcPct val="0"/>
        </a:spcBef>
        <a:spcAft>
          <a:spcPct val="0"/>
        </a:spcAft>
        <a:defRPr sz="4000">
          <a:solidFill>
            <a:schemeClr val="tx1"/>
          </a:solidFill>
          <a:latin typeface="Arial" pitchFamily="34" charset="0"/>
        </a:defRPr>
      </a:lvl8pPr>
      <a:lvl9pPr marL="1828800" algn="ctr" defTabSz="838200" rtl="0" fontAlgn="base">
        <a:spcBef>
          <a:spcPct val="0"/>
        </a:spcBef>
        <a:spcAft>
          <a:spcPct val="0"/>
        </a:spcAft>
        <a:defRPr sz="4000">
          <a:solidFill>
            <a:schemeClr val="tx1"/>
          </a:solidFill>
          <a:latin typeface="Arial" pitchFamily="34" charset="0"/>
        </a:defRPr>
      </a:lvl9pPr>
    </p:titleStyle>
    <p:bodyStyle>
      <a:lvl1pPr marL="314325" indent="-314325" algn="l" defTabSz="838200" rtl="0" eaLnBrk="0" fontAlgn="base" hangingPunct="0">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eaLnBrk="0" fontAlgn="base" hangingPunct="0">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eaLnBrk="0" fontAlgn="base" hangingPunct="0">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eaLnBrk="0" fontAlgn="base" hangingPunct="0">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hangingPunct="0">
              <a:lnSpc>
                <a:spcPct val="85000"/>
              </a:lnSpc>
              <a:defRPr/>
            </a:pPr>
            <a:endParaRPr lang="en-US" sz="2400" b="1">
              <a:solidFill>
                <a:srgbClr val="000000"/>
              </a:solidFill>
              <a:latin typeface="Arial" charset="0"/>
            </a:endParaRPr>
          </a:p>
        </p:txBody>
      </p:sp>
      <p:sp>
        <p:nvSpPr>
          <p:cNvPr id="1029" name="Rectangle 120"/>
          <p:cNvSpPr>
            <a:spLocks noChangeArrowheads="1"/>
          </p:cNvSpPr>
          <p:nvPr/>
        </p:nvSpPr>
        <p:spPr bwMode="auto">
          <a:xfrm>
            <a:off x="8145463" y="6318250"/>
            <a:ext cx="1298575" cy="246063"/>
          </a:xfrm>
          <a:prstGeom prst="rect">
            <a:avLst/>
          </a:prstGeom>
          <a:noFill/>
          <a:ln w="19050">
            <a:noFill/>
            <a:miter lim="800000"/>
            <a:headEnd/>
            <a:tailEnd/>
          </a:ln>
        </p:spPr>
        <p:txBody>
          <a:bodyPr wrap="none" lIns="36000" rIns="45720">
            <a:spAutoFit/>
          </a:bodyPr>
          <a:lstStyle/>
          <a:p>
            <a:pPr algn="r" defTabSz="914400" eaLnBrk="0" hangingPunct="0">
              <a:spcBef>
                <a:spcPct val="10000"/>
              </a:spcBef>
              <a:defRPr/>
            </a:pPr>
            <a:r>
              <a:rPr lang="en-US" altLang="en-US" sz="1000" b="1">
                <a:solidFill>
                  <a:srgbClr val="004B66"/>
                </a:solidFill>
                <a:latin typeface="Arial" charset="0"/>
                <a:cs typeface="Arial" charset="0"/>
              </a:rPr>
              <a:t>|  Financial Services</a:t>
            </a:r>
          </a:p>
        </p:txBody>
      </p:sp>
      <p:sp>
        <p:nvSpPr>
          <p:cNvPr id="29702" name="Rectangle 134"/>
          <p:cNvSpPr>
            <a:spLocks noGrp="1" noChangeArrowheads="1"/>
          </p:cNvSpPr>
          <p:nvPr>
            <p:ph type="title"/>
          </p:nvPr>
        </p:nvSpPr>
        <p:spPr bwMode="auto">
          <a:xfrm>
            <a:off x="261938" y="212725"/>
            <a:ext cx="9439275"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29703" name="Rectangle 135"/>
          <p:cNvSpPr>
            <a:spLocks noGrp="1" noChangeArrowheads="1"/>
          </p:cNvSpPr>
          <p:nvPr>
            <p:ph type="body" idx="1"/>
          </p:nvPr>
        </p:nvSpPr>
        <p:spPr bwMode="auto">
          <a:xfrm>
            <a:off x="26193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9704" name="Picture 138" descr="OK_Capgemini"/>
          <p:cNvPicPr>
            <a:picLocks noChangeAspect="1" noChangeArrowheads="1"/>
          </p:cNvPicPr>
          <p:nvPr/>
        </p:nvPicPr>
        <p:blipFill>
          <a:blip r:embed="rId16" cstate="screen">
            <a:clrChange>
              <a:clrFrom>
                <a:srgbClr val="FFFFFF"/>
              </a:clrFrom>
              <a:clrTo>
                <a:srgbClr val="FFFFFF">
                  <a:alpha val="0"/>
                </a:srgbClr>
              </a:clrTo>
            </a:clrChange>
          </a:blip>
          <a:srcRect/>
          <a:stretch>
            <a:fillRect/>
          </a:stretch>
        </p:blipFill>
        <p:spPr bwMode="auto">
          <a:xfrm>
            <a:off x="171450" y="6361113"/>
            <a:ext cx="1560513" cy="339725"/>
          </a:xfrm>
          <a:prstGeom prst="rect">
            <a:avLst/>
          </a:prstGeom>
          <a:noFill/>
          <a:ln w="9525">
            <a:noFill/>
            <a:miter lim="800000"/>
            <a:headEnd/>
            <a:tailEnd/>
          </a:ln>
        </p:spPr>
      </p:pic>
      <p:sp>
        <p:nvSpPr>
          <p:cNvPr id="1033" name="Text Box 4"/>
          <p:cNvSpPr txBox="1">
            <a:spLocks noChangeArrowheads="1"/>
          </p:cNvSpPr>
          <p:nvPr/>
        </p:nvSpPr>
        <p:spPr bwMode="auto">
          <a:xfrm>
            <a:off x="1897063" y="6413500"/>
            <a:ext cx="1431925" cy="236538"/>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100" b="0" smtClean="0">
                <a:solidFill>
                  <a:srgbClr val="7F7F7F"/>
                </a:solidFill>
              </a:rPr>
              <a:t>In collaboration with</a:t>
            </a:r>
          </a:p>
        </p:txBody>
      </p:sp>
      <p:sp>
        <p:nvSpPr>
          <p:cNvPr id="1034" name="Line 7"/>
          <p:cNvSpPr>
            <a:spLocks noChangeShapeType="1"/>
          </p:cNvSpPr>
          <p:nvPr/>
        </p:nvSpPr>
        <p:spPr bwMode="gray">
          <a:xfrm>
            <a:off x="9472613" y="6381750"/>
            <a:ext cx="0" cy="430213"/>
          </a:xfrm>
          <a:prstGeom prst="line">
            <a:avLst/>
          </a:prstGeom>
          <a:noFill/>
          <a:ln w="9525">
            <a:solidFill>
              <a:schemeClr val="accent1"/>
            </a:solidFill>
            <a:round/>
            <a:headEnd/>
            <a:tailEnd/>
          </a:ln>
        </p:spPr>
        <p:txBody>
          <a:bodyPr wrap="none" anchor="ctr"/>
          <a:lstStyle/>
          <a:p>
            <a:pPr defTabSz="914400">
              <a:defRPr/>
            </a:pPr>
            <a:endParaRPr lang="fr-FR" sz="2400" b="1">
              <a:solidFill>
                <a:srgbClr val="000000"/>
              </a:solidFill>
              <a:latin typeface="Arial" charset="0"/>
              <a:cs typeface="Arial" charset="0"/>
            </a:endParaRPr>
          </a:p>
        </p:txBody>
      </p:sp>
      <p:sp>
        <p:nvSpPr>
          <p:cNvPr id="20" name="Text Box 4"/>
          <p:cNvSpPr txBox="1">
            <a:spLocks noChangeArrowheads="1"/>
          </p:cNvSpPr>
          <p:nvPr/>
        </p:nvSpPr>
        <p:spPr bwMode="auto">
          <a:xfrm>
            <a:off x="6584950" y="6553200"/>
            <a:ext cx="2840038" cy="228600"/>
          </a:xfrm>
          <a:prstGeom prst="rect">
            <a:avLst/>
          </a:prstGeom>
          <a:noFill/>
          <a:ln w="19050">
            <a:noFill/>
            <a:miter lim="800000"/>
            <a:headEnd/>
            <a:tailEnd/>
          </a:ln>
          <a:effectLst/>
        </p:spPr>
        <p:txBody>
          <a:bodyPr lIns="18288" tIns="18288" rIns="18288" bIns="18288"/>
          <a:lstStyle/>
          <a:p>
            <a:pPr algn="r" defTabSz="914400" eaLnBrk="0" hangingPunct="0">
              <a:lnSpc>
                <a:spcPts val="900"/>
              </a:lnSpc>
              <a:defRPr/>
            </a:pPr>
            <a:r>
              <a:rPr lang="en-US" sz="700" spc="10" dirty="0">
                <a:solidFill>
                  <a:srgbClr val="FFFFFF">
                    <a:lumMod val="50000"/>
                  </a:srgbClr>
                </a:solidFill>
                <a:latin typeface="Arial" charset="0"/>
              </a:rPr>
              <a:t>The information contained in this presentation is proprietary.</a:t>
            </a:r>
          </a:p>
          <a:p>
            <a:pPr algn="r" defTabSz="914400" eaLnBrk="0" hangingPunct="0">
              <a:lnSpc>
                <a:spcPts val="900"/>
              </a:lnSpc>
              <a:defRPr/>
            </a:pPr>
            <a:r>
              <a:rPr lang="en-US" sz="700" spc="10" dirty="0">
                <a:solidFill>
                  <a:srgbClr val="FFFFFF">
                    <a:lumMod val="50000"/>
                  </a:srgbClr>
                </a:solidFill>
                <a:latin typeface="Arial" charset="0"/>
              </a:rPr>
              <a:t>Copyright ©2011 Capgemini. All rights reserved.</a:t>
            </a:r>
          </a:p>
        </p:txBody>
      </p:sp>
      <p:sp>
        <p:nvSpPr>
          <p:cNvPr id="1036" name="TextBox 17"/>
          <p:cNvSpPr txBox="1">
            <a:spLocks noChangeArrowheads="1"/>
          </p:cNvSpPr>
          <p:nvPr/>
        </p:nvSpPr>
        <p:spPr bwMode="auto">
          <a:xfrm>
            <a:off x="9515475" y="6511925"/>
            <a:ext cx="307975" cy="169863"/>
          </a:xfrm>
          <a:prstGeom prst="rect">
            <a:avLst/>
          </a:prstGeom>
          <a:noFill/>
          <a:ln>
            <a:noFill/>
          </a:ln>
          <a:extLst/>
        </p:spPr>
        <p:txBody>
          <a:bodyPr lIns="0" tIns="7200" rIns="0" bIns="7200" anchor="ctr">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defTabSz="914400">
              <a:defRPr/>
            </a:pPr>
            <a:fld id="{CB6B8997-A73F-4731-96E8-5C00A168D9E5}" type="slidenum">
              <a:rPr lang="en-US" sz="1000" smtClean="0">
                <a:solidFill>
                  <a:srgbClr val="000000"/>
                </a:solidFill>
              </a:rPr>
              <a:pPr defTabSz="914400">
                <a:defRPr/>
              </a:pPr>
              <a:t>‹#›</a:t>
            </a:fld>
            <a:endParaRPr lang="en-US" sz="100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5549" r:id="rId1"/>
    <p:sldLayoutId id="2147485550" r:id="rId2"/>
    <p:sldLayoutId id="2147485551" r:id="rId3"/>
    <p:sldLayoutId id="2147485552" r:id="rId4"/>
    <p:sldLayoutId id="2147485553" r:id="rId5"/>
    <p:sldLayoutId id="2147485554" r:id="rId6"/>
    <p:sldLayoutId id="2147485555" r:id="rId7"/>
    <p:sldLayoutId id="2147485521" r:id="rId8"/>
    <p:sldLayoutId id="2147485522" r:id="rId9"/>
    <p:sldLayoutId id="2147485523" r:id="rId10"/>
    <p:sldLayoutId id="2147485524" r:id="rId11"/>
    <p:sldLayoutId id="2147485525" r:id="rId12"/>
    <p:sldLayoutId id="2147485556" r:id="rId13"/>
    <p:sldLayoutId id="2147485557" r:id="rId14"/>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hangingPunct="0">
              <a:lnSpc>
                <a:spcPct val="85000"/>
              </a:lnSpc>
              <a:defRPr/>
            </a:pPr>
            <a:endParaRPr lang="en-US" sz="2400" b="1">
              <a:solidFill>
                <a:srgbClr val="000000"/>
              </a:solidFill>
              <a:latin typeface="Arial" charset="0"/>
            </a:endParaRPr>
          </a:p>
        </p:txBody>
      </p:sp>
      <p:sp>
        <p:nvSpPr>
          <p:cNvPr id="1029" name="Rectangle 120"/>
          <p:cNvSpPr>
            <a:spLocks noChangeArrowheads="1"/>
          </p:cNvSpPr>
          <p:nvPr/>
        </p:nvSpPr>
        <p:spPr bwMode="auto">
          <a:xfrm>
            <a:off x="8143875" y="6318250"/>
            <a:ext cx="1300163" cy="246063"/>
          </a:xfrm>
          <a:prstGeom prst="rect">
            <a:avLst/>
          </a:prstGeom>
          <a:noFill/>
          <a:ln w="19050">
            <a:noFill/>
            <a:miter lim="800000"/>
            <a:headEnd/>
            <a:tailEnd/>
          </a:ln>
        </p:spPr>
        <p:txBody>
          <a:bodyPr wrap="none" lIns="36000" rIns="45720">
            <a:spAutoFit/>
          </a:bodyPr>
          <a:lstStyle/>
          <a:p>
            <a:pPr algn="r" defTabSz="914400" eaLnBrk="0" hangingPunct="0">
              <a:spcBef>
                <a:spcPct val="10000"/>
              </a:spcBef>
              <a:defRPr/>
            </a:pPr>
            <a:r>
              <a:rPr lang="en-US" altLang="en-US" sz="1000" b="1">
                <a:solidFill>
                  <a:srgbClr val="004B66"/>
                </a:solidFill>
                <a:latin typeface="Arial" charset="0"/>
                <a:cs typeface="Arial" charset="0"/>
              </a:rPr>
              <a:t>|  Financial Services</a:t>
            </a:r>
          </a:p>
        </p:txBody>
      </p:sp>
      <p:sp>
        <p:nvSpPr>
          <p:cNvPr id="30726" name="Rectangle 134"/>
          <p:cNvSpPr>
            <a:spLocks noGrp="1" noChangeArrowheads="1"/>
          </p:cNvSpPr>
          <p:nvPr>
            <p:ph type="title"/>
          </p:nvPr>
        </p:nvSpPr>
        <p:spPr bwMode="auto">
          <a:xfrm>
            <a:off x="261938" y="212725"/>
            <a:ext cx="9439275"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p>
        </p:txBody>
      </p:sp>
      <p:sp>
        <p:nvSpPr>
          <p:cNvPr id="30727" name="Rectangle 135"/>
          <p:cNvSpPr>
            <a:spLocks noGrp="1" noChangeArrowheads="1"/>
          </p:cNvSpPr>
          <p:nvPr>
            <p:ph type="body" idx="1"/>
          </p:nvPr>
        </p:nvSpPr>
        <p:spPr bwMode="auto">
          <a:xfrm>
            <a:off x="26193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30728" name="Picture 138" descr="OK_Capgemini"/>
          <p:cNvPicPr>
            <a:picLocks noChangeAspect="1" noChangeArrowheads="1"/>
          </p:cNvPicPr>
          <p:nvPr/>
        </p:nvPicPr>
        <p:blipFill>
          <a:blip r:embed="rId16" cstate="screen">
            <a:clrChange>
              <a:clrFrom>
                <a:srgbClr val="FFFFFF"/>
              </a:clrFrom>
              <a:clrTo>
                <a:srgbClr val="FFFFFF">
                  <a:alpha val="0"/>
                </a:srgbClr>
              </a:clrTo>
            </a:clrChange>
          </a:blip>
          <a:srcRect/>
          <a:stretch>
            <a:fillRect/>
          </a:stretch>
        </p:blipFill>
        <p:spPr bwMode="auto">
          <a:xfrm>
            <a:off x="171450" y="6361113"/>
            <a:ext cx="1560513" cy="339725"/>
          </a:xfrm>
          <a:prstGeom prst="rect">
            <a:avLst/>
          </a:prstGeom>
          <a:noFill/>
          <a:ln w="9525">
            <a:noFill/>
            <a:miter lim="800000"/>
            <a:headEnd/>
            <a:tailEnd/>
          </a:ln>
        </p:spPr>
      </p:pic>
      <p:sp>
        <p:nvSpPr>
          <p:cNvPr id="1033" name="Text Box 4"/>
          <p:cNvSpPr txBox="1">
            <a:spLocks noChangeArrowheads="1"/>
          </p:cNvSpPr>
          <p:nvPr/>
        </p:nvSpPr>
        <p:spPr bwMode="auto">
          <a:xfrm>
            <a:off x="1897063" y="6413500"/>
            <a:ext cx="1431925" cy="236538"/>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100" b="0" smtClean="0">
                <a:solidFill>
                  <a:srgbClr val="7F7F7F"/>
                </a:solidFill>
              </a:rPr>
              <a:t>In collaboration with</a:t>
            </a:r>
          </a:p>
        </p:txBody>
      </p:sp>
      <p:sp>
        <p:nvSpPr>
          <p:cNvPr id="1034" name="Line 7"/>
          <p:cNvSpPr>
            <a:spLocks noChangeShapeType="1"/>
          </p:cNvSpPr>
          <p:nvPr/>
        </p:nvSpPr>
        <p:spPr bwMode="gray">
          <a:xfrm>
            <a:off x="9472613" y="6381750"/>
            <a:ext cx="0" cy="430213"/>
          </a:xfrm>
          <a:prstGeom prst="line">
            <a:avLst/>
          </a:prstGeom>
          <a:noFill/>
          <a:ln w="9525">
            <a:solidFill>
              <a:schemeClr val="accent1"/>
            </a:solidFill>
            <a:round/>
            <a:headEnd/>
            <a:tailEnd/>
          </a:ln>
        </p:spPr>
        <p:txBody>
          <a:bodyPr wrap="none" anchor="ctr"/>
          <a:lstStyle/>
          <a:p>
            <a:pPr defTabSz="914400">
              <a:defRPr/>
            </a:pPr>
            <a:endParaRPr lang="fr-FR" sz="2400" b="1">
              <a:solidFill>
                <a:srgbClr val="000000"/>
              </a:solidFill>
              <a:latin typeface="Arial" charset="0"/>
              <a:cs typeface="Arial" charset="0"/>
            </a:endParaRPr>
          </a:p>
        </p:txBody>
      </p:sp>
      <p:sp>
        <p:nvSpPr>
          <p:cNvPr id="20" name="Text Box 4"/>
          <p:cNvSpPr txBox="1">
            <a:spLocks noChangeArrowheads="1"/>
          </p:cNvSpPr>
          <p:nvPr/>
        </p:nvSpPr>
        <p:spPr bwMode="auto">
          <a:xfrm>
            <a:off x="6584950" y="6553200"/>
            <a:ext cx="2840038" cy="228600"/>
          </a:xfrm>
          <a:prstGeom prst="rect">
            <a:avLst/>
          </a:prstGeom>
          <a:noFill/>
          <a:ln w="19050">
            <a:noFill/>
            <a:miter lim="800000"/>
            <a:headEnd/>
            <a:tailEnd/>
          </a:ln>
          <a:effectLst/>
        </p:spPr>
        <p:txBody>
          <a:bodyPr lIns="18288" tIns="18288" rIns="18288" bIns="18288"/>
          <a:lstStyle/>
          <a:p>
            <a:pPr algn="r" defTabSz="914400" eaLnBrk="0" hangingPunct="0">
              <a:lnSpc>
                <a:spcPts val="900"/>
              </a:lnSpc>
              <a:defRPr/>
            </a:pPr>
            <a:r>
              <a:rPr lang="en-US" sz="700" spc="10" dirty="0">
                <a:solidFill>
                  <a:srgbClr val="FFFFFF">
                    <a:lumMod val="50000"/>
                  </a:srgbClr>
                </a:solidFill>
                <a:latin typeface="Arial" charset="0"/>
              </a:rPr>
              <a:t>The information contained in this presentation is proprietary.</a:t>
            </a:r>
          </a:p>
          <a:p>
            <a:pPr algn="r" defTabSz="914400" eaLnBrk="0" hangingPunct="0">
              <a:lnSpc>
                <a:spcPts val="900"/>
              </a:lnSpc>
              <a:defRPr/>
            </a:pPr>
            <a:r>
              <a:rPr lang="en-US" sz="700" spc="10" dirty="0">
                <a:solidFill>
                  <a:srgbClr val="FFFFFF">
                    <a:lumMod val="50000"/>
                  </a:srgbClr>
                </a:solidFill>
                <a:latin typeface="Arial" charset="0"/>
              </a:rPr>
              <a:t>Copyright ©2011 Capgemini. All rights reserved.</a:t>
            </a:r>
          </a:p>
        </p:txBody>
      </p:sp>
      <p:sp>
        <p:nvSpPr>
          <p:cNvPr id="1036" name="TextBox 17"/>
          <p:cNvSpPr txBox="1">
            <a:spLocks noChangeArrowheads="1"/>
          </p:cNvSpPr>
          <p:nvPr/>
        </p:nvSpPr>
        <p:spPr bwMode="auto">
          <a:xfrm>
            <a:off x="9515475" y="6511925"/>
            <a:ext cx="307975" cy="169863"/>
          </a:xfrm>
          <a:prstGeom prst="rect">
            <a:avLst/>
          </a:prstGeom>
          <a:noFill/>
          <a:ln>
            <a:noFill/>
          </a:ln>
          <a:extLst/>
        </p:spPr>
        <p:txBody>
          <a:bodyPr lIns="0" tIns="7200" rIns="0" bIns="7200" anchor="ctr">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defTabSz="914400">
              <a:defRPr/>
            </a:pPr>
            <a:fld id="{7603FA48-1462-4034-9FA2-636B6775A9FF}" type="slidenum">
              <a:rPr lang="en-US" sz="1000" smtClean="0">
                <a:solidFill>
                  <a:srgbClr val="000000"/>
                </a:solidFill>
              </a:rPr>
              <a:pPr defTabSz="914400">
                <a:defRPr/>
              </a:pPr>
              <a:t>‹#›</a:t>
            </a:fld>
            <a:endParaRPr lang="en-US" sz="100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5558" r:id="rId1"/>
    <p:sldLayoutId id="2147485559" r:id="rId2"/>
    <p:sldLayoutId id="2147485560" r:id="rId3"/>
    <p:sldLayoutId id="2147485561" r:id="rId4"/>
    <p:sldLayoutId id="2147485562" r:id="rId5"/>
    <p:sldLayoutId id="2147485563" r:id="rId6"/>
    <p:sldLayoutId id="2147485564" r:id="rId7"/>
    <p:sldLayoutId id="2147485526" r:id="rId8"/>
    <p:sldLayoutId id="2147485527" r:id="rId9"/>
    <p:sldLayoutId id="2147485528" r:id="rId10"/>
    <p:sldLayoutId id="2147485529" r:id="rId11"/>
    <p:sldLayoutId id="2147485530" r:id="rId12"/>
    <p:sldLayoutId id="2147485565" r:id="rId13"/>
    <p:sldLayoutId id="2147485566" r:id="rId14"/>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bwMode="auto">
          <a:xfrm>
            <a:off x="0" y="762000"/>
            <a:ext cx="9906000" cy="18288"/>
          </a:xfrm>
          <a:prstGeom prst="rect">
            <a:avLst/>
          </a:prstGeom>
          <a:gradFill flip="none" rotWithShape="1">
            <a:gsLst>
              <a:gs pos="40000">
                <a:schemeClr val="tx1">
                  <a:lumMod val="50000"/>
                  <a:lumOff val="50000"/>
                </a:schemeClr>
              </a:gs>
              <a:gs pos="90000">
                <a:schemeClr val="tx1">
                  <a:lumMod val="50000"/>
                  <a:lumOff val="50000"/>
                </a:schemeClr>
              </a:gs>
              <a:gs pos="100000">
                <a:schemeClr val="tx1">
                  <a:lumMod val="50000"/>
                  <a:lumOff val="50000"/>
                  <a:alpha val="0"/>
                </a:schemeClr>
              </a:gs>
            </a:gsLst>
            <a:lin ang="0" scaled="1"/>
            <a:tileRect/>
          </a:gradFill>
          <a:ln w="9525" cap="flat" cmpd="sng" algn="ctr">
            <a:noFill/>
            <a:prstDash val="solid"/>
            <a:round/>
            <a:headEnd type="none" w="med" len="med"/>
            <a:tailEnd type="none" w="med" len="med"/>
          </a:ln>
          <a:effectLst/>
        </p:spPr>
        <p:txBody>
          <a:bodyPr wrap="none" anchor="ctr"/>
          <a:lstStyle/>
          <a:p>
            <a:pPr algn="ctr" defTabSz="914400" eaLnBrk="0" hangingPunct="0">
              <a:lnSpc>
                <a:spcPct val="85000"/>
              </a:lnSpc>
              <a:defRPr/>
            </a:pPr>
            <a:endParaRPr lang="fr-FR" sz="2400" b="1">
              <a:solidFill>
                <a:srgbClr val="000000"/>
              </a:solidFill>
            </a:endParaRPr>
          </a:p>
        </p:txBody>
      </p:sp>
      <p:sp>
        <p:nvSpPr>
          <p:cNvPr id="1029" name="Rectangle 120"/>
          <p:cNvSpPr>
            <a:spLocks noChangeArrowheads="1"/>
          </p:cNvSpPr>
          <p:nvPr/>
        </p:nvSpPr>
        <p:spPr bwMode="auto">
          <a:xfrm>
            <a:off x="8143875" y="6318250"/>
            <a:ext cx="1300163" cy="246063"/>
          </a:xfrm>
          <a:prstGeom prst="rect">
            <a:avLst/>
          </a:prstGeom>
          <a:noFill/>
          <a:ln w="19050">
            <a:noFill/>
            <a:miter lim="800000"/>
            <a:headEnd/>
            <a:tailEnd/>
          </a:ln>
        </p:spPr>
        <p:txBody>
          <a:bodyPr wrap="none" lIns="36000" rIns="45720">
            <a:spAutoFit/>
          </a:bodyPr>
          <a:lstStyle/>
          <a:p>
            <a:pPr algn="r" defTabSz="914400" eaLnBrk="0" hangingPunct="0">
              <a:spcBef>
                <a:spcPct val="10000"/>
              </a:spcBef>
              <a:defRPr/>
            </a:pPr>
            <a:r>
              <a:rPr lang="en-US" altLang="en-US" sz="1000" b="1">
                <a:solidFill>
                  <a:srgbClr val="004B66"/>
                </a:solidFill>
              </a:rPr>
              <a:t>|  Financial Services</a:t>
            </a:r>
          </a:p>
        </p:txBody>
      </p:sp>
      <p:sp>
        <p:nvSpPr>
          <p:cNvPr id="31750" name="Rectangle 134"/>
          <p:cNvSpPr>
            <a:spLocks noGrp="1" noChangeArrowheads="1"/>
          </p:cNvSpPr>
          <p:nvPr>
            <p:ph type="title"/>
          </p:nvPr>
        </p:nvSpPr>
        <p:spPr bwMode="auto">
          <a:xfrm>
            <a:off x="261938" y="212725"/>
            <a:ext cx="9439275" cy="549275"/>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altLang="en-US" smtClean="0"/>
              <a:t>Click to edit Master title style</a:t>
            </a:r>
          </a:p>
        </p:txBody>
      </p:sp>
      <p:sp>
        <p:nvSpPr>
          <p:cNvPr id="31751" name="Rectangle 135"/>
          <p:cNvSpPr>
            <a:spLocks noGrp="1" noChangeArrowheads="1"/>
          </p:cNvSpPr>
          <p:nvPr>
            <p:ph type="body" idx="1"/>
          </p:nvPr>
        </p:nvSpPr>
        <p:spPr bwMode="auto">
          <a:xfrm>
            <a:off x="261938" y="990600"/>
            <a:ext cx="9410700" cy="50292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31752" name="Picture 138" descr="OK_Capgemini"/>
          <p:cNvPicPr>
            <a:picLocks noChangeAspect="1" noChangeArrowheads="1"/>
          </p:cNvPicPr>
          <p:nvPr/>
        </p:nvPicPr>
        <p:blipFill>
          <a:blip r:embed="rId17" cstate="screen">
            <a:clrChange>
              <a:clrFrom>
                <a:srgbClr val="FFFFFF"/>
              </a:clrFrom>
              <a:clrTo>
                <a:srgbClr val="FFFFFF">
                  <a:alpha val="0"/>
                </a:srgbClr>
              </a:clrTo>
            </a:clrChange>
          </a:blip>
          <a:srcRect/>
          <a:stretch>
            <a:fillRect/>
          </a:stretch>
        </p:blipFill>
        <p:spPr bwMode="auto">
          <a:xfrm>
            <a:off x="171450" y="6361113"/>
            <a:ext cx="1560513" cy="339725"/>
          </a:xfrm>
          <a:prstGeom prst="rect">
            <a:avLst/>
          </a:prstGeom>
          <a:noFill/>
          <a:ln w="9525">
            <a:noFill/>
            <a:miter lim="800000"/>
            <a:headEnd/>
            <a:tailEnd/>
          </a:ln>
        </p:spPr>
      </p:pic>
      <p:sp>
        <p:nvSpPr>
          <p:cNvPr id="1033" name="Text Box 4"/>
          <p:cNvSpPr txBox="1">
            <a:spLocks noChangeArrowheads="1"/>
          </p:cNvSpPr>
          <p:nvPr/>
        </p:nvSpPr>
        <p:spPr bwMode="auto">
          <a:xfrm>
            <a:off x="1897063" y="6413500"/>
            <a:ext cx="1431925" cy="236538"/>
          </a:xfrm>
          <a:prstGeom prst="rect">
            <a:avLst/>
          </a:prstGeom>
          <a:noFill/>
          <a:ln>
            <a:noFill/>
          </a:ln>
          <a:extLst/>
        </p:spPr>
        <p:txBody>
          <a:bodyPr wrap="none">
            <a:spAutoFit/>
          </a:bodyPr>
          <a:lstStyle>
            <a:lvl1pPr eaLnBrk="0" hangingPunct="0">
              <a:defRPr sz="2400" b="1">
                <a:solidFill>
                  <a:schemeClr val="tx1"/>
                </a:solidFill>
                <a:latin typeface="Arial" pitchFamily="34" charset="0"/>
                <a:cs typeface="Arial" pitchFamily="34" charset="0"/>
              </a:defRPr>
            </a:lvl1pPr>
            <a:lvl2pPr marL="742950" indent="-285750" eaLnBrk="0" hangingPunct="0">
              <a:defRPr sz="2400" b="1">
                <a:solidFill>
                  <a:schemeClr val="tx1"/>
                </a:solidFill>
                <a:latin typeface="Arial" pitchFamily="34" charset="0"/>
                <a:cs typeface="Arial" pitchFamily="34" charset="0"/>
              </a:defRPr>
            </a:lvl2pPr>
            <a:lvl3pPr marL="1143000" indent="-228600" eaLnBrk="0" hangingPunct="0">
              <a:defRPr sz="2400" b="1">
                <a:solidFill>
                  <a:schemeClr val="tx1"/>
                </a:solidFill>
                <a:latin typeface="Arial" pitchFamily="34" charset="0"/>
                <a:cs typeface="Arial" pitchFamily="34" charset="0"/>
              </a:defRPr>
            </a:lvl3pPr>
            <a:lvl4pPr marL="1600200" indent="-228600" eaLnBrk="0" hangingPunct="0">
              <a:defRPr sz="2400" b="1">
                <a:solidFill>
                  <a:schemeClr val="tx1"/>
                </a:solidFill>
                <a:latin typeface="Arial" pitchFamily="34" charset="0"/>
                <a:cs typeface="Arial" pitchFamily="34" charset="0"/>
              </a:defRPr>
            </a:lvl4pPr>
            <a:lvl5pPr marL="2057400" indent="-228600" eaLnBrk="0" hangingPunct="0">
              <a:defRPr sz="2400"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cs typeface="Arial" pitchFamily="34" charset="0"/>
              </a:defRPr>
            </a:lvl9pPr>
          </a:lstStyle>
          <a:p>
            <a:pPr algn="ctr" defTabSz="914400">
              <a:lnSpc>
                <a:spcPct val="85000"/>
              </a:lnSpc>
              <a:defRPr/>
            </a:pPr>
            <a:r>
              <a:rPr lang="en-US" sz="1100" b="0" smtClean="0">
                <a:solidFill>
                  <a:srgbClr val="7F7F7F"/>
                </a:solidFill>
              </a:rPr>
              <a:t>In collaboration with</a:t>
            </a:r>
          </a:p>
        </p:txBody>
      </p:sp>
      <p:sp>
        <p:nvSpPr>
          <p:cNvPr id="1034" name="Line 7"/>
          <p:cNvSpPr>
            <a:spLocks noChangeShapeType="1"/>
          </p:cNvSpPr>
          <p:nvPr/>
        </p:nvSpPr>
        <p:spPr bwMode="gray">
          <a:xfrm>
            <a:off x="9472613" y="6381750"/>
            <a:ext cx="0" cy="430213"/>
          </a:xfrm>
          <a:prstGeom prst="line">
            <a:avLst/>
          </a:prstGeom>
          <a:noFill/>
          <a:ln w="9525">
            <a:solidFill>
              <a:schemeClr val="accent1"/>
            </a:solidFill>
            <a:round/>
            <a:headEnd/>
            <a:tailEnd/>
          </a:ln>
        </p:spPr>
        <p:txBody>
          <a:bodyPr wrap="none" anchor="ctr"/>
          <a:lstStyle/>
          <a:p>
            <a:pPr defTabSz="914400" eaLnBrk="0" hangingPunct="0">
              <a:defRPr/>
            </a:pPr>
            <a:endParaRPr lang="fr-FR" sz="2400" b="1">
              <a:solidFill>
                <a:srgbClr val="000000"/>
              </a:solidFill>
            </a:endParaRPr>
          </a:p>
        </p:txBody>
      </p:sp>
      <p:sp>
        <p:nvSpPr>
          <p:cNvPr id="20" name="Text Box 4"/>
          <p:cNvSpPr txBox="1">
            <a:spLocks noChangeArrowheads="1"/>
          </p:cNvSpPr>
          <p:nvPr/>
        </p:nvSpPr>
        <p:spPr bwMode="auto">
          <a:xfrm>
            <a:off x="6584950" y="6553200"/>
            <a:ext cx="2840038" cy="228600"/>
          </a:xfrm>
          <a:prstGeom prst="rect">
            <a:avLst/>
          </a:prstGeom>
          <a:noFill/>
          <a:ln w="19050">
            <a:noFill/>
            <a:miter lim="800000"/>
            <a:headEnd/>
            <a:tailEnd/>
          </a:ln>
          <a:effectLst/>
        </p:spPr>
        <p:txBody>
          <a:bodyPr lIns="18288" tIns="18288" rIns="18288" bIns="18288"/>
          <a:lstStyle/>
          <a:p>
            <a:pPr algn="r" defTabSz="914400" eaLnBrk="0" hangingPunct="0">
              <a:lnSpc>
                <a:spcPts val="900"/>
              </a:lnSpc>
              <a:defRPr/>
            </a:pPr>
            <a:r>
              <a:rPr lang="en-US" sz="700" spc="10" dirty="0">
                <a:solidFill>
                  <a:srgbClr val="FFFFFF">
                    <a:lumMod val="50000"/>
                  </a:srgbClr>
                </a:solidFill>
                <a:latin typeface="Arial" charset="0"/>
              </a:rPr>
              <a:t>The information contained in this presentation is proprietary.</a:t>
            </a:r>
          </a:p>
          <a:p>
            <a:pPr algn="r" defTabSz="914400" eaLnBrk="0" hangingPunct="0">
              <a:lnSpc>
                <a:spcPts val="900"/>
              </a:lnSpc>
              <a:defRPr/>
            </a:pPr>
            <a:r>
              <a:rPr lang="en-US" sz="700" spc="10" dirty="0">
                <a:solidFill>
                  <a:srgbClr val="FFFFFF">
                    <a:lumMod val="50000"/>
                  </a:srgbClr>
                </a:solidFill>
                <a:latin typeface="Arial" charset="0"/>
              </a:rPr>
              <a:t>Copyright ©2011 Capgemini. All rights reserved.</a:t>
            </a:r>
          </a:p>
        </p:txBody>
      </p:sp>
      <p:sp>
        <p:nvSpPr>
          <p:cNvPr id="1036" name="TextBox 17"/>
          <p:cNvSpPr txBox="1">
            <a:spLocks noChangeArrowheads="1"/>
          </p:cNvSpPr>
          <p:nvPr/>
        </p:nvSpPr>
        <p:spPr bwMode="auto">
          <a:xfrm>
            <a:off x="9515475" y="6511925"/>
            <a:ext cx="307975" cy="169863"/>
          </a:xfrm>
          <a:prstGeom prst="rect">
            <a:avLst/>
          </a:prstGeom>
          <a:noFill/>
          <a:ln>
            <a:noFill/>
          </a:ln>
          <a:extLst/>
        </p:spPr>
        <p:txBody>
          <a:bodyPr lIns="0" tIns="7200" rIns="0" bIns="7200" anchor="ctr">
            <a:spAutoFit/>
          </a:bodyPr>
          <a:lstStyle/>
          <a:p>
            <a:pPr defTabSz="914400" eaLnBrk="0" hangingPunct="0">
              <a:defRPr/>
            </a:pPr>
            <a:fld id="{BBDD174C-658A-43D3-8617-05908D0B99EE}" type="slidenum">
              <a:rPr lang="en-US" altLang="en-US" sz="1000" b="1">
                <a:solidFill>
                  <a:srgbClr val="000000"/>
                </a:solidFill>
              </a:rPr>
              <a:pPr defTabSz="914400" eaLnBrk="0" hangingPunct="0">
                <a:defRPr/>
              </a:pPr>
              <a:t>‹#›</a:t>
            </a:fld>
            <a:endParaRPr lang="en-US" altLang="en-US" sz="1000" b="1">
              <a:solidFill>
                <a:srgbClr val="000000"/>
              </a:solidFill>
            </a:endParaRPr>
          </a:p>
        </p:txBody>
      </p:sp>
    </p:spTree>
  </p:cSld>
  <p:clrMap bg1="lt1" tx1="dk1" bg2="lt2" tx2="dk2" accent1="accent1" accent2="accent2" accent3="accent3" accent4="accent4" accent5="accent5" accent6="accent6" hlink="hlink" folHlink="folHlink"/>
  <p:sldLayoutIdLst>
    <p:sldLayoutId id="2147485567" r:id="rId1"/>
    <p:sldLayoutId id="2147485568" r:id="rId2"/>
    <p:sldLayoutId id="2147485569" r:id="rId3"/>
    <p:sldLayoutId id="2147485570" r:id="rId4"/>
    <p:sldLayoutId id="2147485571" r:id="rId5"/>
    <p:sldLayoutId id="2147485572" r:id="rId6"/>
    <p:sldLayoutId id="2147485573" r:id="rId7"/>
    <p:sldLayoutId id="2147485531" r:id="rId8"/>
    <p:sldLayoutId id="2147485532" r:id="rId9"/>
    <p:sldLayoutId id="2147485533" r:id="rId10"/>
    <p:sldLayoutId id="2147485534" r:id="rId11"/>
    <p:sldLayoutId id="2147485535" r:id="rId12"/>
    <p:sldLayoutId id="2147485574" r:id="rId13"/>
    <p:sldLayoutId id="2147485575" r:id="rId14"/>
    <p:sldLayoutId id="2147485576" r:id="rId15"/>
  </p:sldLayoutIdLst>
  <p:transition>
    <p:wipe dir="r"/>
  </p:transition>
  <p:hf sldNum="0" hdr="0" ftr="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Narrow" pitchFamily="34" charset="0"/>
        </a:defRPr>
      </a:lvl2pPr>
      <a:lvl3pPr algn="l" rtl="0" eaLnBrk="0" fontAlgn="base" hangingPunct="0">
        <a:spcBef>
          <a:spcPct val="0"/>
        </a:spcBef>
        <a:spcAft>
          <a:spcPct val="0"/>
        </a:spcAft>
        <a:defRPr sz="2200" b="1">
          <a:solidFill>
            <a:schemeClr val="tx2"/>
          </a:solidFill>
          <a:latin typeface="Arial Narrow" pitchFamily="34" charset="0"/>
        </a:defRPr>
      </a:lvl3pPr>
      <a:lvl4pPr algn="l" rtl="0" eaLnBrk="0" fontAlgn="base" hangingPunct="0">
        <a:spcBef>
          <a:spcPct val="0"/>
        </a:spcBef>
        <a:spcAft>
          <a:spcPct val="0"/>
        </a:spcAft>
        <a:defRPr sz="2200" b="1">
          <a:solidFill>
            <a:schemeClr val="tx2"/>
          </a:solidFill>
          <a:latin typeface="Arial Narrow" pitchFamily="34" charset="0"/>
        </a:defRPr>
      </a:lvl4pPr>
      <a:lvl5pPr algn="l" rtl="0" eaLnBrk="0" fontAlgn="base" hangingPunct="0">
        <a:spcBef>
          <a:spcPct val="0"/>
        </a:spcBef>
        <a:spcAft>
          <a:spcPct val="0"/>
        </a:spcAft>
        <a:defRPr sz="2200" b="1">
          <a:solidFill>
            <a:schemeClr val="tx2"/>
          </a:solidFill>
          <a:latin typeface="Arial Narrow" pitchFamily="34" charset="0"/>
        </a:defRPr>
      </a:lvl5pPr>
      <a:lvl6pPr marL="457200" algn="l" rtl="0" eaLnBrk="1" fontAlgn="base" hangingPunct="1">
        <a:spcBef>
          <a:spcPct val="0"/>
        </a:spcBef>
        <a:spcAft>
          <a:spcPct val="0"/>
        </a:spcAft>
        <a:defRPr sz="2400" b="1">
          <a:solidFill>
            <a:schemeClr val="tx2"/>
          </a:solidFill>
          <a:latin typeface="Arial Narrow" pitchFamily="34" charset="0"/>
        </a:defRPr>
      </a:lvl6pPr>
      <a:lvl7pPr marL="914400" algn="l" rtl="0" eaLnBrk="1" fontAlgn="base" hangingPunct="1">
        <a:spcBef>
          <a:spcPct val="0"/>
        </a:spcBef>
        <a:spcAft>
          <a:spcPct val="0"/>
        </a:spcAft>
        <a:defRPr sz="2400" b="1">
          <a:solidFill>
            <a:schemeClr val="tx2"/>
          </a:solidFill>
          <a:latin typeface="Arial Narrow" pitchFamily="34" charset="0"/>
        </a:defRPr>
      </a:lvl7pPr>
      <a:lvl8pPr marL="1371600" algn="l" rtl="0" eaLnBrk="1" fontAlgn="base" hangingPunct="1">
        <a:spcBef>
          <a:spcPct val="0"/>
        </a:spcBef>
        <a:spcAft>
          <a:spcPct val="0"/>
        </a:spcAft>
        <a:defRPr sz="2400" b="1">
          <a:solidFill>
            <a:schemeClr val="tx2"/>
          </a:solidFill>
          <a:latin typeface="Arial Narrow" pitchFamily="34" charset="0"/>
        </a:defRPr>
      </a:lvl8pPr>
      <a:lvl9pPr marL="1828800" algn="l" rtl="0" eaLnBrk="1" fontAlgn="base" hangingPunct="1">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ts val="600"/>
        </a:spcAft>
        <a:buClr>
          <a:schemeClr val="accent2"/>
        </a:buClr>
        <a:buFont typeface="Wingdings" pitchFamily="2" charset="2"/>
        <a:defRPr>
          <a:solidFill>
            <a:schemeClr val="tx1"/>
          </a:solidFill>
          <a:latin typeface="+mn-lt"/>
          <a:ea typeface="+mn-ea"/>
          <a:cs typeface="+mn-cs"/>
        </a:defRPr>
      </a:lvl1pPr>
      <a:lvl2pPr marL="228600" indent="-227013" algn="l" rtl="0" eaLnBrk="0" fontAlgn="base" hangingPunct="0">
        <a:spcBef>
          <a:spcPct val="0"/>
        </a:spcBef>
        <a:spcAft>
          <a:spcPts val="600"/>
        </a:spcAft>
        <a:buClr>
          <a:schemeClr val="tx2"/>
        </a:buClr>
        <a:buFont typeface="Wingdings" pitchFamily="2" charset="2"/>
        <a:buChar char="§"/>
        <a:defRPr sz="1600">
          <a:solidFill>
            <a:schemeClr val="tx1"/>
          </a:solidFill>
          <a:latin typeface="+mn-lt"/>
        </a:defRPr>
      </a:lvl2pPr>
      <a:lvl3pPr marL="457200" indent="-228600" algn="l" rtl="0" eaLnBrk="0" fontAlgn="base" hangingPunct="0">
        <a:spcBef>
          <a:spcPct val="0"/>
        </a:spcBef>
        <a:spcAft>
          <a:spcPts val="600"/>
        </a:spcAft>
        <a:buClr>
          <a:schemeClr val="tx2"/>
        </a:buClr>
        <a:buChar char="•"/>
        <a:defRPr sz="1400">
          <a:solidFill>
            <a:schemeClr val="tx1"/>
          </a:solidFill>
          <a:latin typeface="+mn-lt"/>
        </a:defRPr>
      </a:lvl3pPr>
      <a:lvl4pPr marL="685800" indent="-228600" algn="l" rtl="0" eaLnBrk="0" fontAlgn="base" hangingPunct="0">
        <a:spcBef>
          <a:spcPct val="0"/>
        </a:spcBef>
        <a:spcAft>
          <a:spcPts val="600"/>
        </a:spcAft>
        <a:buClr>
          <a:schemeClr val="tx2"/>
        </a:buClr>
        <a:buFont typeface="Symbol" pitchFamily="18" charset="2"/>
        <a:buChar char="-"/>
        <a:defRPr sz="1200">
          <a:solidFill>
            <a:schemeClr val="tx1"/>
          </a:solidFill>
          <a:latin typeface="+mn-lt"/>
        </a:defRPr>
      </a:lvl4pPr>
      <a:lvl5pPr marL="914400" indent="-228600" algn="l" rtl="0" eaLnBrk="0" fontAlgn="base" hangingPunct="0">
        <a:spcBef>
          <a:spcPct val="0"/>
        </a:spcBef>
        <a:spcAft>
          <a:spcPts val="600"/>
        </a:spcAft>
        <a:buClr>
          <a:schemeClr val="tx2"/>
        </a:buClr>
        <a:buFont typeface="Wingdings" pitchFamily="2" charset="2"/>
        <a:buChar char="§"/>
        <a:defRPr sz="1200">
          <a:solidFill>
            <a:schemeClr val="tx1"/>
          </a:solidFill>
          <a:latin typeface="+mn-lt"/>
        </a:defRPr>
      </a:lvl5pPr>
      <a:lvl6pPr marL="11445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1" fontAlgn="base" hangingPunct="1">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a:xfrm>
            <a:off x="-1" y="1396999"/>
            <a:ext cx="9904414" cy="601133"/>
          </a:xfrm>
        </p:spPr>
        <p:txBody>
          <a:bodyPr/>
          <a:lstStyle/>
          <a:p>
            <a:pPr algn="ctr" fontAlgn="auto">
              <a:spcAft>
                <a:spcPts val="0"/>
              </a:spcAft>
              <a:defRPr/>
            </a:pPr>
            <a:r>
              <a:rPr lang="en-US" sz="4400" dirty="0" smtClean="0">
                <a:latin typeface="Verdana" pitchFamily="34" charset="0"/>
                <a:ea typeface="Verdana" pitchFamily="34" charset="0"/>
                <a:cs typeface="Verdana" pitchFamily="34" charset="0"/>
              </a:rPr>
              <a:t>Unit Testing</a:t>
            </a:r>
            <a:endParaRPr sz="4400" dirty="0">
              <a:latin typeface="Verdana" pitchFamily="34" charset="0"/>
              <a:ea typeface="Verdana" pitchFamily="34" charset="0"/>
              <a:cs typeface="Verdana" pitchFamily="34" charset="0"/>
            </a:endParaRPr>
          </a:p>
        </p:txBody>
      </p:sp>
      <p:sp>
        <p:nvSpPr>
          <p:cNvPr id="6" name="Espace réservé du texte 5"/>
          <p:cNvSpPr>
            <a:spLocks noGrp="1"/>
          </p:cNvSpPr>
          <p:nvPr>
            <p:ph type="subTitle" idx="1"/>
          </p:nvPr>
        </p:nvSpPr>
        <p:spPr/>
        <p:txBody>
          <a:bodyPr/>
          <a:lstStyle/>
          <a:p>
            <a:pPr algn="r" fontAlgn="auto">
              <a:buClr>
                <a:schemeClr val="accent5"/>
              </a:buClr>
              <a:defRPr/>
            </a:pPr>
            <a:endParaRPr lang="en-US"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TFS  Build</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500" dirty="0" smtClean="0">
                <a:latin typeface="Verdana" pitchFamily="34" charset="0"/>
                <a:ea typeface="Verdana" pitchFamily="34" charset="0"/>
                <a:cs typeface="Verdana" pitchFamily="34" charset="0"/>
              </a:rPr>
              <a:t>Team Foundation Build provides the functionality of a public build lab and is part of Visual Studio Team Foundation Server.</a:t>
            </a:r>
          </a:p>
          <a:p>
            <a:pPr>
              <a:buFont typeface="Wingdings" pitchFamily="2" charset="2"/>
              <a:buChar char="Ø"/>
            </a:pPr>
            <a:r>
              <a:rPr lang="en-US" sz="1500" dirty="0" smtClean="0">
                <a:latin typeface="Verdana" pitchFamily="34" charset="0"/>
                <a:ea typeface="Verdana" pitchFamily="34" charset="0"/>
                <a:cs typeface="Verdana" pitchFamily="34" charset="0"/>
              </a:rPr>
              <a:t> With Team Foundation Build, enterprise build managers can synchronize the sources, compile the application, run associated unit tests, perform code analysis, release builds on a file server, and publish build reports. </a:t>
            </a:r>
          </a:p>
          <a:p>
            <a:pPr>
              <a:buFont typeface="Wingdings" pitchFamily="2" charset="2"/>
              <a:buChar char="Ø"/>
            </a:pPr>
            <a:r>
              <a:rPr lang="en-US" sz="1500" dirty="0" smtClean="0">
                <a:latin typeface="Verdana" pitchFamily="34" charset="0"/>
                <a:ea typeface="Verdana" pitchFamily="34" charset="0"/>
                <a:cs typeface="Verdana" pitchFamily="34" charset="0"/>
              </a:rPr>
              <a:t>Team Foundation Build works with other Team System tools during the build process, including source control, work item tracking, and with test tools. </a:t>
            </a:r>
          </a:p>
          <a:p>
            <a:pPr>
              <a:buFont typeface="Wingdings" pitchFamily="2" charset="2"/>
              <a:buChar char="Ø"/>
            </a:pPr>
            <a:r>
              <a:rPr lang="en-US" sz="1500" b="1" dirty="0" smtClean="0">
                <a:latin typeface="Verdana" pitchFamily="34" charset="0"/>
                <a:ea typeface="Verdana" pitchFamily="34" charset="0"/>
                <a:cs typeface="Verdana" pitchFamily="34" charset="0"/>
              </a:rPr>
              <a:t>Team Foundation Build:</a:t>
            </a:r>
            <a:r>
              <a:rPr lang="en-US" sz="1500" dirty="0" smtClean="0">
                <a:latin typeface="Verdana" pitchFamily="34" charset="0"/>
                <a:ea typeface="Verdana" pitchFamily="34" charset="0"/>
                <a:cs typeface="Verdana" pitchFamily="34" charset="0"/>
              </a:rPr>
              <a:t> </a:t>
            </a:r>
          </a:p>
          <a:p>
            <a:pPr>
              <a:buFont typeface="Wingdings" pitchFamily="2" charset="2"/>
              <a:buChar char="Ø"/>
            </a:pPr>
            <a:r>
              <a:rPr lang="en-US" sz="1500" b="1" dirty="0" smtClean="0">
                <a:latin typeface="Verdana" pitchFamily="34" charset="0"/>
                <a:ea typeface="Verdana" pitchFamily="34" charset="0"/>
                <a:cs typeface="Verdana" pitchFamily="34" charset="0"/>
              </a:rPr>
              <a:t>Build Type   </a:t>
            </a:r>
            <a:r>
              <a:rPr lang="en-US" sz="1500" dirty="0" smtClean="0">
                <a:latin typeface="Verdana" pitchFamily="34" charset="0"/>
                <a:ea typeface="Verdana" pitchFamily="34" charset="0"/>
                <a:cs typeface="Verdana" pitchFamily="34" charset="0"/>
              </a:rPr>
              <a:t>Provides an interface which lets the user define the build steps and build parameters needed for their builds.</a:t>
            </a:r>
          </a:p>
          <a:p>
            <a:pPr>
              <a:buFont typeface="Wingdings" pitchFamily="2" charset="2"/>
              <a:buChar char="Ø"/>
            </a:pPr>
            <a:r>
              <a:rPr lang="en-US" sz="1500" b="1" dirty="0" smtClean="0">
                <a:latin typeface="Verdana" pitchFamily="34" charset="0"/>
                <a:ea typeface="Verdana" pitchFamily="34" charset="0"/>
                <a:cs typeface="Verdana" pitchFamily="34" charset="0"/>
              </a:rPr>
              <a:t>Build Execution</a:t>
            </a:r>
            <a:r>
              <a:rPr lang="en-US" sz="1500" dirty="0" smtClean="0">
                <a:latin typeface="Verdana" pitchFamily="34" charset="0"/>
                <a:ea typeface="Verdana" pitchFamily="34" charset="0"/>
                <a:cs typeface="Verdana" pitchFamily="34" charset="0"/>
              </a:rPr>
              <a:t>   Leverages the build type to build the product and generate build outputs. It runs all build steps including execution of test code, updates work items, and calculates build metrics.</a:t>
            </a:r>
          </a:p>
          <a:p>
            <a:pPr>
              <a:buFont typeface="Wingdings" pitchFamily="2" charset="2"/>
              <a:buChar char="Ø"/>
            </a:pPr>
            <a:r>
              <a:rPr lang="en-US" sz="1500" b="1" dirty="0" smtClean="0">
                <a:latin typeface="Verdana" pitchFamily="34" charset="0"/>
                <a:ea typeface="Verdana" pitchFamily="34" charset="0"/>
                <a:cs typeface="Verdana" pitchFamily="34" charset="0"/>
              </a:rPr>
              <a:t>Build Report</a:t>
            </a:r>
            <a:r>
              <a:rPr lang="en-US" sz="1500" dirty="0" smtClean="0">
                <a:latin typeface="Verdana" pitchFamily="34" charset="0"/>
                <a:ea typeface="Verdana" pitchFamily="34" charset="0"/>
                <a:cs typeface="Verdana" pitchFamily="34" charset="0"/>
              </a:rPr>
              <a:t>   Provides a view into the execution of the build. The report lists the overall build status including detailed build steps, work items resolved, code changes, and summary of test execution. The build reports are viewable from Team Build Browser.  </a:t>
            </a:r>
          </a:p>
          <a:p>
            <a:endParaRPr lang="en-US" sz="1500" dirty="0" smtClean="0">
              <a:latin typeface="Verdana" pitchFamily="34" charset="0"/>
              <a:ea typeface="Verdana" pitchFamily="34" charset="0"/>
              <a:cs typeface="Verdana" pitchFamily="34" charset="0"/>
            </a:endParaRPr>
          </a:p>
          <a:p>
            <a:endParaRPr lang="en-US" sz="1500" dirty="0">
              <a:latin typeface="Verdana" pitchFamily="34" charset="0"/>
              <a:ea typeface="Verdana" pitchFamily="34" charset="0"/>
              <a:cs typeface="Verdan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TFS Build(Source Control)</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None/>
            </a:pPr>
            <a:r>
              <a:rPr lang="en-US" sz="1800" dirty="0" smtClean="0">
                <a:latin typeface="Verdana" pitchFamily="34" charset="0"/>
                <a:ea typeface="Verdana" pitchFamily="34" charset="0"/>
                <a:cs typeface="Verdana" pitchFamily="34" charset="0"/>
              </a:rPr>
              <a:t>There are two primary types of roles that use Team Foundation source control. </a:t>
            </a:r>
          </a:p>
          <a:p>
            <a:pPr>
              <a:buFont typeface="Wingdings" pitchFamily="2" charset="2"/>
              <a:buChar char="Ø"/>
            </a:pPr>
            <a:r>
              <a:rPr lang="en-US" sz="1800" b="1" dirty="0" smtClean="0">
                <a:latin typeface="Verdana" pitchFamily="34" charset="0"/>
                <a:ea typeface="Verdana" pitchFamily="34" charset="0"/>
                <a:cs typeface="Verdana" pitchFamily="34" charset="0"/>
              </a:rPr>
              <a:t>Contributor</a:t>
            </a:r>
            <a:r>
              <a:rPr lang="en-US" sz="1800" dirty="0" smtClean="0">
                <a:latin typeface="Verdana" pitchFamily="34" charset="0"/>
                <a:ea typeface="Verdana" pitchFamily="34" charset="0"/>
                <a:cs typeface="Verdana" pitchFamily="34" charset="0"/>
              </a:rPr>
              <a:t>   A contributor is a user of Team Foundation source control who is primarily concerned with adding, deleting, and modifying files in the source control server.  </a:t>
            </a:r>
          </a:p>
          <a:p>
            <a:pPr>
              <a:buNone/>
            </a:pPr>
            <a:r>
              <a:rPr lang="en-US" sz="1800" dirty="0" smtClean="0">
                <a:latin typeface="Verdana" pitchFamily="34" charset="0"/>
                <a:ea typeface="Verdana" pitchFamily="34" charset="0"/>
                <a:cs typeface="Verdana" pitchFamily="34" charset="0"/>
              </a:rPr>
              <a:t>   A contributor will use Team Foundation source control to: </a:t>
            </a:r>
          </a:p>
          <a:p>
            <a:pPr lvl="1">
              <a:buFont typeface="Arial" pitchFamily="34" charset="0"/>
              <a:buChar char="•"/>
            </a:pPr>
            <a:r>
              <a:rPr lang="en-US" dirty="0" smtClean="0">
                <a:latin typeface="Verdana" pitchFamily="34" charset="0"/>
                <a:ea typeface="Verdana" pitchFamily="34" charset="0"/>
                <a:cs typeface="Verdana" pitchFamily="34" charset="0"/>
              </a:rPr>
              <a:t>Retrieve files from the source control server.</a:t>
            </a:r>
          </a:p>
          <a:p>
            <a:pPr lvl="1">
              <a:buFont typeface="Arial" pitchFamily="34" charset="0"/>
              <a:buChar char="•"/>
            </a:pPr>
            <a:r>
              <a:rPr lang="en-US" dirty="0" smtClean="0">
                <a:latin typeface="Verdana" pitchFamily="34" charset="0"/>
                <a:ea typeface="Verdana" pitchFamily="34" charset="0"/>
                <a:cs typeface="Verdana" pitchFamily="34" charset="0"/>
              </a:rPr>
              <a:t>Check out files for modification.</a:t>
            </a:r>
          </a:p>
          <a:p>
            <a:pPr lvl="1">
              <a:buFont typeface="Arial" pitchFamily="34" charset="0"/>
              <a:buChar char="•"/>
            </a:pPr>
            <a:r>
              <a:rPr lang="en-US" dirty="0" smtClean="0">
                <a:latin typeface="Verdana" pitchFamily="34" charset="0"/>
                <a:ea typeface="Verdana" pitchFamily="34" charset="0"/>
                <a:cs typeface="Verdana" pitchFamily="34" charset="0"/>
              </a:rPr>
              <a:t>Check in modified files.</a:t>
            </a:r>
          </a:p>
          <a:p>
            <a:pPr lvl="1">
              <a:buFont typeface="Arial" pitchFamily="34" charset="0"/>
              <a:buChar char="•"/>
            </a:pPr>
            <a:r>
              <a:rPr lang="en-US" dirty="0" smtClean="0">
                <a:latin typeface="Verdana" pitchFamily="34" charset="0"/>
                <a:ea typeface="Verdana" pitchFamily="34" charset="0"/>
                <a:cs typeface="Verdana" pitchFamily="34" charset="0"/>
              </a:rPr>
              <a:t>Add files to the source control server.</a:t>
            </a:r>
          </a:p>
          <a:p>
            <a:pPr lvl="1">
              <a:buFont typeface="Arial" pitchFamily="34" charset="0"/>
              <a:buChar char="•"/>
            </a:pPr>
            <a:r>
              <a:rPr lang="en-US" dirty="0" smtClean="0">
                <a:latin typeface="Verdana" pitchFamily="34" charset="0"/>
                <a:ea typeface="Verdana" pitchFamily="34" charset="0"/>
                <a:cs typeface="Verdana" pitchFamily="34" charset="0"/>
              </a:rPr>
              <a:t>Delete files from the source control server.</a:t>
            </a:r>
          </a:p>
          <a:p>
            <a:pPr lvl="1">
              <a:buFont typeface="Arial" pitchFamily="34" charset="0"/>
              <a:buChar char="•"/>
            </a:pPr>
            <a:r>
              <a:rPr lang="en-US" dirty="0" smtClean="0">
                <a:latin typeface="Verdana" pitchFamily="34" charset="0"/>
                <a:ea typeface="Verdana" pitchFamily="34" charset="0"/>
                <a:cs typeface="Verdana" pitchFamily="34" charset="0"/>
              </a:rPr>
              <a:t>Compare files.</a:t>
            </a:r>
          </a:p>
          <a:p>
            <a:pPr lvl="1">
              <a:buFont typeface="Arial" pitchFamily="34" charset="0"/>
              <a:buChar char="•"/>
            </a:pPr>
            <a:r>
              <a:rPr lang="en-US" dirty="0" smtClean="0">
                <a:latin typeface="Verdana" pitchFamily="34" charset="0"/>
                <a:ea typeface="Verdana" pitchFamily="34" charset="0"/>
                <a:cs typeface="Verdana" pitchFamily="34" charset="0"/>
              </a:rPr>
              <a:t>Merge changes between files.</a:t>
            </a:r>
          </a:p>
          <a:p>
            <a:endParaRPr lang="en-US" dirty="0">
              <a:latin typeface="Verdana" pitchFamily="34" charset="0"/>
              <a:ea typeface="Verdana" pitchFamily="34" charset="0"/>
              <a:cs typeface="Verdana"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sz="1800" b="1" dirty="0" smtClean="0">
                <a:latin typeface="Verdana" pitchFamily="34" charset="0"/>
                <a:ea typeface="Verdana" pitchFamily="34" charset="0"/>
                <a:cs typeface="Verdana" pitchFamily="34" charset="0"/>
              </a:rPr>
              <a:t>Administrator</a:t>
            </a:r>
            <a:r>
              <a:rPr lang="en-US" sz="1800" dirty="0" smtClean="0">
                <a:latin typeface="Verdana" pitchFamily="34" charset="0"/>
                <a:ea typeface="Verdana" pitchFamily="34" charset="0"/>
                <a:cs typeface="Verdana" pitchFamily="34" charset="0"/>
              </a:rPr>
              <a:t>   The second role is an administrator who is concerned more with the administration of the source control server and the use of the files that it contains for creating a reproducible software build. An administrator is responsible for maintaining the integrity of data stored in the software configuration management system. This task differs based on a particular system; however it usually involves managing access to the source control server and enforcing a backup policy for data that it contains. </a:t>
            </a:r>
          </a:p>
          <a:p>
            <a:pPr>
              <a:buFont typeface="Wingdings" pitchFamily="2" charset="2"/>
              <a:buChar char="Ø"/>
            </a:pPr>
            <a:r>
              <a:rPr lang="en-US" sz="1800" dirty="0" smtClean="0">
                <a:latin typeface="Verdana" pitchFamily="34" charset="0"/>
                <a:ea typeface="Verdana" pitchFamily="34" charset="0"/>
                <a:cs typeface="Verdana" pitchFamily="34" charset="0"/>
              </a:rPr>
              <a:t>An administrator will use Team Foundation source control to: </a:t>
            </a:r>
          </a:p>
          <a:p>
            <a:pPr>
              <a:buFont typeface="Wingdings" pitchFamily="2" charset="2"/>
              <a:buChar char="Ø"/>
            </a:pPr>
            <a:r>
              <a:rPr lang="en-US" sz="1800" dirty="0" smtClean="0">
                <a:latin typeface="Verdana" pitchFamily="34" charset="0"/>
                <a:ea typeface="Verdana" pitchFamily="34" charset="0"/>
                <a:cs typeface="Verdana" pitchFamily="34" charset="0"/>
              </a:rPr>
              <a:t>Branch code files in the source control server.</a:t>
            </a:r>
          </a:p>
          <a:p>
            <a:pPr>
              <a:buFont typeface="Wingdings" pitchFamily="2" charset="2"/>
              <a:buChar char="Ø"/>
            </a:pPr>
            <a:r>
              <a:rPr lang="en-US" sz="1800" dirty="0" smtClean="0">
                <a:latin typeface="Verdana" pitchFamily="34" charset="0"/>
                <a:ea typeface="Verdana" pitchFamily="34" charset="0"/>
                <a:cs typeface="Verdana" pitchFamily="34" charset="0"/>
              </a:rPr>
              <a:t/>
            </a:r>
            <a:br>
              <a:rPr lang="en-US" sz="1800" dirty="0" smtClean="0">
                <a:latin typeface="Verdana" pitchFamily="34" charset="0"/>
                <a:ea typeface="Verdana" pitchFamily="34" charset="0"/>
                <a:cs typeface="Verdana" pitchFamily="34" charset="0"/>
              </a:rPr>
            </a:br>
            <a:r>
              <a:rPr lang="en-US" sz="1800" dirty="0" smtClean="0">
                <a:latin typeface="Verdana" pitchFamily="34" charset="0"/>
                <a:ea typeface="Verdana" pitchFamily="34" charset="0"/>
                <a:cs typeface="Verdana" pitchFamily="34" charset="0"/>
              </a:rPr>
              <a:t>Label a snapshot of the current development state.</a:t>
            </a:r>
          </a:p>
          <a:p>
            <a:pPr>
              <a:buFont typeface="Wingdings" pitchFamily="2" charset="2"/>
              <a:buChar char="Ø"/>
            </a:pPr>
            <a:r>
              <a:rPr lang="en-US" sz="1800" dirty="0" smtClean="0">
                <a:latin typeface="Verdana" pitchFamily="34" charset="0"/>
                <a:ea typeface="Verdana" pitchFamily="34" charset="0"/>
                <a:cs typeface="Verdana" pitchFamily="34" charset="0"/>
              </a:rPr>
              <a:t/>
            </a:r>
            <a:br>
              <a:rPr lang="en-US" sz="1800" dirty="0" smtClean="0">
                <a:latin typeface="Verdana" pitchFamily="34" charset="0"/>
                <a:ea typeface="Verdana" pitchFamily="34" charset="0"/>
                <a:cs typeface="Verdana" pitchFamily="34" charset="0"/>
              </a:rPr>
            </a:br>
            <a:r>
              <a:rPr lang="en-US" sz="1800" dirty="0" smtClean="0">
                <a:latin typeface="Verdana" pitchFamily="34" charset="0"/>
                <a:ea typeface="Verdana" pitchFamily="34" charset="0"/>
                <a:cs typeface="Verdana" pitchFamily="34" charset="0"/>
              </a:rPr>
              <a:t>Merge changes between source control server branches. </a:t>
            </a:r>
          </a:p>
          <a:p>
            <a:endParaRPr lang="en-US" sz="1800" dirty="0" smtClean="0">
              <a:latin typeface="Verdana" pitchFamily="34" charset="0"/>
              <a:ea typeface="Verdana" pitchFamily="34" charset="0"/>
              <a:cs typeface="Verdana" pitchFamily="34" charset="0"/>
            </a:endParaRPr>
          </a:p>
          <a:p>
            <a:endParaRPr lang="en-US" sz="1800" dirty="0">
              <a:latin typeface="Verdana" pitchFamily="34" charset="0"/>
              <a:ea typeface="Verdana" pitchFamily="34" charset="0"/>
              <a:cs typeface="Verdana"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2400" dirty="0"/>
          </a:p>
        </p:txBody>
      </p:sp>
      <p:sp>
        <p:nvSpPr>
          <p:cNvPr id="3" name="Content Placeholder 2"/>
          <p:cNvSpPr>
            <a:spLocks noGrp="1"/>
          </p:cNvSpPr>
          <p:nvPr>
            <p:ph idx="1"/>
          </p:nvPr>
        </p:nvSpPr>
        <p:spPr/>
        <p:txBody>
          <a:bodyPr/>
          <a:lstStyle/>
          <a:p>
            <a:pPr>
              <a:buNone/>
            </a:pPr>
            <a:r>
              <a:rPr lang="en-US" sz="1800" b="1" dirty="0" smtClean="0">
                <a:latin typeface="Verdana" pitchFamily="34" charset="0"/>
                <a:ea typeface="Verdana" pitchFamily="34" charset="0"/>
                <a:cs typeface="Verdana" pitchFamily="34" charset="0"/>
              </a:rPr>
              <a:t>Configuration </a:t>
            </a:r>
            <a:r>
              <a:rPr lang="en-US" sz="1800" b="1" dirty="0" smtClean="0">
                <a:latin typeface="Verdana" pitchFamily="34" charset="0"/>
                <a:ea typeface="Verdana" pitchFamily="34" charset="0"/>
                <a:cs typeface="Verdana" pitchFamily="34" charset="0"/>
              </a:rPr>
              <a:t>Manager</a:t>
            </a:r>
            <a:r>
              <a:rPr lang="en-US" sz="1800" dirty="0" smtClean="0">
                <a:latin typeface="Verdana" pitchFamily="34" charset="0"/>
                <a:ea typeface="Verdana" pitchFamily="34" charset="0"/>
                <a:cs typeface="Verdana" pitchFamily="34" charset="0"/>
              </a:rPr>
              <a:t> :</a:t>
            </a:r>
          </a:p>
          <a:p>
            <a:pPr>
              <a:buFont typeface="Wingdings" pitchFamily="2" charset="2"/>
              <a:buChar char="Ø"/>
            </a:pPr>
            <a:r>
              <a:rPr lang="en-US" sz="1500" dirty="0" smtClean="0">
                <a:latin typeface="Verdana" pitchFamily="34" charset="0"/>
                <a:ea typeface="Verdana" pitchFamily="34" charset="0"/>
                <a:cs typeface="Verdana" pitchFamily="34" charset="0"/>
              </a:rPr>
              <a:t>You </a:t>
            </a:r>
            <a:r>
              <a:rPr lang="en-US" sz="1500" dirty="0" smtClean="0">
                <a:latin typeface="Verdana" pitchFamily="34" charset="0"/>
                <a:ea typeface="Verdana" pitchFamily="34" charset="0"/>
                <a:cs typeface="Verdana" pitchFamily="34" charset="0"/>
              </a:rPr>
              <a:t>can store different configurations of solution and project properties to use in different kinds of builds. </a:t>
            </a:r>
            <a:endParaRPr lang="en-US" sz="1500" dirty="0" smtClean="0">
              <a:latin typeface="Verdana" pitchFamily="34" charset="0"/>
              <a:ea typeface="Verdana" pitchFamily="34" charset="0"/>
              <a:cs typeface="Verdana" pitchFamily="34" charset="0"/>
            </a:endParaRPr>
          </a:p>
          <a:p>
            <a:pPr>
              <a:buFont typeface="Wingdings" pitchFamily="2" charset="2"/>
              <a:buChar char="Ø"/>
            </a:pPr>
            <a:r>
              <a:rPr lang="en-US" sz="1500" dirty="0" smtClean="0">
                <a:latin typeface="Verdana" pitchFamily="34" charset="0"/>
                <a:ea typeface="Verdana" pitchFamily="34" charset="0"/>
                <a:cs typeface="Verdana" pitchFamily="34" charset="0"/>
              </a:rPr>
              <a:t>To </a:t>
            </a:r>
            <a:r>
              <a:rPr lang="en-US" sz="1500" dirty="0" smtClean="0">
                <a:latin typeface="Verdana" pitchFamily="34" charset="0"/>
                <a:ea typeface="Verdana" pitchFamily="34" charset="0"/>
                <a:cs typeface="Verdana" pitchFamily="34" charset="0"/>
              </a:rPr>
              <a:t>create, select, modify, or delete a configuration, you can use the </a:t>
            </a:r>
            <a:r>
              <a:rPr lang="en-US" sz="1500" b="1" dirty="0" smtClean="0">
                <a:latin typeface="Verdana" pitchFamily="34" charset="0"/>
                <a:ea typeface="Verdana" pitchFamily="34" charset="0"/>
                <a:cs typeface="Verdana" pitchFamily="34" charset="0"/>
              </a:rPr>
              <a:t>Configuration Manager</a:t>
            </a:r>
            <a:r>
              <a:rPr lang="en-US" sz="1500" dirty="0" smtClean="0">
                <a:latin typeface="Verdana" pitchFamily="34" charset="0"/>
                <a:ea typeface="Verdana" pitchFamily="34" charset="0"/>
                <a:cs typeface="Verdana" pitchFamily="34" charset="0"/>
              </a:rPr>
              <a:t>.</a:t>
            </a:r>
          </a:p>
          <a:p>
            <a:pPr>
              <a:buFont typeface="Wingdings" pitchFamily="2" charset="2"/>
              <a:buChar char="Ø"/>
            </a:pPr>
            <a:endParaRPr lang="en-US" sz="1800" dirty="0" smtClean="0">
              <a:latin typeface="Verdana" pitchFamily="34" charset="0"/>
              <a:ea typeface="Verdana" pitchFamily="34" charset="0"/>
              <a:cs typeface="Verdana" pitchFamily="34" charset="0"/>
            </a:endParaRPr>
          </a:p>
          <a:p>
            <a:pPr>
              <a:buNone/>
            </a:pPr>
            <a:r>
              <a:rPr lang="en-US" sz="1800" b="1" dirty="0" smtClean="0">
                <a:latin typeface="Verdana" pitchFamily="34" charset="0"/>
                <a:ea typeface="Verdana" pitchFamily="34" charset="0"/>
                <a:cs typeface="Verdana" pitchFamily="34" charset="0"/>
              </a:rPr>
              <a:t>	</a:t>
            </a:r>
            <a:r>
              <a:rPr lang="en-US" sz="1800" b="1" dirty="0" smtClean="0">
                <a:latin typeface="Verdana" pitchFamily="34" charset="0"/>
                <a:ea typeface="Verdana" pitchFamily="34" charset="0"/>
                <a:cs typeface="Verdana" pitchFamily="34" charset="0"/>
              </a:rPr>
              <a:t>Solution </a:t>
            </a:r>
            <a:r>
              <a:rPr lang="en-US" sz="1800" b="1" dirty="0" smtClean="0">
                <a:latin typeface="Verdana" pitchFamily="34" charset="0"/>
                <a:ea typeface="Verdana" pitchFamily="34" charset="0"/>
                <a:cs typeface="Verdana" pitchFamily="34" charset="0"/>
              </a:rPr>
              <a:t>Configurations</a:t>
            </a:r>
            <a:r>
              <a:rPr lang="en-US" sz="1800" dirty="0" smtClean="0">
                <a:latin typeface="Verdana" pitchFamily="34" charset="0"/>
                <a:ea typeface="Verdana" pitchFamily="34" charset="0"/>
                <a:cs typeface="Verdana" pitchFamily="34" charset="0"/>
              </a:rPr>
              <a:t> </a:t>
            </a:r>
            <a:r>
              <a:rPr lang="en-US" sz="1800" dirty="0" smtClean="0">
                <a:latin typeface="Verdana" pitchFamily="34" charset="0"/>
                <a:ea typeface="Verdana" pitchFamily="34" charset="0"/>
                <a:cs typeface="Verdana" pitchFamily="34" charset="0"/>
              </a:rPr>
              <a:t>:</a:t>
            </a:r>
          </a:p>
          <a:p>
            <a:pPr>
              <a:buFont typeface="Wingdings" pitchFamily="2" charset="2"/>
              <a:buChar char="Ø"/>
            </a:pPr>
            <a:r>
              <a:rPr lang="en-US" sz="1500" dirty="0" smtClean="0">
                <a:latin typeface="Verdana" pitchFamily="34" charset="0"/>
                <a:ea typeface="Verdana" pitchFamily="34" charset="0"/>
                <a:cs typeface="Verdana" pitchFamily="34" charset="0"/>
              </a:rPr>
              <a:t>A </a:t>
            </a:r>
            <a:r>
              <a:rPr lang="en-US" sz="1500" dirty="0" smtClean="0">
                <a:latin typeface="Verdana" pitchFamily="34" charset="0"/>
                <a:ea typeface="Verdana" pitchFamily="34" charset="0"/>
                <a:cs typeface="Verdana" pitchFamily="34" charset="0"/>
              </a:rPr>
              <a:t>solution configuration specifies how projects in the solution are to be built and deployed. To modify a solution configuration or define a new one, in the </a:t>
            </a:r>
            <a:r>
              <a:rPr lang="en-US" sz="1500" b="1" dirty="0" smtClean="0">
                <a:latin typeface="Verdana" pitchFamily="34" charset="0"/>
                <a:ea typeface="Verdana" pitchFamily="34" charset="0"/>
                <a:cs typeface="Verdana" pitchFamily="34" charset="0"/>
              </a:rPr>
              <a:t>Configuration Manager</a:t>
            </a:r>
            <a:r>
              <a:rPr lang="en-US" sz="1500" dirty="0" smtClean="0">
                <a:latin typeface="Verdana" pitchFamily="34" charset="0"/>
                <a:ea typeface="Verdana" pitchFamily="34" charset="0"/>
                <a:cs typeface="Verdana" pitchFamily="34" charset="0"/>
              </a:rPr>
              <a:t>, under </a:t>
            </a:r>
            <a:r>
              <a:rPr lang="en-US" sz="1500" b="1" dirty="0" smtClean="0">
                <a:latin typeface="Verdana" pitchFamily="34" charset="0"/>
                <a:ea typeface="Verdana" pitchFamily="34" charset="0"/>
                <a:cs typeface="Verdana" pitchFamily="34" charset="0"/>
              </a:rPr>
              <a:t>Active solution configuration</a:t>
            </a:r>
            <a:r>
              <a:rPr lang="en-US" sz="1500" dirty="0" smtClean="0">
                <a:latin typeface="Verdana" pitchFamily="34" charset="0"/>
                <a:ea typeface="Verdana" pitchFamily="34" charset="0"/>
                <a:cs typeface="Verdana" pitchFamily="34" charset="0"/>
              </a:rPr>
              <a:t>, choose </a:t>
            </a:r>
            <a:r>
              <a:rPr lang="en-US" sz="1500" b="1" dirty="0" smtClean="0">
                <a:latin typeface="Verdana" pitchFamily="34" charset="0"/>
                <a:ea typeface="Verdana" pitchFamily="34" charset="0"/>
                <a:cs typeface="Verdana" pitchFamily="34" charset="0"/>
              </a:rPr>
              <a:t>Edit</a:t>
            </a:r>
            <a:r>
              <a:rPr lang="en-US" sz="1500" dirty="0" smtClean="0">
                <a:latin typeface="Verdana" pitchFamily="34" charset="0"/>
                <a:ea typeface="Verdana" pitchFamily="34" charset="0"/>
                <a:cs typeface="Verdana" pitchFamily="34" charset="0"/>
              </a:rPr>
              <a:t> or </a:t>
            </a:r>
            <a:r>
              <a:rPr lang="en-US" sz="1500" b="1" dirty="0" smtClean="0">
                <a:latin typeface="Verdana" pitchFamily="34" charset="0"/>
                <a:ea typeface="Verdana" pitchFamily="34" charset="0"/>
                <a:cs typeface="Verdana" pitchFamily="34" charset="0"/>
              </a:rPr>
              <a:t>New</a:t>
            </a:r>
            <a:r>
              <a:rPr lang="en-US" sz="1500" dirty="0" smtClean="0">
                <a:latin typeface="Verdana" pitchFamily="34" charset="0"/>
                <a:ea typeface="Verdana" pitchFamily="34" charset="0"/>
                <a:cs typeface="Verdana" pitchFamily="34" charset="0"/>
              </a:rPr>
              <a:t>.</a:t>
            </a:r>
          </a:p>
          <a:p>
            <a:pPr>
              <a:buFont typeface="Wingdings" pitchFamily="2" charset="2"/>
              <a:buChar char="Ø"/>
            </a:pPr>
            <a:endParaRPr lang="en-US" sz="1800" dirty="0" smtClean="0">
              <a:latin typeface="Verdana" pitchFamily="34" charset="0"/>
              <a:ea typeface="Verdana" pitchFamily="34" charset="0"/>
              <a:cs typeface="Verdana" pitchFamily="34" charset="0"/>
            </a:endParaRPr>
          </a:p>
          <a:p>
            <a:pPr>
              <a:buNone/>
            </a:pPr>
            <a:r>
              <a:rPr lang="en-US" sz="1800" b="1" dirty="0" smtClean="0"/>
              <a:t>	</a:t>
            </a:r>
            <a:r>
              <a:rPr lang="en-US" sz="1800" b="1" dirty="0" smtClean="0">
                <a:latin typeface="Verdana" pitchFamily="34" charset="0"/>
                <a:ea typeface="Verdana" pitchFamily="34" charset="0"/>
                <a:cs typeface="Verdana" pitchFamily="34" charset="0"/>
              </a:rPr>
              <a:t>Project Configurations :</a:t>
            </a:r>
            <a:endParaRPr lang="en-US" sz="1800" dirty="0" smtClean="0">
              <a:latin typeface="Verdana" pitchFamily="34" charset="0"/>
              <a:ea typeface="Verdana" pitchFamily="34" charset="0"/>
              <a:cs typeface="Verdana" pitchFamily="34" charset="0"/>
            </a:endParaRPr>
          </a:p>
          <a:p>
            <a:pPr>
              <a:buFont typeface="Wingdings" pitchFamily="2" charset="2"/>
              <a:buChar char="Ø"/>
            </a:pPr>
            <a:r>
              <a:rPr lang="en-US" sz="1500" dirty="0" smtClean="0">
                <a:latin typeface="Verdana" pitchFamily="34" charset="0"/>
                <a:ea typeface="Verdana" pitchFamily="34" charset="0"/>
                <a:cs typeface="Verdana" pitchFamily="34" charset="0"/>
              </a:rPr>
              <a:t>The configuration and platform that a project targets are used together to specify the properties to use when it's built. A project can have a different set of property definitions for each combination of configuration and platform. To modify the properties of a project, you can use its Property Pages. (In </a:t>
            </a:r>
            <a:r>
              <a:rPr lang="en-US" sz="1500" b="1" dirty="0" smtClean="0">
                <a:latin typeface="Verdana" pitchFamily="34" charset="0"/>
                <a:ea typeface="Verdana" pitchFamily="34" charset="0"/>
                <a:cs typeface="Verdana" pitchFamily="34" charset="0"/>
              </a:rPr>
              <a:t>Solution Explorer</a:t>
            </a:r>
            <a:r>
              <a:rPr lang="en-US" sz="1500" dirty="0" smtClean="0">
                <a:latin typeface="Verdana" pitchFamily="34" charset="0"/>
                <a:ea typeface="Verdana" pitchFamily="34" charset="0"/>
                <a:cs typeface="Verdana" pitchFamily="34" charset="0"/>
              </a:rPr>
              <a:t>, open the shortcut menu for the project and then choose </a:t>
            </a:r>
            <a:r>
              <a:rPr lang="en-US" sz="1500" b="1" dirty="0" smtClean="0">
                <a:latin typeface="Verdana" pitchFamily="34" charset="0"/>
                <a:ea typeface="Verdana" pitchFamily="34" charset="0"/>
                <a:cs typeface="Verdana" pitchFamily="34" charset="0"/>
              </a:rPr>
              <a:t>Properties</a:t>
            </a:r>
            <a:r>
              <a:rPr lang="en-US" sz="1500" dirty="0" smtClean="0">
                <a:latin typeface="Verdana" pitchFamily="34" charset="0"/>
                <a:ea typeface="Verdana" pitchFamily="34" charset="0"/>
                <a:cs typeface="Verdana" pitchFamily="34" charset="0"/>
              </a:rPr>
              <a:t>.)</a:t>
            </a:r>
            <a:endParaRPr lang="en-US" sz="1500" dirty="0">
              <a:latin typeface="Verdana" pitchFamily="34" charset="0"/>
              <a:ea typeface="Verdana" pitchFamily="34" charset="0"/>
              <a:cs typeface="Verdan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MSTS (Microsoft Test suit)</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800" dirty="0" smtClean="0">
                <a:latin typeface="Verdana" pitchFamily="34" charset="0"/>
                <a:ea typeface="Verdana" pitchFamily="34" charset="0"/>
                <a:cs typeface="Verdana" pitchFamily="34" charset="0"/>
              </a:rPr>
              <a:t>MTM stores Our test plans and results on Team Foundation Server (TFS).</a:t>
            </a:r>
          </a:p>
          <a:p>
            <a:pPr>
              <a:buFont typeface="Wingdings" pitchFamily="2" charset="2"/>
              <a:buChar char="Ø"/>
            </a:pPr>
            <a:r>
              <a:rPr lang="en-US" sz="1800" dirty="0" smtClean="0">
                <a:latin typeface="Verdana" pitchFamily="34" charset="0"/>
                <a:ea typeface="Verdana" pitchFamily="34" charset="0"/>
                <a:cs typeface="Verdana" pitchFamily="34" charset="0"/>
              </a:rPr>
              <a:t>If you don’t need all the features of Microsoft Test Manager, you can use the web portal to plan and run your tests.</a:t>
            </a:r>
          </a:p>
          <a:p>
            <a:pPr>
              <a:buFont typeface="Wingdings" pitchFamily="2" charset="2"/>
              <a:buChar char="Ø"/>
            </a:pPr>
            <a:r>
              <a:rPr lang="en-US" sz="1800" dirty="0" smtClean="0">
                <a:latin typeface="Verdana" pitchFamily="34" charset="0"/>
                <a:ea typeface="Verdana" pitchFamily="34" charset="0"/>
                <a:cs typeface="Verdana" pitchFamily="34" charset="0"/>
              </a:rPr>
              <a:t>The web portal lets you create test cases and organize them into test plans and suites. When you perform a test, the web portal displays the test steps and lets you mark which steps passed or failed.</a:t>
            </a:r>
          </a:p>
          <a:p>
            <a:pPr>
              <a:buFont typeface="Wingdings" pitchFamily="2" charset="2"/>
              <a:buChar char="Ø"/>
            </a:pPr>
            <a:r>
              <a:rPr lang="en-US" sz="1800" dirty="0" smtClean="0">
                <a:latin typeface="Verdana" pitchFamily="34" charset="0"/>
                <a:ea typeface="Verdana" pitchFamily="34" charset="0"/>
                <a:cs typeface="Verdana" pitchFamily="34" charset="0"/>
              </a:rPr>
              <a:t>In addition, Microsoft Test Manager can record your actions, screenshots, </a:t>
            </a:r>
            <a:r>
              <a:rPr lang="en-US" sz="1800" dirty="0" err="1" smtClean="0">
                <a:latin typeface="Verdana" pitchFamily="34" charset="0"/>
                <a:ea typeface="Verdana" pitchFamily="34" charset="0"/>
                <a:cs typeface="Verdana" pitchFamily="34" charset="0"/>
              </a:rPr>
              <a:t>Intellitrace</a:t>
            </a:r>
            <a:r>
              <a:rPr lang="en-US" sz="1800" dirty="0" smtClean="0">
                <a:latin typeface="Verdana" pitchFamily="34" charset="0"/>
                <a:ea typeface="Verdana" pitchFamily="34" charset="0"/>
                <a:cs typeface="Verdana" pitchFamily="34" charset="0"/>
              </a:rPr>
              <a:t> logs and other diagnostic data. It also lets you manage lab environments.</a:t>
            </a:r>
          </a:p>
          <a:p>
            <a:pPr>
              <a:buFont typeface="Wingdings" pitchFamily="2" charset="2"/>
              <a:buChar char="Ø"/>
            </a:pPr>
            <a:r>
              <a:rPr lang="en-US" sz="1800" dirty="0" smtClean="0">
                <a:latin typeface="Verdana" pitchFamily="34" charset="0"/>
                <a:ea typeface="Verdana" pitchFamily="34" charset="0"/>
                <a:cs typeface="Verdana" pitchFamily="34" charset="0"/>
              </a:rPr>
              <a:t>But you don’t have to decide upfront - you can always use either tool to edit your test plans or run your tests.</a:t>
            </a:r>
          </a:p>
          <a:p>
            <a:endParaRPr lang="en-US" sz="1800" dirty="0" smtClean="0">
              <a:latin typeface="Verdana" pitchFamily="34" charset="0"/>
              <a:ea typeface="Verdana" pitchFamily="34" charset="0"/>
              <a:cs typeface="Verdana" pitchFamily="34" charset="0"/>
            </a:endParaRPr>
          </a:p>
          <a:p>
            <a:endParaRPr lang="en-US" sz="1800" dirty="0">
              <a:latin typeface="Verdana" pitchFamily="34" charset="0"/>
              <a:ea typeface="Verdana" pitchFamily="34" charset="0"/>
              <a:cs typeface="Verdana"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2" descr="D:\Users\lyarragu\Desktop\Unit Testing\unnamed.jpg"/>
          <p:cNvPicPr>
            <a:picLocks noGrp="1" noChangeAspect="1" noChangeArrowheads="1"/>
          </p:cNvPicPr>
          <p:nvPr>
            <p:ph idx="1"/>
          </p:nvPr>
        </p:nvPicPr>
        <p:blipFill>
          <a:blip r:embed="rId2" cstate="print"/>
          <a:srcRect/>
          <a:stretch>
            <a:fillRect/>
          </a:stretch>
        </p:blipFill>
        <p:spPr bwMode="auto">
          <a:xfrm>
            <a:off x="1486234" y="1241425"/>
            <a:ext cx="6969513" cy="464343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re 1"/>
          <p:cNvSpPr>
            <a:spLocks noGrp="1"/>
          </p:cNvSpPr>
          <p:nvPr>
            <p:ph type="title"/>
          </p:nvPr>
        </p:nvSpPr>
        <p:spPr/>
        <p:txBody>
          <a:bodyPr/>
          <a:lstStyle/>
          <a:p>
            <a:r>
              <a:rPr lang="fr-FR" sz="2400" dirty="0" smtClean="0">
                <a:latin typeface="Verdana" pitchFamily="34" charset="0"/>
                <a:ea typeface="Verdana" pitchFamily="34" charset="0"/>
                <a:cs typeface="Verdana" pitchFamily="34" charset="0"/>
              </a:rPr>
              <a:t>Contents</a:t>
            </a:r>
            <a:endParaRPr lang="fr-FR" sz="2400" dirty="0" smtClean="0">
              <a:latin typeface="Verdana" pitchFamily="34" charset="0"/>
              <a:ea typeface="Verdana" pitchFamily="34" charset="0"/>
              <a:cs typeface="Verdana" pitchFamily="34" charset="0"/>
            </a:endParaRPr>
          </a:p>
        </p:txBody>
      </p:sp>
      <p:sp>
        <p:nvSpPr>
          <p:cNvPr id="3" name="Espace réservé du contenu 2"/>
          <p:cNvSpPr>
            <a:spLocks noGrp="1"/>
          </p:cNvSpPr>
          <p:nvPr>
            <p:ph idx="1"/>
          </p:nvPr>
        </p:nvSpPr>
        <p:spPr/>
        <p:txBody>
          <a:bodyPr/>
          <a:lstStyle/>
          <a:p>
            <a:pPr>
              <a:buFont typeface="Wingdings" pitchFamily="2" charset="2"/>
              <a:buChar char="Ø"/>
            </a:pPr>
            <a:r>
              <a:rPr lang="en-US" sz="1800" dirty="0" smtClean="0">
                <a:latin typeface="Verdana" pitchFamily="34" charset="0"/>
                <a:ea typeface="Verdana" pitchFamily="34" charset="0"/>
                <a:cs typeface="Verdana" pitchFamily="34" charset="0"/>
              </a:rPr>
              <a:t>Code Refactoring</a:t>
            </a:r>
          </a:p>
          <a:p>
            <a:pPr>
              <a:buFont typeface="Wingdings" pitchFamily="2" charset="2"/>
              <a:buChar char="Ø"/>
            </a:pPr>
            <a:r>
              <a:rPr lang="en-US" sz="1800" dirty="0" smtClean="0">
                <a:latin typeface="Verdana" pitchFamily="34" charset="0"/>
                <a:ea typeface="Verdana" pitchFamily="34" charset="0"/>
                <a:cs typeface="Verdana" pitchFamily="34" charset="0"/>
              </a:rPr>
              <a:t>Unit Testing in various Development Lifecycle Models</a:t>
            </a:r>
          </a:p>
          <a:p>
            <a:pPr>
              <a:buFont typeface="Wingdings" pitchFamily="2" charset="2"/>
              <a:buChar char="Ø"/>
            </a:pPr>
            <a:r>
              <a:rPr lang="en-US" sz="1800" dirty="0" smtClean="0">
                <a:latin typeface="Verdana" pitchFamily="34" charset="0"/>
                <a:ea typeface="Verdana" pitchFamily="34" charset="0"/>
                <a:cs typeface="Verdana" pitchFamily="34" charset="0"/>
              </a:rPr>
              <a:t>Unit Testing in Continuous Integration Environment</a:t>
            </a:r>
          </a:p>
          <a:p>
            <a:pPr>
              <a:buFont typeface="Wingdings" pitchFamily="2" charset="2"/>
              <a:buChar char="Ø"/>
            </a:pPr>
            <a:r>
              <a:rPr lang="en-US" sz="1800" dirty="0" smtClean="0">
                <a:latin typeface="Verdana" pitchFamily="34" charset="0"/>
                <a:ea typeface="Verdana" pitchFamily="34" charset="0"/>
                <a:cs typeface="Verdana" pitchFamily="34" charset="0"/>
              </a:rPr>
              <a:t> Jenkins</a:t>
            </a:r>
          </a:p>
          <a:p>
            <a:pPr>
              <a:buFont typeface="Wingdings" pitchFamily="2" charset="2"/>
              <a:buChar char="Ø"/>
            </a:pPr>
            <a:r>
              <a:rPr lang="en-US" sz="1800" dirty="0" smtClean="0">
                <a:latin typeface="Verdana" pitchFamily="34" charset="0"/>
                <a:ea typeface="Verdana" pitchFamily="34" charset="0"/>
                <a:cs typeface="Verdana" pitchFamily="34" charset="0"/>
              </a:rPr>
              <a:t>Tools Strategy for Unit Testing</a:t>
            </a:r>
          </a:p>
          <a:p>
            <a:pPr>
              <a:buFont typeface="Wingdings" pitchFamily="2" charset="2"/>
              <a:buChar char="Ø"/>
            </a:pPr>
            <a:r>
              <a:rPr lang="en-US" sz="1800" dirty="0" smtClean="0">
                <a:latin typeface="Verdana" pitchFamily="34" charset="0"/>
                <a:ea typeface="Verdana" pitchFamily="34" charset="0"/>
                <a:cs typeface="Verdana" pitchFamily="34" charset="0"/>
              </a:rPr>
              <a:t>TFS  Build</a:t>
            </a:r>
          </a:p>
          <a:p>
            <a:pPr>
              <a:buFont typeface="Wingdings" pitchFamily="2" charset="2"/>
              <a:buChar char="Ø"/>
            </a:pPr>
            <a:r>
              <a:rPr lang="en-US" sz="1800" dirty="0" smtClean="0">
                <a:latin typeface="Verdana" pitchFamily="34" charset="0"/>
                <a:ea typeface="Verdana" pitchFamily="34" charset="0"/>
                <a:cs typeface="Verdana" pitchFamily="34" charset="0"/>
              </a:rPr>
              <a:t>MSTS (Microsoft Test suit)</a:t>
            </a:r>
          </a:p>
          <a:p>
            <a:pPr marL="457200" indent="-457200">
              <a:lnSpc>
                <a:spcPct val="150000"/>
              </a:lnSpc>
              <a:buFont typeface="+mj-lt"/>
              <a:buAutoNum type="arabicPeriod"/>
              <a:defRPr/>
            </a:pPr>
            <a:endParaRPr lang="fr-FR" sz="1800" dirty="0" smtClean="0">
              <a:latin typeface="Verdana" pitchFamily="34" charset="0"/>
              <a:ea typeface="Verdana" pitchFamily="34" charset="0"/>
              <a:cs typeface="Verdana" pitchFamily="34" charset="0"/>
            </a:endParaRPr>
          </a:p>
          <a:p>
            <a:pPr marL="457200" indent="-457200">
              <a:lnSpc>
                <a:spcPct val="150000"/>
              </a:lnSpc>
              <a:buFont typeface="+mj-lt"/>
              <a:buAutoNum type="arabicPeriod"/>
              <a:defRPr/>
            </a:pPr>
            <a:endParaRPr lang="fr-FR" sz="1800" dirty="0" smtClean="0">
              <a:latin typeface="Verdana" pitchFamily="34" charset="0"/>
              <a:ea typeface="Verdana" pitchFamily="34" charset="0"/>
              <a:cs typeface="Verdana" pitchFamily="34" charset="0"/>
            </a:endParaRPr>
          </a:p>
          <a:p>
            <a:pPr>
              <a:buFont typeface="Wingdings" pitchFamily="2" charset="2"/>
              <a:buNone/>
              <a:defRPr/>
            </a:pPr>
            <a:endParaRPr lang="fr-FR" sz="1800" dirty="0" smtClean="0">
              <a:latin typeface="Verdana" pitchFamily="34" charset="0"/>
              <a:ea typeface="Verdana" pitchFamily="34" charset="0"/>
              <a:cs typeface="Verdana" pitchFamily="34" charset="0"/>
            </a:endParaRPr>
          </a:p>
          <a:p>
            <a:pPr>
              <a:defRPr/>
            </a:pPr>
            <a:endParaRPr lang="fr-FR" sz="1800" dirty="0">
              <a:latin typeface="Verdana" pitchFamily="34" charset="0"/>
              <a:ea typeface="Verdana" pitchFamily="34" charset="0"/>
              <a:cs typeface="Verdana" pitchFamily="34" charset="0"/>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Code Refactoring</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800" dirty="0" smtClean="0">
                <a:latin typeface="Verdana" pitchFamily="34" charset="0"/>
                <a:ea typeface="Verdana" pitchFamily="34" charset="0"/>
                <a:cs typeface="Verdana" pitchFamily="34" charset="0"/>
              </a:rPr>
              <a:t>Refactoring is a disciplined technique for restructuring an existing body of code, altering its internal structure without changing its external behavior.</a:t>
            </a:r>
          </a:p>
          <a:p>
            <a:pPr>
              <a:buFont typeface="Wingdings" pitchFamily="2" charset="2"/>
              <a:buChar char="Ø"/>
            </a:pPr>
            <a:r>
              <a:rPr lang="en-US" sz="1800" dirty="0" smtClean="0">
                <a:latin typeface="Verdana" pitchFamily="34" charset="0"/>
                <a:ea typeface="Verdana" pitchFamily="34" charset="0"/>
                <a:cs typeface="Verdana" pitchFamily="34" charset="0"/>
              </a:rPr>
              <a:t>Refactoring improves </a:t>
            </a:r>
            <a:r>
              <a:rPr lang="en-US" sz="1800" i="1" dirty="0" smtClean="0">
                <a:latin typeface="Verdana" pitchFamily="34" charset="0"/>
                <a:ea typeface="Verdana" pitchFamily="34" charset="0"/>
                <a:cs typeface="Verdana" pitchFamily="34" charset="0"/>
              </a:rPr>
              <a:t>nonfunctional </a:t>
            </a:r>
            <a:r>
              <a:rPr lang="en-US" sz="1800" dirty="0" smtClean="0">
                <a:latin typeface="Verdana" pitchFamily="34" charset="0"/>
                <a:ea typeface="Verdana" pitchFamily="34" charset="0"/>
                <a:cs typeface="Verdana" pitchFamily="34" charset="0"/>
              </a:rPr>
              <a:t>attributes of the software.  </a:t>
            </a:r>
          </a:p>
          <a:p>
            <a:pPr>
              <a:buFont typeface="Wingdings" pitchFamily="2" charset="2"/>
              <a:buChar char="Ø"/>
            </a:pPr>
            <a:r>
              <a:rPr lang="en-US" sz="1800" dirty="0" smtClean="0">
                <a:latin typeface="Verdana" pitchFamily="34" charset="0"/>
                <a:ea typeface="Verdana" pitchFamily="34" charset="0"/>
                <a:cs typeface="Verdana" pitchFamily="34" charset="0"/>
              </a:rPr>
              <a:t>Advantages include improved code readability and reduced complexity.  </a:t>
            </a:r>
          </a:p>
          <a:p>
            <a:pPr>
              <a:buFont typeface="Wingdings" pitchFamily="2" charset="2"/>
              <a:buChar char="Ø"/>
            </a:pPr>
            <a:r>
              <a:rPr lang="en-US" sz="1800" dirty="0" smtClean="0">
                <a:latin typeface="Verdana" pitchFamily="34" charset="0"/>
                <a:ea typeface="Verdana" pitchFamily="34" charset="0"/>
                <a:cs typeface="Verdana" pitchFamily="34" charset="0"/>
              </a:rPr>
              <a:t>These can improve source-code maintainability and create a more expressive internal architecture or object model to improve extensibility. </a:t>
            </a:r>
          </a:p>
          <a:p>
            <a:endParaRPr lang="en-US" sz="1800" dirty="0">
              <a:latin typeface="Verdana" pitchFamily="34" charset="0"/>
              <a:ea typeface="Verdana" pitchFamily="34" charset="0"/>
              <a:cs typeface="Verdan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Unit Testing in various Development Lifecycle Models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None/>
            </a:pPr>
            <a:r>
              <a:rPr lang="en-US" sz="1800" dirty="0" smtClean="0">
                <a:latin typeface="Verdana" pitchFamily="34" charset="0"/>
                <a:ea typeface="Verdana" pitchFamily="34" charset="0"/>
                <a:cs typeface="Verdana" pitchFamily="34" charset="0"/>
              </a:rPr>
              <a:t>Testing in Waterfall: </a:t>
            </a:r>
          </a:p>
          <a:p>
            <a:pPr>
              <a:buFont typeface="Wingdings" pitchFamily="2" charset="2"/>
              <a:buChar char="Ø"/>
            </a:pPr>
            <a:r>
              <a:rPr lang="en-US" sz="1800" dirty="0" smtClean="0">
                <a:latin typeface="Verdana" pitchFamily="34" charset="0"/>
                <a:ea typeface="Verdana" pitchFamily="34" charset="0"/>
                <a:cs typeface="Verdana" pitchFamily="34" charset="0"/>
              </a:rPr>
              <a:t>Three types of testing typically take place: unit testing of individual code modules; system testing of the integrated product; and acceptance testing, formally conducted by or on behalf of the customer.</a:t>
            </a:r>
          </a:p>
          <a:p>
            <a:pPr>
              <a:buFont typeface="Wingdings" pitchFamily="2" charset="2"/>
              <a:buChar char="Ø"/>
            </a:pPr>
            <a:r>
              <a:rPr lang="en-US" sz="1800" dirty="0" smtClean="0">
                <a:latin typeface="Verdana" pitchFamily="34" charset="0"/>
                <a:ea typeface="Verdana" pitchFamily="34" charset="0"/>
                <a:cs typeface="Verdana" pitchFamily="34" charset="0"/>
              </a:rPr>
              <a:t>Dynamic testing relies on running a defined set of operations on a software build and comparing the actual results to the expected results. </a:t>
            </a:r>
          </a:p>
          <a:p>
            <a:pPr>
              <a:buFont typeface="Wingdings" pitchFamily="2" charset="2"/>
              <a:buChar char="Ø"/>
            </a:pPr>
            <a:r>
              <a:rPr lang="en-US" sz="1800" dirty="0" smtClean="0">
                <a:latin typeface="Verdana" pitchFamily="34" charset="0"/>
                <a:ea typeface="Verdana" pitchFamily="34" charset="0"/>
                <a:cs typeface="Verdana" pitchFamily="34" charset="0"/>
              </a:rPr>
              <a:t>If the expected results are obtained, the test counts as a pass; if anomalous behavior is observed, the test counts as a fail, but it may have succeeded in finding a bug.</a:t>
            </a:r>
            <a:br>
              <a:rPr lang="en-US" sz="1800" dirty="0" smtClean="0">
                <a:latin typeface="Verdana" pitchFamily="34" charset="0"/>
                <a:ea typeface="Verdana" pitchFamily="34" charset="0"/>
                <a:cs typeface="Verdana" pitchFamily="34" charset="0"/>
              </a:rPr>
            </a:br>
            <a:endParaRPr lang="en-US" sz="1800" dirty="0" smtClean="0">
              <a:latin typeface="Verdana" pitchFamily="34" charset="0"/>
              <a:ea typeface="Verdana" pitchFamily="34" charset="0"/>
              <a:cs typeface="Verdana" pitchFamily="34" charset="0"/>
            </a:endParaRPr>
          </a:p>
          <a:p>
            <a:pPr algn="r">
              <a:buNone/>
            </a:pPr>
            <a:r>
              <a:rPr lang="en-US" sz="1800" dirty="0" err="1" smtClean="0">
                <a:latin typeface="Verdana" pitchFamily="34" charset="0"/>
                <a:ea typeface="Verdana" pitchFamily="34" charset="0"/>
                <a:cs typeface="Verdana" pitchFamily="34" charset="0"/>
              </a:rPr>
              <a:t>Contd</a:t>
            </a:r>
            <a:r>
              <a:rPr lang="en-US" sz="1800" dirty="0" smtClean="0">
                <a:latin typeface="Verdana" pitchFamily="34" charset="0"/>
                <a:ea typeface="Verdana" pitchFamily="34" charset="0"/>
                <a:cs typeface="Verdana" pitchFamily="34" charset="0"/>
              </a:rPr>
              <a:t>…</a:t>
            </a:r>
          </a:p>
          <a:p>
            <a:endParaRPr lang="en-US" sz="1800" dirty="0">
              <a:latin typeface="Verdana" pitchFamily="34" charset="0"/>
              <a:ea typeface="Verdana" pitchFamily="34" charset="0"/>
              <a:cs typeface="Verdan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endParaRPr lang="en-US" sz="1500" dirty="0" smtClean="0">
              <a:latin typeface="Verdana" pitchFamily="34" charset="0"/>
              <a:ea typeface="Verdana" pitchFamily="34" charset="0"/>
              <a:cs typeface="Verdana" pitchFamily="34" charset="0"/>
            </a:endParaRPr>
          </a:p>
          <a:p>
            <a:pPr>
              <a:buNone/>
            </a:pPr>
            <a:r>
              <a:rPr lang="en-US" sz="1800" dirty="0" smtClean="0">
                <a:latin typeface="Verdana" pitchFamily="34" charset="0"/>
                <a:ea typeface="Verdana" pitchFamily="34" charset="0"/>
                <a:cs typeface="Verdana" pitchFamily="34" charset="0"/>
              </a:rPr>
              <a:t>V- Model:</a:t>
            </a:r>
          </a:p>
          <a:p>
            <a:pPr>
              <a:buFont typeface="Wingdings" pitchFamily="2" charset="2"/>
              <a:buChar char="Ø"/>
            </a:pPr>
            <a:r>
              <a:rPr lang="en-US" sz="1800" dirty="0" smtClean="0">
                <a:latin typeface="Verdana" pitchFamily="34" charset="0"/>
                <a:ea typeface="Verdana" pitchFamily="34" charset="0"/>
                <a:cs typeface="Verdana" pitchFamily="34" charset="0"/>
              </a:rPr>
              <a:t>In the V-Model, Unit Test Plans (UTPs) are developed during module design phase. These UTPs are executed to eliminate bugs at code level or unit level. </a:t>
            </a:r>
          </a:p>
          <a:p>
            <a:pPr>
              <a:buFont typeface="Wingdings" pitchFamily="2" charset="2"/>
              <a:buChar char="Ø"/>
            </a:pPr>
            <a:endParaRPr lang="en-US" sz="1500" dirty="0" smtClean="0">
              <a:latin typeface="Verdana" pitchFamily="34" charset="0"/>
              <a:ea typeface="Verdana" pitchFamily="34" charset="0"/>
              <a:cs typeface="Verdana" pitchFamily="34" charset="0"/>
            </a:endParaRPr>
          </a:p>
        </p:txBody>
      </p:sp>
      <p:pic>
        <p:nvPicPr>
          <p:cNvPr id="4" name="Picture 2" descr="D:\Users\lyarragu\Desktop\Unit Testing\sdlc_v_model.jpg"/>
          <p:cNvPicPr>
            <a:picLocks noChangeAspect="1" noChangeArrowheads="1"/>
          </p:cNvPicPr>
          <p:nvPr/>
        </p:nvPicPr>
        <p:blipFill>
          <a:blip r:embed="rId2" cstate="print"/>
          <a:srcRect/>
          <a:stretch>
            <a:fillRect/>
          </a:stretch>
        </p:blipFill>
        <p:spPr bwMode="auto">
          <a:xfrm>
            <a:off x="2015067" y="2785534"/>
            <a:ext cx="5334000" cy="35147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sz="1500" dirty="0" smtClean="0">
                <a:latin typeface="Verdana" pitchFamily="34" charset="0"/>
                <a:ea typeface="Verdana" pitchFamily="34" charset="0"/>
                <a:cs typeface="Verdana" pitchFamily="34" charset="0"/>
              </a:rPr>
              <a:t> Agile methodology : </a:t>
            </a:r>
          </a:p>
          <a:p>
            <a:pPr>
              <a:buFont typeface="Wingdings" pitchFamily="2" charset="2"/>
              <a:buChar char="Ø"/>
            </a:pPr>
            <a:r>
              <a:rPr lang="en-US" sz="1500" dirty="0" smtClean="0">
                <a:latin typeface="Verdana" pitchFamily="34" charset="0"/>
                <a:ea typeface="Verdana" pitchFamily="34" charset="0"/>
                <a:cs typeface="Verdana" pitchFamily="34" charset="0"/>
              </a:rPr>
              <a:t>In this methodology, requirement, design, and code changes are part of the process, and accommodating such changes are the basis of Agile.</a:t>
            </a:r>
          </a:p>
          <a:p>
            <a:pPr>
              <a:buFont typeface="Wingdings" pitchFamily="2" charset="2"/>
              <a:buChar char="Ø"/>
            </a:pPr>
            <a:r>
              <a:rPr lang="en-US" sz="1500" dirty="0" smtClean="0">
                <a:latin typeface="Verdana" pitchFamily="34" charset="0"/>
                <a:ea typeface="Verdana" pitchFamily="34" charset="0"/>
                <a:cs typeface="Verdana" pitchFamily="34" charset="0"/>
              </a:rPr>
              <a:t> You will never have complete and unchanging requirements and design documents from the start. </a:t>
            </a:r>
          </a:p>
          <a:p>
            <a:pPr>
              <a:buFont typeface="Wingdings" pitchFamily="2" charset="2"/>
              <a:buChar char="Ø"/>
            </a:pPr>
            <a:r>
              <a:rPr lang="en-US" sz="1500" dirty="0" smtClean="0">
                <a:latin typeface="Verdana" pitchFamily="34" charset="0"/>
                <a:ea typeface="Verdana" pitchFamily="34" charset="0"/>
                <a:cs typeface="Verdana" pitchFamily="34" charset="0"/>
              </a:rPr>
              <a:t>As the requirements and design change, you often have to change all your written unit test cases. </a:t>
            </a:r>
          </a:p>
          <a:p>
            <a:pPr>
              <a:buFont typeface="Wingdings" pitchFamily="2" charset="2"/>
              <a:buChar char="Ø"/>
            </a:pPr>
            <a:r>
              <a:rPr lang="en-US" sz="1500" dirty="0" smtClean="0">
                <a:latin typeface="Verdana" pitchFamily="34" charset="0"/>
                <a:ea typeface="Verdana" pitchFamily="34" charset="0"/>
                <a:cs typeface="Verdana" pitchFamily="34" charset="0"/>
              </a:rPr>
              <a:t>The scrum process is designed to handle changes in requirements coming from the product owner during the development process, so you may need to change the previously written unit code.</a:t>
            </a:r>
          </a:p>
          <a:p>
            <a:pPr>
              <a:buFont typeface="Wingdings" pitchFamily="2" charset="2"/>
              <a:buChar char="Ø"/>
            </a:pPr>
            <a:r>
              <a:rPr lang="en-US" sz="1500" dirty="0" smtClean="0">
                <a:latin typeface="Verdana" pitchFamily="34" charset="0"/>
                <a:ea typeface="Verdana" pitchFamily="34" charset="0"/>
                <a:cs typeface="Verdana" pitchFamily="34" charset="0"/>
              </a:rPr>
              <a:t>In the case of legacy products, the code base continues to increase over time, and changes to it can result in broken code. To confirm that the new development hasn’t broken the legacy code, you will need to do regression testing using your unit tests.</a:t>
            </a:r>
            <a:endParaRPr lang="en-US" sz="1500" dirty="0">
              <a:latin typeface="Verdana" pitchFamily="34" charset="0"/>
              <a:ea typeface="Verdana" pitchFamily="34" charset="0"/>
              <a:cs typeface="Verdana"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Unit Testing in Continuous Integration Environment</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800" dirty="0" smtClean="0">
                <a:latin typeface="Verdana" pitchFamily="34" charset="0"/>
                <a:ea typeface="Verdana" pitchFamily="34" charset="0"/>
                <a:cs typeface="Verdana" pitchFamily="34" charset="0"/>
              </a:rPr>
              <a:t>Continuous Integration (CI) is a development practice that requires developers to integrate code into a shared repository several times a day. </a:t>
            </a:r>
          </a:p>
          <a:p>
            <a:pPr>
              <a:buFont typeface="Wingdings" pitchFamily="2" charset="2"/>
              <a:buChar char="Ø"/>
            </a:pPr>
            <a:r>
              <a:rPr lang="en-US" sz="1800" dirty="0" smtClean="0">
                <a:latin typeface="Verdana" pitchFamily="34" charset="0"/>
                <a:ea typeface="Verdana" pitchFamily="34" charset="0"/>
                <a:cs typeface="Verdana" pitchFamily="34" charset="0"/>
              </a:rPr>
              <a:t>Each check-in is then verified by an automated build, allowing teams to detect problems early. </a:t>
            </a:r>
          </a:p>
          <a:p>
            <a:pPr>
              <a:buFont typeface="Wingdings" pitchFamily="2" charset="2"/>
              <a:buChar char="Ø"/>
            </a:pPr>
            <a:r>
              <a:rPr lang="en-US" sz="1800" dirty="0" smtClean="0">
                <a:latin typeface="Verdana" pitchFamily="34" charset="0"/>
                <a:ea typeface="Verdana" pitchFamily="34" charset="0"/>
                <a:cs typeface="Verdana" pitchFamily="34" charset="0"/>
              </a:rPr>
              <a:t>By integrating regularly, you can detect errors quickly, and locate them more easily.</a:t>
            </a:r>
          </a:p>
          <a:p>
            <a:pPr>
              <a:buNone/>
            </a:pPr>
            <a:endParaRPr lang="en-US" sz="1800" dirty="0">
              <a:latin typeface="Verdana" pitchFamily="34" charset="0"/>
              <a:ea typeface="Verdana" pitchFamily="34" charset="0"/>
              <a:cs typeface="Verdan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Verdana" pitchFamily="34" charset="0"/>
                <a:ea typeface="Verdana" pitchFamily="34" charset="0"/>
                <a:cs typeface="Verdana" pitchFamily="34" charset="0"/>
              </a:rPr>
              <a:t>Jenkins</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800" dirty="0" smtClean="0">
                <a:latin typeface="Verdana" pitchFamily="34" charset="0"/>
                <a:ea typeface="Verdana" pitchFamily="34" charset="0"/>
                <a:cs typeface="Verdana" pitchFamily="34" charset="0"/>
              </a:rPr>
              <a:t>Jenkins is a powerful application that allows continuous integration and continuous delivery of projects, regardless of the platform you are working on. </a:t>
            </a:r>
          </a:p>
          <a:p>
            <a:pPr>
              <a:buFont typeface="Wingdings" pitchFamily="2" charset="2"/>
              <a:buChar char="Ø"/>
            </a:pPr>
            <a:r>
              <a:rPr lang="en-US" sz="1800" dirty="0" smtClean="0">
                <a:latin typeface="Verdana" pitchFamily="34" charset="0"/>
                <a:ea typeface="Verdana" pitchFamily="34" charset="0"/>
                <a:cs typeface="Verdana" pitchFamily="34" charset="0"/>
              </a:rPr>
              <a:t>It is a free source that can handle any kind of build or continuous integration.</a:t>
            </a:r>
          </a:p>
          <a:p>
            <a:pPr>
              <a:buFont typeface="Wingdings" pitchFamily="2" charset="2"/>
              <a:buChar char="Ø"/>
            </a:pPr>
            <a:r>
              <a:rPr lang="en-US" sz="1800" dirty="0" smtClean="0">
                <a:latin typeface="Verdana" pitchFamily="34" charset="0"/>
                <a:ea typeface="Verdana" pitchFamily="34" charset="0"/>
                <a:cs typeface="Verdana" pitchFamily="34" charset="0"/>
              </a:rPr>
              <a:t> You can integrate Jenkins with a number of testing and deployment technologies. </a:t>
            </a:r>
          </a:p>
          <a:p>
            <a:endParaRPr lang="en-US" sz="1800" dirty="0">
              <a:latin typeface="Verdana" pitchFamily="34" charset="0"/>
              <a:ea typeface="Verdana" pitchFamily="34" charset="0"/>
              <a:cs typeface="Verdana" pitchFamily="34" charset="0"/>
            </a:endParaRPr>
          </a:p>
        </p:txBody>
      </p:sp>
      <p:pic>
        <p:nvPicPr>
          <p:cNvPr id="4" name="Picture 2" descr="D:\Users\lyarragu\Desktop\Unit Testing\why_jenkins.jpg"/>
          <p:cNvPicPr>
            <a:picLocks noChangeAspect="1" noChangeArrowheads="1"/>
          </p:cNvPicPr>
          <p:nvPr/>
        </p:nvPicPr>
        <p:blipFill>
          <a:blip r:embed="rId2" cstate="print"/>
          <a:srcRect/>
          <a:stretch>
            <a:fillRect/>
          </a:stretch>
        </p:blipFill>
        <p:spPr bwMode="auto">
          <a:xfrm>
            <a:off x="3572934" y="2920553"/>
            <a:ext cx="1619476" cy="3200847"/>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latin typeface="Verdana" pitchFamily="34" charset="0"/>
                <a:ea typeface="Verdana" pitchFamily="34" charset="0"/>
                <a:cs typeface="Verdana" pitchFamily="34" charset="0"/>
              </a:rPr>
              <a:t>NUnit</a:t>
            </a:r>
            <a:r>
              <a:rPr lang="en-US" sz="2400" dirty="0" smtClean="0">
                <a:latin typeface="Verdana" pitchFamily="34" charset="0"/>
                <a:ea typeface="Verdana" pitchFamily="34" charset="0"/>
                <a:cs typeface="Verdana" pitchFamily="34" charset="0"/>
              </a:rPr>
              <a:t> Testing</a:t>
            </a:r>
            <a:endParaRPr lang="en-US" sz="24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2400" dirty="0" smtClean="0">
                <a:latin typeface="Verdana" pitchFamily="34" charset="0"/>
                <a:ea typeface="Verdana" pitchFamily="34" charset="0"/>
                <a:cs typeface="Verdana" pitchFamily="34" charset="0"/>
              </a:rPr>
              <a:t>As we discussed earlier, </a:t>
            </a:r>
            <a:r>
              <a:rPr lang="en-US" sz="2400" dirty="0" err="1" smtClean="0">
                <a:latin typeface="Verdana" pitchFamily="34" charset="0"/>
                <a:ea typeface="Verdana" pitchFamily="34" charset="0"/>
                <a:cs typeface="Verdana" pitchFamily="34" charset="0"/>
              </a:rPr>
              <a:t>NUnit</a:t>
            </a:r>
            <a:r>
              <a:rPr lang="en-US" sz="2400" dirty="0" smtClean="0">
                <a:latin typeface="Verdana" pitchFamily="34" charset="0"/>
                <a:ea typeface="Verdana" pitchFamily="34" charset="0"/>
                <a:cs typeface="Verdana" pitchFamily="34" charset="0"/>
              </a:rPr>
              <a:t> is a unit-testing framework for .NET applications in which the entire application is isolated into diverse modules.</a:t>
            </a:r>
          </a:p>
          <a:p>
            <a:pPr>
              <a:buNone/>
            </a:pPr>
            <a:endParaRPr lang="en-US" sz="2400" dirty="0" smtClean="0">
              <a:latin typeface="Verdana" pitchFamily="34" charset="0"/>
              <a:ea typeface="Verdana" pitchFamily="34" charset="0"/>
              <a:cs typeface="Verdana" pitchFamily="34" charset="0"/>
            </a:endParaRPr>
          </a:p>
          <a:p>
            <a:pPr>
              <a:buNone/>
            </a:pPr>
            <a:endParaRPr lang="en-US" sz="2400" dirty="0">
              <a:latin typeface="Verdana" pitchFamily="34" charset="0"/>
              <a:ea typeface="Verdana" pitchFamily="34" charset="0"/>
              <a:cs typeface="Verdana"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ppt_Template_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raClrScheme>
      <a:clrScheme name="">
        <a:dk1>
          <a:srgbClr val="000000"/>
        </a:dk1>
        <a:lt1>
          <a:srgbClr val="FFFFFF"/>
        </a:lt1>
        <a:dk2>
          <a:srgbClr val="263147"/>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S GBU PowerPoint Template">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FS GBU PowerPoint Template">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FS GBU PowerPoint Template">
  <a:themeElements>
    <a:clrScheme name="Capgemini Template">
      <a:dk1>
        <a:srgbClr val="000000"/>
      </a:dk1>
      <a:lt1>
        <a:srgbClr val="FFFFFF"/>
      </a:lt1>
      <a:dk2>
        <a:srgbClr val="004B66"/>
      </a:dk2>
      <a:lt2>
        <a:srgbClr val="FFFFFF"/>
      </a:lt2>
      <a:accent1>
        <a:srgbClr val="009BCC"/>
      </a:accent1>
      <a:accent2>
        <a:srgbClr val="B69676"/>
      </a:accent2>
      <a:accent3>
        <a:srgbClr val="80CBE6"/>
      </a:accent3>
      <a:accent4>
        <a:srgbClr val="8B6B4B"/>
      </a:accent4>
      <a:accent5>
        <a:srgbClr val="E6F5FA"/>
      </a:accent5>
      <a:accent6>
        <a:srgbClr val="CBC1AD"/>
      </a:accent6>
      <a:hlink>
        <a:srgbClr val="EE7D11"/>
      </a:hlink>
      <a:folHlink>
        <a:srgbClr val="4D740F"/>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1600" b="0" dirty="0" smtClean="0"/>
        </a:defPPr>
      </a:lstStyle>
    </a:tx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TotalTime>
  <Words>681</Words>
  <Application>Microsoft Office PowerPoint</Application>
  <PresentationFormat>A4 Paper (210x297 mm)</PresentationFormat>
  <Paragraphs>82</Paragraphs>
  <Slides>15</Slides>
  <Notes>2</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15</vt:i4>
      </vt:variant>
    </vt:vector>
  </HeadingPairs>
  <TitlesOfParts>
    <vt:vector size="21" baseType="lpstr">
      <vt:lpstr>ppt_Template_Capgemini</vt:lpstr>
      <vt:lpstr>Closing slides</vt:lpstr>
      <vt:lpstr>FS GBU PowerPoint Template</vt:lpstr>
      <vt:lpstr>1_FS GBU PowerPoint Template</vt:lpstr>
      <vt:lpstr>2_FS GBU PowerPoint Template</vt:lpstr>
      <vt:lpstr>think-cell Slide</vt:lpstr>
      <vt:lpstr>Unit Testing</vt:lpstr>
      <vt:lpstr>Contents</vt:lpstr>
      <vt:lpstr>Code Refactoring</vt:lpstr>
      <vt:lpstr>Unit Testing in various Development Lifecycle Models</vt:lpstr>
      <vt:lpstr>Slide 5</vt:lpstr>
      <vt:lpstr>Slide 6</vt:lpstr>
      <vt:lpstr>Unit Testing in Continuous Integration Environment</vt:lpstr>
      <vt:lpstr>Jenkins</vt:lpstr>
      <vt:lpstr>NUnit Testing</vt:lpstr>
      <vt:lpstr>TFS  Build</vt:lpstr>
      <vt:lpstr>TFS Build(Source Control)</vt:lpstr>
      <vt:lpstr>Slide 12</vt:lpstr>
      <vt:lpstr>Slide 13</vt:lpstr>
      <vt:lpstr>MSTS (Microsoft Test suit)</vt:lpstr>
      <vt:lpstr>Slide 15</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BENCHERIF Aïda (abencher)</dc:creator>
  <cp:lastModifiedBy>lyarragu</cp:lastModifiedBy>
  <cp:revision>292</cp:revision>
  <dcterms:created xsi:type="dcterms:W3CDTF">2015-02-26T10:12:55Z</dcterms:created>
  <dcterms:modified xsi:type="dcterms:W3CDTF">2016-11-29T06:34:33Z</dcterms:modified>
</cp:coreProperties>
</file>