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tags/tag56.xml" ContentType="application/vnd.openxmlformats-officedocument.presentationml.tags+xml"/>
  <Override PartName="/ppt/tags/tag67.xml" ContentType="application/vnd.openxmlformats-officedocument.presentationml.tags+xml"/>
  <Override PartName="/ppt/tags/tag85.xml" ContentType="application/vnd.openxmlformats-officedocument.presentationml.tags+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Layouts/slideLayout29.xml" ContentType="application/vnd.openxmlformats-officedocument.presentationml.slideLayout+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tags/tag79.xml" ContentType="application/vnd.openxmlformats-officedocument.presentationml.tag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9.xml" ContentType="application/vnd.openxmlformats-officedocument.presentationml.tags+xml"/>
  <Override PartName="/ppt/tags/tag68.xml" ContentType="application/vnd.openxmlformats-officedocument.presentationml.tags+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tags/tag24.xml" ContentType="application/vnd.openxmlformats-officedocument.presentationml.tags+xml"/>
  <Override PartName="/ppt/tags/tag53.xml" ContentType="application/vnd.openxmlformats-officedocument.presentationml.tags+xml"/>
  <Default Extension="gif" ContentType="image/gif"/>
  <Override PartName="/ppt/tags/tag71.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slideLayouts/slideLayout11.xml" ContentType="application/vnd.openxmlformats-officedocument.presentationml.slideLayout+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slideLayouts/slideLayout40.xml" ContentType="application/vnd.openxmlformats-officedocument.presentationml.slideLayout+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Masters/slideMaster2.xml" ContentType="application/vnd.openxmlformats-officedocument.presentationml.slideMaster+xml"/>
  <Override PartName="/ppt/tags/tag7.xml" ContentType="application/vnd.openxmlformats-officedocument.presentationml.tags+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tags/tag3.xml" ContentType="application/vnd.openxmlformats-officedocument.presentationml.tags+xml"/>
  <Default Extension="jpeg" ContentType="image/jpeg"/>
  <Override PartName="/ppt/tags/tag59.xml" ContentType="application/vnd.openxmlformats-officedocument.presentationml.tags+xml"/>
  <Override PartName="/ppt/tags/tag77.xml" ContentType="application/vnd.openxmlformats-officedocument.presentationml.tags+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tags/tag2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Override PartName="/ppt/tags/tag73.xml" ContentType="application/vnd.openxmlformats-officedocument.presentationml.tags+xml"/>
  <Override PartName="/ppt/slideLayouts/slideLayout30.xml" ContentType="application/vnd.openxmlformats-officedocument.presentationml.slideLayout+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4369" r:id="rId3"/>
    <p:sldMasterId id="2147484937" r:id="rId4"/>
    <p:sldMasterId id="2147484952" r:id="rId5"/>
  </p:sldMasterIdLst>
  <p:notesMasterIdLst>
    <p:notesMasterId r:id="rId19"/>
  </p:notesMasterIdLst>
  <p:handoutMasterIdLst>
    <p:handoutMasterId r:id="rId20"/>
  </p:handoutMasterIdLst>
  <p:sldIdLst>
    <p:sldId id="349" r:id="rId6"/>
    <p:sldId id="479" r:id="rId7"/>
    <p:sldId id="480" r:id="rId8"/>
    <p:sldId id="482" r:id="rId9"/>
    <p:sldId id="483" r:id="rId10"/>
    <p:sldId id="485" r:id="rId11"/>
    <p:sldId id="484" r:id="rId12"/>
    <p:sldId id="481" r:id="rId13"/>
    <p:sldId id="488" r:id="rId14"/>
    <p:sldId id="487" r:id="rId15"/>
    <p:sldId id="486" r:id="rId16"/>
    <p:sldId id="489" r:id="rId17"/>
    <p:sldId id="490" r:id="rId18"/>
  </p:sldIdLst>
  <p:sldSz cx="9906000" cy="6858000" type="A4"/>
  <p:notesSz cx="6797675" cy="9874250"/>
  <p:custDataLst>
    <p:tags r:id="rId21"/>
  </p:custDataLst>
  <p:defaultTextStyle>
    <a:defPPr>
      <a:defRPr lang="de-DE"/>
    </a:defPPr>
    <a:lvl1pPr algn="l" defTabSz="957263" rtl="0" fontAlgn="base">
      <a:spcBef>
        <a:spcPct val="0"/>
      </a:spcBef>
      <a:spcAft>
        <a:spcPct val="0"/>
      </a:spcAft>
      <a:defRPr sz="1900" kern="1200">
        <a:solidFill>
          <a:schemeClr val="tx1"/>
        </a:solidFill>
        <a:latin typeface="Arial" pitchFamily="34" charset="0"/>
        <a:ea typeface="+mn-ea"/>
        <a:cs typeface="Arial" pitchFamily="34" charset="0"/>
      </a:defRPr>
    </a:lvl1pPr>
    <a:lvl2pPr marL="477838" indent="-20638" algn="l" defTabSz="957263" rtl="0" fontAlgn="base">
      <a:spcBef>
        <a:spcPct val="0"/>
      </a:spcBef>
      <a:spcAft>
        <a:spcPct val="0"/>
      </a:spcAft>
      <a:defRPr sz="1900" kern="1200">
        <a:solidFill>
          <a:schemeClr val="tx1"/>
        </a:solidFill>
        <a:latin typeface="Arial" pitchFamily="34" charset="0"/>
        <a:ea typeface="+mn-ea"/>
        <a:cs typeface="Arial" pitchFamily="34" charset="0"/>
      </a:defRPr>
    </a:lvl2pPr>
    <a:lvl3pPr marL="957263" indent="-42863" algn="l" defTabSz="957263" rtl="0" fontAlgn="base">
      <a:spcBef>
        <a:spcPct val="0"/>
      </a:spcBef>
      <a:spcAft>
        <a:spcPct val="0"/>
      </a:spcAft>
      <a:defRPr sz="1900" kern="1200">
        <a:solidFill>
          <a:schemeClr val="tx1"/>
        </a:solidFill>
        <a:latin typeface="Arial" pitchFamily="34" charset="0"/>
        <a:ea typeface="+mn-ea"/>
        <a:cs typeface="Arial" pitchFamily="34" charset="0"/>
      </a:defRPr>
    </a:lvl3pPr>
    <a:lvl4pPr marL="1435100" indent="-63500" algn="l" defTabSz="957263" rtl="0" fontAlgn="base">
      <a:spcBef>
        <a:spcPct val="0"/>
      </a:spcBef>
      <a:spcAft>
        <a:spcPct val="0"/>
      </a:spcAft>
      <a:defRPr sz="1900" kern="1200">
        <a:solidFill>
          <a:schemeClr val="tx1"/>
        </a:solidFill>
        <a:latin typeface="Arial" pitchFamily="34" charset="0"/>
        <a:ea typeface="+mn-ea"/>
        <a:cs typeface="Arial" pitchFamily="34" charset="0"/>
      </a:defRPr>
    </a:lvl4pPr>
    <a:lvl5pPr marL="1914525" indent="-85725" algn="l" defTabSz="957263" rtl="0" fontAlgn="base">
      <a:spcBef>
        <a:spcPct val="0"/>
      </a:spcBef>
      <a:spcAft>
        <a:spcPct val="0"/>
      </a:spcAft>
      <a:defRPr sz="1900" kern="1200">
        <a:solidFill>
          <a:schemeClr val="tx1"/>
        </a:solidFill>
        <a:latin typeface="Arial" pitchFamily="34" charset="0"/>
        <a:ea typeface="+mn-ea"/>
        <a:cs typeface="Arial" pitchFamily="34" charset="0"/>
      </a:defRPr>
    </a:lvl5pPr>
    <a:lvl6pPr marL="2286000" algn="l" defTabSz="914400" rtl="0" eaLnBrk="1" latinLnBrk="0" hangingPunct="1">
      <a:defRPr sz="1900" kern="1200">
        <a:solidFill>
          <a:schemeClr val="tx1"/>
        </a:solidFill>
        <a:latin typeface="Arial" pitchFamily="34" charset="0"/>
        <a:ea typeface="+mn-ea"/>
        <a:cs typeface="Arial" pitchFamily="34" charset="0"/>
      </a:defRPr>
    </a:lvl6pPr>
    <a:lvl7pPr marL="2743200" algn="l" defTabSz="914400" rtl="0" eaLnBrk="1" latinLnBrk="0" hangingPunct="1">
      <a:defRPr sz="1900" kern="1200">
        <a:solidFill>
          <a:schemeClr val="tx1"/>
        </a:solidFill>
        <a:latin typeface="Arial" pitchFamily="34" charset="0"/>
        <a:ea typeface="+mn-ea"/>
        <a:cs typeface="Arial" pitchFamily="34" charset="0"/>
      </a:defRPr>
    </a:lvl7pPr>
    <a:lvl8pPr marL="3200400" algn="l" defTabSz="914400" rtl="0" eaLnBrk="1" latinLnBrk="0" hangingPunct="1">
      <a:defRPr sz="1900" kern="1200">
        <a:solidFill>
          <a:schemeClr val="tx1"/>
        </a:solidFill>
        <a:latin typeface="Arial" pitchFamily="34" charset="0"/>
        <a:ea typeface="+mn-ea"/>
        <a:cs typeface="Arial" pitchFamily="34" charset="0"/>
      </a:defRPr>
    </a:lvl8pPr>
    <a:lvl9pPr marL="3657600" algn="l" defTabSz="914400" rtl="0" eaLnBrk="1" latinLnBrk="0" hangingPunct="1">
      <a:defRPr sz="1900" kern="1200">
        <a:solidFill>
          <a:schemeClr val="tx1"/>
        </a:solidFill>
        <a:latin typeface="Arial" pitchFamily="34" charset="0"/>
        <a:ea typeface="+mn-ea"/>
        <a:cs typeface="Arial" pitchFamily="34" charset="0"/>
      </a:defRPr>
    </a:lvl9pPr>
  </p:defaultTextStyle>
  <p:extLst>
    <p:ext uri="{EFAFB233-063F-42B5-8137-9DF3F51BA10A}">
      <p15:sldGuideLst xmlns="" xmlns:p15="http://schemas.microsoft.com/office/powerpoint/2012/main">
        <p15:guide id="1" orient="horz">
          <p15:clr>
            <a:srgbClr val="A4A3A4"/>
          </p15:clr>
        </p15:guide>
        <p15:guide id="2" pos="5957">
          <p15:clr>
            <a:srgbClr val="A4A3A4"/>
          </p15:clr>
        </p15:guide>
      </p15:sldGuideLst>
    </p:ext>
    <p:ext uri="{2D200454-40CA-4A62-9FC3-DE9A4176ACB9}">
      <p15:notesGuideLst xmlns=""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484848"/>
    <a:srgbClr val="DDF6FF"/>
    <a:srgbClr val="FFFFFF"/>
    <a:srgbClr val="A2BFAF"/>
    <a:srgbClr val="ACB7B2"/>
    <a:srgbClr val="AF1C6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9" autoAdjust="0"/>
    <p:restoredTop sz="87132" autoAdjust="0"/>
  </p:normalViewPr>
  <p:slideViewPr>
    <p:cSldViewPr snapToGrid="0">
      <p:cViewPr varScale="1">
        <p:scale>
          <a:sx n="112" d="100"/>
          <a:sy n="112" d="100"/>
        </p:scale>
        <p:origin x="-720" y="-90"/>
      </p:cViewPr>
      <p:guideLst>
        <p:guide orient="horz"/>
        <p:guide pos="59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432" y="-114"/>
      </p:cViewPr>
      <p:guideLst>
        <p:guide orient="horz" pos="3110"/>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97675" cy="493713"/>
          </a:xfrm>
          <a:prstGeom prst="rect">
            <a:avLst/>
          </a:prstGeom>
        </p:spPr>
        <p:txBody>
          <a:bodyPr vert="horz" lIns="34625" tIns="34625" rIns="242374" bIns="34625" rtlCol="0" anchor="ctr"/>
          <a:lstStyle>
            <a:lvl1pPr algn="r" defTabSz="957756" fontAlgn="auto">
              <a:spcBef>
                <a:spcPts val="0"/>
              </a:spcBef>
              <a:spcAft>
                <a:spcPts val="0"/>
              </a:spcAft>
              <a:defRPr sz="1500"/>
            </a:lvl1pPr>
          </a:lstStyle>
          <a:p>
            <a:pPr>
              <a:defRPr/>
            </a:pPr>
            <a:endParaRPr lang="de-DE"/>
          </a:p>
        </p:txBody>
      </p:sp>
      <p:sp>
        <p:nvSpPr>
          <p:cNvPr id="4" name="Footer Placeholder 3"/>
          <p:cNvSpPr>
            <a:spLocks noGrp="1"/>
          </p:cNvSpPr>
          <p:nvPr>
            <p:ph type="ftr" sz="quarter" idx="2"/>
          </p:nvPr>
        </p:nvSpPr>
        <p:spPr>
          <a:xfrm>
            <a:off x="0" y="9378950"/>
            <a:ext cx="2946400" cy="493713"/>
          </a:xfrm>
          <a:prstGeom prst="rect">
            <a:avLst/>
          </a:prstGeom>
        </p:spPr>
        <p:txBody>
          <a:bodyPr vert="horz" lIns="87947" tIns="43973" rIns="87947" bIns="43973" rtlCol="0" anchor="b"/>
          <a:lstStyle>
            <a:lvl1pPr algn="l" defTabSz="957756" fontAlgn="auto">
              <a:spcBef>
                <a:spcPts val="0"/>
              </a:spcBef>
              <a:spcAft>
                <a:spcPts val="0"/>
              </a:spcAft>
              <a:defRPr sz="800"/>
            </a:lvl1pPr>
          </a:lstStyle>
          <a:p>
            <a:pPr>
              <a:defRPr/>
            </a:pPr>
            <a:r>
              <a:rPr lang="de-DE"/>
              <a:t>© 2014 Capgemini. All </a:t>
            </a:r>
            <a:r>
              <a:rPr lang="de-DE" err="1"/>
              <a:t>rights</a:t>
            </a:r>
            <a:r>
              <a:rPr lang="de-DE"/>
              <a:t> </a:t>
            </a:r>
            <a:r>
              <a:rPr lang="de-DE" err="1"/>
              <a:t>reserved</a:t>
            </a:r>
            <a:r>
              <a:rPr lang="de-DE"/>
              <a:t>.</a:t>
            </a:r>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87947" tIns="43973" rIns="87947" bIns="43973" rtlCol="0" anchor="b"/>
          <a:lstStyle>
            <a:lvl1pPr algn="r" defTabSz="957756" fontAlgn="auto">
              <a:spcBef>
                <a:spcPts val="0"/>
              </a:spcBef>
              <a:spcAft>
                <a:spcPts val="0"/>
              </a:spcAft>
              <a:defRPr sz="800"/>
            </a:lvl1pPr>
          </a:lstStyle>
          <a:p>
            <a:pPr>
              <a:defRPr/>
            </a:pPr>
            <a:fld id="{9804F480-B1FA-400E-BAC2-A39FC5D72419}" type="slidenum">
              <a:rPr lang="de-DE"/>
              <a:pPr>
                <a:defRPr/>
              </a:pPr>
              <a:t>‹#›</a:t>
            </a:fld>
            <a:endParaRPr lang="de-DE" dirty="0"/>
          </a:p>
        </p:txBody>
      </p:sp>
    </p:spTree>
    <p:extLst>
      <p:ext uri="{BB962C8B-B14F-4D97-AF65-F5344CB8AC3E}">
        <p14:creationId xmlns="" xmlns:p14="http://schemas.microsoft.com/office/powerpoint/2010/main" val="213850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5264" tIns="47632" rIns="95264" bIns="47632" rtlCol="0"/>
          <a:lstStyle>
            <a:lvl1pPr algn="l" defTabSz="957756"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3713"/>
          </a:xfrm>
          <a:prstGeom prst="rect">
            <a:avLst/>
          </a:prstGeom>
        </p:spPr>
        <p:txBody>
          <a:bodyPr vert="horz" lIns="95264" tIns="47632" rIns="95264" bIns="47632" rtlCol="0"/>
          <a:lstStyle>
            <a:lvl1pPr algn="r" defTabSz="957756" fontAlgn="auto">
              <a:spcBef>
                <a:spcPts val="0"/>
              </a:spcBef>
              <a:spcAft>
                <a:spcPts val="0"/>
              </a:spcAft>
              <a:defRPr sz="1300">
                <a:latin typeface="+mn-lt"/>
                <a:cs typeface="+mn-cs"/>
              </a:defRPr>
            </a:lvl1pPr>
          </a:lstStyle>
          <a:p>
            <a:pPr>
              <a:defRPr/>
            </a:pPr>
            <a:fld id="{CB3E1EEA-7F76-4D7B-9922-CE05F7EEA64E}" type="datetimeFigureOut">
              <a:rPr lang="en-US"/>
              <a:pPr>
                <a:defRPr/>
              </a:pPr>
              <a:t>11/29/2016</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pPr lvl="0"/>
            <a:endParaRPr lang="de-DE" noProof="0"/>
          </a:p>
        </p:txBody>
      </p:sp>
      <p:sp>
        <p:nvSpPr>
          <p:cNvPr id="5" name="Notes Placeholder 4"/>
          <p:cNvSpPr>
            <a:spLocks noGrp="1"/>
          </p:cNvSpPr>
          <p:nvPr>
            <p:ph type="body" sz="quarter" idx="3"/>
          </p:nvPr>
        </p:nvSpPr>
        <p:spPr>
          <a:xfrm>
            <a:off x="679450" y="4689475"/>
            <a:ext cx="5438775" cy="4443413"/>
          </a:xfrm>
          <a:prstGeom prst="rect">
            <a:avLst/>
          </a:prstGeom>
        </p:spPr>
        <p:txBody>
          <a:bodyPr vert="horz" lIns="95264" tIns="47632" rIns="95264" bIns="4763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5264" tIns="47632" rIns="95264" bIns="47632" rtlCol="0" anchor="b"/>
          <a:lstStyle>
            <a:lvl1pPr algn="l" defTabSz="957756"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5264" tIns="47632" rIns="95264" bIns="47632" rtlCol="0" anchor="b"/>
          <a:lstStyle>
            <a:lvl1pPr algn="r" defTabSz="957756" fontAlgn="auto">
              <a:spcBef>
                <a:spcPts val="0"/>
              </a:spcBef>
              <a:spcAft>
                <a:spcPts val="0"/>
              </a:spcAft>
              <a:defRPr sz="1300">
                <a:latin typeface="+mn-lt"/>
                <a:cs typeface="+mn-cs"/>
              </a:defRPr>
            </a:lvl1pPr>
          </a:lstStyle>
          <a:p>
            <a:pPr>
              <a:defRPr/>
            </a:pPr>
            <a:fld id="{54CB784F-14E9-4575-A7F7-9B4806496024}" type="slidenum">
              <a:rPr lang="en-US"/>
              <a:pPr>
                <a:defRPr/>
              </a:pPr>
              <a:t>‹#›</a:t>
            </a:fld>
            <a:endParaRPr lang="en-US"/>
          </a:p>
        </p:txBody>
      </p:sp>
    </p:spTree>
    <p:extLst>
      <p:ext uri="{BB962C8B-B14F-4D97-AF65-F5344CB8AC3E}">
        <p14:creationId xmlns="" xmlns:p14="http://schemas.microsoft.com/office/powerpoint/2010/main" val="1498115009"/>
      </p:ext>
    </p:extLst>
  </p:cSld>
  <p:clrMap bg1="lt1" tx1="dk1" bg2="lt2" tx2="dk2" accent1="accent1" accent2="accent2" accent3="accent3" accent4="accent4" accent5="accent5" accent6="accent6" hlink="hlink" folHlink="folHlink"/>
  <p:hf hdr="0" ftr="0" dt="0"/>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987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Espace réservé du numéro de diapositive 3"/>
          <p:cNvSpPr>
            <a:spLocks noGrp="1"/>
          </p:cNvSpPr>
          <p:nvPr>
            <p:ph type="sldNum" sz="quarter" idx="5"/>
          </p:nvPr>
        </p:nvSpPr>
        <p:spPr/>
        <p:txBody>
          <a:bodyPr/>
          <a:lstStyle/>
          <a:p>
            <a:pPr>
              <a:defRPr/>
            </a:pPr>
            <a:fld id="{A63B3E4F-125E-45D4-934E-EFA41B2C38F6}" type="slidenum">
              <a:rPr lang="en-US" smtClean="0"/>
              <a:pPr>
                <a:defRPr/>
              </a:pPr>
              <a:t>1</a:t>
            </a:fld>
            <a:endParaRPr lang="en-US"/>
          </a:p>
        </p:txBody>
      </p:sp>
    </p:spTree>
    <p:extLst>
      <p:ext uri="{BB962C8B-B14F-4D97-AF65-F5344CB8AC3E}">
        <p14:creationId xmlns="" xmlns:p14="http://schemas.microsoft.com/office/powerpoint/2010/main" val="1116663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089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5" name="Espace réservé du numéro de diapositive 4"/>
          <p:cNvSpPr>
            <a:spLocks noGrp="1"/>
          </p:cNvSpPr>
          <p:nvPr>
            <p:ph type="sldNum" sz="quarter" idx="5"/>
          </p:nvPr>
        </p:nvSpPr>
        <p:spPr/>
        <p:txBody>
          <a:bodyPr/>
          <a:lstStyle/>
          <a:p>
            <a:pPr>
              <a:defRPr/>
            </a:pPr>
            <a:fld id="{E67102FA-E59B-4754-A0D9-D692BDB258C9}" type="slidenum">
              <a:rPr lang="en-US" smtClean="0"/>
              <a:pPr>
                <a:defRPr/>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10.xml"/><Relationship Id="rId7" Type="http://schemas.openxmlformats.org/officeDocument/2006/relationships/oleObject" Target="../embeddings/oleObject2.bin"/><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image" Target="../media/image3.jpeg"/><Relationship Id="rId5" Type="http://schemas.openxmlformats.org/officeDocument/2006/relationships/slideMaster" Target="../slideMasters/slideMaster1.xml"/><Relationship Id="rId10" Type="http://schemas.openxmlformats.org/officeDocument/2006/relationships/image" Target="../media/image6.png"/><Relationship Id="rId4" Type="http://schemas.openxmlformats.org/officeDocument/2006/relationships/tags" Target="../tags/tag11.xml"/><Relationship Id="rId9"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10.vml"/><Relationship Id="rId6" Type="http://schemas.openxmlformats.org/officeDocument/2006/relationships/tags" Target="../tags/tag48.xml"/><Relationship Id="rId11" Type="http://schemas.openxmlformats.org/officeDocument/2006/relationships/image" Target="../media/image10.png"/><Relationship Id="rId5" Type="http://schemas.openxmlformats.org/officeDocument/2006/relationships/tags" Target="../tags/tag47.xml"/><Relationship Id="rId10" Type="http://schemas.openxmlformats.org/officeDocument/2006/relationships/oleObject" Target="../embeddings/oleObject16.bin"/><Relationship Id="rId4" Type="http://schemas.openxmlformats.org/officeDocument/2006/relationships/tags" Target="../tags/tag46.xml"/><Relationship Id="rId9" Type="http://schemas.openxmlformats.org/officeDocument/2006/relationships/image" Target="../media/image2.jpeg"/></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oleObject" Target="../embeddings/oleObject18.bin"/><Relationship Id="rId18" Type="http://schemas.openxmlformats.org/officeDocument/2006/relationships/image" Target="../media/image12.png"/><Relationship Id="rId26" Type="http://schemas.openxmlformats.org/officeDocument/2006/relationships/oleObject" Target="../embeddings/oleObject19.bin"/><Relationship Id="rId3" Type="http://schemas.openxmlformats.org/officeDocument/2006/relationships/tags" Target="../tags/tag58.xml"/><Relationship Id="rId21" Type="http://schemas.openxmlformats.org/officeDocument/2006/relationships/hyperlink" Target="http://www.youtube.com/capgemini" TargetMode="External"/><Relationship Id="rId7" Type="http://schemas.openxmlformats.org/officeDocument/2006/relationships/tags" Target="../tags/tag62.xml"/><Relationship Id="rId12" Type="http://schemas.openxmlformats.org/officeDocument/2006/relationships/slideMaster" Target="../slideMasters/slideMaster2.xml"/><Relationship Id="rId17" Type="http://schemas.openxmlformats.org/officeDocument/2006/relationships/hyperlink" Target="http://www.linkedin.com/company/capgemini" TargetMode="External"/><Relationship Id="rId25" Type="http://schemas.openxmlformats.org/officeDocument/2006/relationships/image" Target="../media/image16.jpeg"/><Relationship Id="rId2" Type="http://schemas.openxmlformats.org/officeDocument/2006/relationships/tags" Target="../tags/tag57.xml"/><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hyperlink" Target="http://www.capgemini.com/" TargetMode="External"/><Relationship Id="rId1" Type="http://schemas.openxmlformats.org/officeDocument/2006/relationships/vmlDrawing" Target="../drawings/vmlDrawing12.vml"/><Relationship Id="rId6" Type="http://schemas.openxmlformats.org/officeDocument/2006/relationships/tags" Target="../tags/tag61.xml"/><Relationship Id="rId11" Type="http://schemas.openxmlformats.org/officeDocument/2006/relationships/tags" Target="../tags/tag66.xml"/><Relationship Id="rId24" Type="http://schemas.openxmlformats.org/officeDocument/2006/relationships/image" Target="../media/image15.gif"/><Relationship Id="rId5" Type="http://schemas.openxmlformats.org/officeDocument/2006/relationships/tags" Target="../tags/tag60.xml"/><Relationship Id="rId15" Type="http://schemas.openxmlformats.org/officeDocument/2006/relationships/hyperlink" Target="http://www.facebook.com/Capgemini" TargetMode="External"/><Relationship Id="rId23" Type="http://schemas.openxmlformats.org/officeDocument/2006/relationships/hyperlink" Target="http://www.slideshare.net/capgemini" TargetMode="External"/><Relationship Id="rId28" Type="http://schemas.openxmlformats.org/officeDocument/2006/relationships/hyperlink" Target="http://www.capgemini.com/about/how-we-work/rightshorer" TargetMode="External"/><Relationship Id="rId10" Type="http://schemas.openxmlformats.org/officeDocument/2006/relationships/tags" Target="../tags/tag65.xml"/><Relationship Id="rId19" Type="http://schemas.openxmlformats.org/officeDocument/2006/relationships/hyperlink" Target="http://www.twitter.com/capgemini" TargetMode="Externa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image" Target="../media/image5.emf"/><Relationship Id="rId22" Type="http://schemas.openxmlformats.org/officeDocument/2006/relationships/image" Target="../media/image14.png"/><Relationship Id="rId27" Type="http://schemas.openxmlformats.org/officeDocument/2006/relationships/hyperlink" Target="http://www.capgemini.com/about/how-we-work/the-collaborative-business-experiencetm" TargetMode="External"/><Relationship Id="rId30"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oleObject" Target="../embeddings/oleObject20.bin"/><Relationship Id="rId18" Type="http://schemas.openxmlformats.org/officeDocument/2006/relationships/image" Target="../media/image12.png"/><Relationship Id="rId26" Type="http://schemas.openxmlformats.org/officeDocument/2006/relationships/oleObject" Target="../embeddings/oleObject21.bin"/><Relationship Id="rId3" Type="http://schemas.openxmlformats.org/officeDocument/2006/relationships/tags" Target="../tags/tag68.xml"/><Relationship Id="rId21" Type="http://schemas.openxmlformats.org/officeDocument/2006/relationships/hyperlink" Target="http://www.youtube.com/capgemini" TargetMode="External"/><Relationship Id="rId7" Type="http://schemas.openxmlformats.org/officeDocument/2006/relationships/tags" Target="../tags/tag72.xml"/><Relationship Id="rId12" Type="http://schemas.openxmlformats.org/officeDocument/2006/relationships/slideMaster" Target="../slideMasters/slideMaster2.xml"/><Relationship Id="rId17" Type="http://schemas.openxmlformats.org/officeDocument/2006/relationships/hyperlink" Target="http://www.linkedin.com/company/capgemini" TargetMode="External"/><Relationship Id="rId25" Type="http://schemas.openxmlformats.org/officeDocument/2006/relationships/image" Target="../media/image16.jpeg"/><Relationship Id="rId2" Type="http://schemas.openxmlformats.org/officeDocument/2006/relationships/tags" Target="../tags/tag67.xml"/><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hyperlink" Target="http://www.capgemini.com/" TargetMode="External"/><Relationship Id="rId1" Type="http://schemas.openxmlformats.org/officeDocument/2006/relationships/vmlDrawing" Target="../drawings/vmlDrawing13.vml"/><Relationship Id="rId6" Type="http://schemas.openxmlformats.org/officeDocument/2006/relationships/tags" Target="../tags/tag71.xml"/><Relationship Id="rId11" Type="http://schemas.openxmlformats.org/officeDocument/2006/relationships/tags" Target="../tags/tag76.xml"/><Relationship Id="rId24" Type="http://schemas.openxmlformats.org/officeDocument/2006/relationships/image" Target="../media/image15.gif"/><Relationship Id="rId5" Type="http://schemas.openxmlformats.org/officeDocument/2006/relationships/tags" Target="../tags/tag70.xml"/><Relationship Id="rId15" Type="http://schemas.openxmlformats.org/officeDocument/2006/relationships/hyperlink" Target="http://www.facebook.com/Capgemini" TargetMode="External"/><Relationship Id="rId23" Type="http://schemas.openxmlformats.org/officeDocument/2006/relationships/hyperlink" Target="http://www.slideshare.net/capgemini" TargetMode="External"/><Relationship Id="rId28" Type="http://schemas.openxmlformats.org/officeDocument/2006/relationships/hyperlink" Target="http://www.capgemini.com/about/how-we-work/rightshorer" TargetMode="External"/><Relationship Id="rId10" Type="http://schemas.openxmlformats.org/officeDocument/2006/relationships/tags" Target="../tags/tag75.xml"/><Relationship Id="rId19" Type="http://schemas.openxmlformats.org/officeDocument/2006/relationships/hyperlink" Target="http://www.twitter.com/capgemini" TargetMode="External"/><Relationship Id="rId31" Type="http://schemas.openxmlformats.org/officeDocument/2006/relationships/image" Target="../media/image18.png"/><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image" Target="../media/image5.emf"/><Relationship Id="rId22" Type="http://schemas.openxmlformats.org/officeDocument/2006/relationships/image" Target="../media/image14.png"/><Relationship Id="rId27" Type="http://schemas.openxmlformats.org/officeDocument/2006/relationships/hyperlink" Target="http://www.capgemini.com/about/how-we-work/the-collaborative-business-experiencetm" TargetMode="External"/><Relationship Id="rId30"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image" Target="../media/image5.emf"/><Relationship Id="rId18" Type="http://schemas.openxmlformats.org/officeDocument/2006/relationships/hyperlink" Target="http://www.twitter.com/capgemini" TargetMode="External"/><Relationship Id="rId3" Type="http://schemas.openxmlformats.org/officeDocument/2006/relationships/tags" Target="../tags/tag78.xml"/><Relationship Id="rId21" Type="http://schemas.openxmlformats.org/officeDocument/2006/relationships/image" Target="../media/image14.png"/><Relationship Id="rId7" Type="http://schemas.openxmlformats.org/officeDocument/2006/relationships/tags" Target="../tags/tag82.xml"/><Relationship Id="rId12" Type="http://schemas.openxmlformats.org/officeDocument/2006/relationships/oleObject" Target="../embeddings/oleObject22.bin"/><Relationship Id="rId17" Type="http://schemas.openxmlformats.org/officeDocument/2006/relationships/image" Target="../media/image12.png"/><Relationship Id="rId25" Type="http://schemas.openxmlformats.org/officeDocument/2006/relationships/oleObject" Target="../embeddings/oleObject23.bin"/><Relationship Id="rId2" Type="http://schemas.openxmlformats.org/officeDocument/2006/relationships/tags" Target="../tags/tag77.xml"/><Relationship Id="rId16" Type="http://schemas.openxmlformats.org/officeDocument/2006/relationships/hyperlink" Target="http://www.linkedin.com/company/capgemini" TargetMode="External"/><Relationship Id="rId20" Type="http://schemas.openxmlformats.org/officeDocument/2006/relationships/hyperlink" Target="http://www.youtube.com/capgemini" TargetMode="External"/><Relationship Id="rId1" Type="http://schemas.openxmlformats.org/officeDocument/2006/relationships/vmlDrawing" Target="../drawings/vmlDrawing14.vml"/><Relationship Id="rId6" Type="http://schemas.openxmlformats.org/officeDocument/2006/relationships/tags" Target="../tags/tag81.xml"/><Relationship Id="rId11" Type="http://schemas.openxmlformats.org/officeDocument/2006/relationships/slideMaster" Target="../slideMasters/slideMaster2.xml"/><Relationship Id="rId24" Type="http://schemas.openxmlformats.org/officeDocument/2006/relationships/image" Target="../media/image16.jpeg"/><Relationship Id="rId5" Type="http://schemas.openxmlformats.org/officeDocument/2006/relationships/tags" Target="../tags/tag80.xml"/><Relationship Id="rId15" Type="http://schemas.openxmlformats.org/officeDocument/2006/relationships/image" Target="../media/image11.png"/><Relationship Id="rId23" Type="http://schemas.openxmlformats.org/officeDocument/2006/relationships/image" Target="../media/image15.gif"/><Relationship Id="rId10" Type="http://schemas.openxmlformats.org/officeDocument/2006/relationships/tags" Target="../tags/tag85.xml"/><Relationship Id="rId19" Type="http://schemas.openxmlformats.org/officeDocument/2006/relationships/image" Target="../media/image13.png"/><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hyperlink" Target="http://www.facebook.com/Capgemini" TargetMode="External"/><Relationship Id="rId22" Type="http://schemas.openxmlformats.org/officeDocument/2006/relationships/hyperlink" Target="http://www.slideshare.net/capgemini" TargetMode="Externa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3.xml"/><Relationship Id="rId7" Type="http://schemas.openxmlformats.org/officeDocument/2006/relationships/image" Target="../media/image4.jpeg"/><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image" Target="../media/image7.jpeg"/><Relationship Id="rId5" Type="http://schemas.openxmlformats.org/officeDocument/2006/relationships/slideMaster" Target="../slideMasters/slideMaster1.xml"/><Relationship Id="rId4" Type="http://schemas.openxmlformats.org/officeDocument/2006/relationships/tags" Target="../tags/tag14.xml"/><Relationship Id="rId9"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16.xml"/><Relationship Id="rId7" Type="http://schemas.openxmlformats.org/officeDocument/2006/relationships/image" Target="../media/image4.jpeg"/><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image" Target="../media/image8.jpeg"/><Relationship Id="rId5" Type="http://schemas.openxmlformats.org/officeDocument/2006/relationships/slideMaster" Target="../slideMasters/slideMaster1.xml"/><Relationship Id="rId4" Type="http://schemas.openxmlformats.org/officeDocument/2006/relationships/tags" Target="../tags/tag17.xml"/><Relationship Id="rId9"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9.png"/><Relationship Id="rId2" Type="http://schemas.openxmlformats.org/officeDocument/2006/relationships/tags" Target="../tags/tag18.xml"/><Relationship Id="rId1" Type="http://schemas.openxmlformats.org/officeDocument/2006/relationships/vmlDrawing" Target="../drawings/vmlDrawing5.vml"/><Relationship Id="rId6" Type="http://schemas.openxmlformats.org/officeDocument/2006/relationships/tags" Target="../tags/tag22.xml"/><Relationship Id="rId11" Type="http://schemas.openxmlformats.org/officeDocument/2006/relationships/oleObject" Target="../embeddings/oleObject6.bin"/><Relationship Id="rId5" Type="http://schemas.openxmlformats.org/officeDocument/2006/relationships/tags" Target="../tags/tag21.xml"/><Relationship Id="rId10" Type="http://schemas.openxmlformats.org/officeDocument/2006/relationships/image" Target="../media/image2.jpeg"/><Relationship Id="rId4" Type="http://schemas.openxmlformats.org/officeDocument/2006/relationships/tags" Target="../tags/tag20.xml"/><Relationship Id="rId9"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6.vml"/><Relationship Id="rId6" Type="http://schemas.openxmlformats.org/officeDocument/2006/relationships/tags" Target="../tags/tag28.xml"/><Relationship Id="rId5" Type="http://schemas.openxmlformats.org/officeDocument/2006/relationships/tags" Target="../tags/tag27.xml"/><Relationship Id="rId10" Type="http://schemas.openxmlformats.org/officeDocument/2006/relationships/oleObject" Target="../embeddings/oleObject8.bin"/><Relationship Id="rId4" Type="http://schemas.openxmlformats.org/officeDocument/2006/relationships/tags" Target="../tags/tag26.xml"/><Relationship Id="rId9" Type="http://schemas.openxmlformats.org/officeDocument/2006/relationships/image" Target="../media/image2.jpe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0.xml"/><Relationship Id="rId7"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oleObject" Target="../embeddings/oleObject10.bin"/><Relationship Id="rId4" Type="http://schemas.openxmlformats.org/officeDocument/2006/relationships/tags" Target="../tags/tag31.xml"/><Relationship Id="rId9"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35.xml"/><Relationship Id="rId7"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vmlDrawing" Target="../drawings/vmlDrawing8.vml"/><Relationship Id="rId6" Type="http://schemas.openxmlformats.org/officeDocument/2006/relationships/tags" Target="../tags/tag38.xml"/><Relationship Id="rId5" Type="http://schemas.openxmlformats.org/officeDocument/2006/relationships/tags" Target="../tags/tag37.xml"/><Relationship Id="rId10" Type="http://schemas.openxmlformats.org/officeDocument/2006/relationships/oleObject" Target="../embeddings/oleObject12.bin"/><Relationship Id="rId4" Type="http://schemas.openxmlformats.org/officeDocument/2006/relationships/tags" Target="../tags/tag36.xml"/><Relationship Id="rId9" Type="http://schemas.openxmlformats.org/officeDocument/2006/relationships/image" Target="../media/image2.jpeg"/></Relationships>
</file>

<file path=ppt/slideLayouts/_rels/slideLayout8.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40.xml"/><Relationship Id="rId7"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9.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oleObject" Target="../embeddings/oleObject14.bin"/><Relationship Id="rId4" Type="http://schemas.openxmlformats.org/officeDocument/2006/relationships/tags" Target="../tags/tag41.xml"/><Relationship Id="rId9" Type="http://schemas.openxmlformats.org/officeDocument/2006/relationships/image" Target="../media/image2.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6" cstate="screen"/>
          <a:srcRect t="-2042"/>
          <a:stretch>
            <a:fillRect/>
          </a:stretch>
        </p:blipFill>
        <p:spPr bwMode="auto">
          <a:xfrm flipH="1">
            <a:off x="3" y="1266825"/>
            <a:ext cx="9935422" cy="5398585"/>
          </a:xfrm>
          <a:prstGeom prst="rect">
            <a:avLst/>
          </a:prstGeom>
          <a:noFill/>
          <a:scene3d>
            <a:camera prst="orthographicFront">
              <a:rot lat="0" lon="0" rev="0"/>
            </a:camera>
            <a:lightRig rig="threePt" dir="t"/>
          </a:scene3d>
        </p:spPr>
      </p:pic>
      <p:graphicFrame>
        <p:nvGraphicFramePr>
          <p:cNvPr id="5" name="Object 2" hidden="1"/>
          <p:cNvGraphicFramePr>
            <a:graphicFrameLocks noChangeAspect="1"/>
          </p:cNvGraphicFramePr>
          <p:nvPr/>
        </p:nvGraphicFramePr>
        <p:xfrm>
          <a:off x="0" y="0"/>
          <a:ext cx="158750" cy="158750"/>
        </p:xfrm>
        <a:graphic>
          <a:graphicData uri="http://schemas.openxmlformats.org/presentationml/2006/ole">
            <p:oleObj spid="_x0000_s133132" name="think-cell Slide" r:id="rId7" imgW="360" imgH="360" progId="">
              <p:embed/>
            </p:oleObj>
          </a:graphicData>
        </a:graphic>
      </p:graphicFrame>
      <p:sp>
        <p:nvSpPr>
          <p:cNvPr id="6" name="Rectangle 7"/>
          <p:cNvSpPr/>
          <p:nvPr userDrawn="1">
            <p:custDataLst>
              <p:tags r:id="rId2"/>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7" name="Rectangle 6"/>
          <p:cNvSpPr/>
          <p:nvPr userDrawn="1">
            <p:custDataLst>
              <p:tags r:id="rId3"/>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8" name="Image 19" descr="Capgemini_logo.jpg"/>
          <p:cNvPicPr>
            <a:picLocks noChangeAspect="1"/>
          </p:cNvPicPr>
          <p:nvPr userDrawn="1"/>
        </p:nvPicPr>
        <p:blipFill>
          <a:blip r:embed="rId8" cstate="screen"/>
          <a:srcRect/>
          <a:stretch>
            <a:fillRect/>
          </a:stretch>
        </p:blipFill>
        <p:spPr bwMode="auto">
          <a:xfrm>
            <a:off x="735013" y="658813"/>
            <a:ext cx="2881312" cy="685800"/>
          </a:xfrm>
          <a:prstGeom prst="rect">
            <a:avLst/>
          </a:prstGeom>
          <a:noFill/>
          <a:ln w="9525">
            <a:noFill/>
            <a:miter lim="800000"/>
            <a:headEnd/>
            <a:tailEnd/>
          </a:ln>
        </p:spPr>
      </p:pic>
      <p:pic>
        <p:nvPicPr>
          <p:cNvPr id="9" name="Picture 104" descr="C:\Users\UserSim\Desktop\Capgemini\moto.emf"/>
          <p:cNvPicPr>
            <a:picLocks noChangeAspect="1" noChangeArrowheads="1"/>
          </p:cNvPicPr>
          <p:nvPr userDrawn="1">
            <p:custDataLst>
              <p:tags r:id="rId4"/>
            </p:custDataLst>
          </p:nvPr>
        </p:nvPicPr>
        <p:blipFill>
          <a:blip r:embed="rId9" cstate="screen"/>
          <a:srcRect/>
          <a:stretch>
            <a:fillRect/>
          </a:stretch>
        </p:blipFill>
        <p:spPr bwMode="auto">
          <a:xfrm>
            <a:off x="6569075" y="6521450"/>
            <a:ext cx="2881313" cy="228600"/>
          </a:xfrm>
          <a:prstGeom prst="rect">
            <a:avLst/>
          </a:prstGeom>
          <a:noFill/>
          <a:ln w="9525">
            <a:noFill/>
            <a:miter lim="800000"/>
            <a:headEnd/>
            <a:tailEnd/>
          </a:ln>
        </p:spPr>
      </p:pic>
      <p:pic>
        <p:nvPicPr>
          <p:cNvPr id="10" name="Picture 27" descr="euroclear logo lightgrey"/>
          <p:cNvPicPr>
            <a:picLocks noChangeAspect="1" noChangeArrowheads="1"/>
          </p:cNvPicPr>
          <p:nvPr userDrawn="1"/>
        </p:nvPicPr>
        <p:blipFill>
          <a:blip r:embed="rId10" cstate="screen"/>
          <a:srcRect/>
          <a:stretch>
            <a:fillRect/>
          </a:stretch>
        </p:blipFill>
        <p:spPr bwMode="auto">
          <a:xfrm>
            <a:off x="7800975" y="368300"/>
            <a:ext cx="1133475" cy="1133475"/>
          </a:xfrm>
          <a:prstGeom prst="rect">
            <a:avLst/>
          </a:prstGeom>
          <a:noFill/>
          <a:ln w="9525">
            <a:noFill/>
            <a:miter lim="800000"/>
            <a:headEnd/>
            <a:tailEnd/>
          </a:ln>
        </p:spPr>
      </p:pic>
      <p:sp>
        <p:nvSpPr>
          <p:cNvPr id="16" name="Title 1"/>
          <p:cNvSpPr>
            <a:spLocks noGrp="1"/>
          </p:cNvSpPr>
          <p:nvPr>
            <p:ph type="title"/>
          </p:nvPr>
        </p:nvSpPr>
        <p:spPr>
          <a:xfrm>
            <a:off x="0" y="3094065"/>
            <a:ext cx="9906000" cy="1031357"/>
          </a:xfrm>
        </p:spPr>
        <p:txBody>
          <a:bodyPr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smtClean="0"/>
              <a:t>Cliquez pour modifier le style du titre</a:t>
            </a:r>
            <a:endParaRPr lang="en-US" dirty="0"/>
          </a:p>
        </p:txBody>
      </p:sp>
      <p:sp>
        <p:nvSpPr>
          <p:cNvPr id="17" name="Text Placeholder 8"/>
          <p:cNvSpPr>
            <a:spLocks noGrp="1"/>
          </p:cNvSpPr>
          <p:nvPr>
            <p:ph type="body" sz="quarter" idx="10"/>
          </p:nvPr>
        </p:nvSpPr>
        <p:spPr>
          <a:xfrm>
            <a:off x="0" y="4184562"/>
            <a:ext cx="9906000" cy="1004115"/>
          </a:xfrm>
        </p:spPr>
        <p:txBody>
          <a:bodyPr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smtClean="0"/>
              <a:t>Cliquez pour modifier les styles du texte du masque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nvGraphicFramePr>
        <p:xfrm>
          <a:off x="0" y="0"/>
          <a:ext cx="158750" cy="158750"/>
        </p:xfrm>
        <a:graphic>
          <a:graphicData uri="http://schemas.openxmlformats.org/presentationml/2006/ole">
            <p:oleObj spid="_x0000_s141334" name="think-cell Slide" r:id="rId8" imgW="360" imgH="360" progId="">
              <p:embed/>
            </p:oleObj>
          </a:graphicData>
        </a:graphic>
      </p:graphicFrame>
      <p:sp>
        <p:nvSpPr>
          <p:cNvPr id="4" name="TextBox 10"/>
          <p:cNvSpPr txBox="1"/>
          <p:nvPr>
            <p:custDataLst>
              <p:tags r:id="rId2"/>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9B379445-868A-4E45-A10D-AF41847366B7}"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5" name="Freeform 16"/>
          <p:cNvSpPr>
            <a:spLocks/>
          </p:cNvSpPr>
          <p:nvPr>
            <p:custDataLst>
              <p:tags r:id="rId3"/>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6" name="Rectangle 5"/>
          <p:cNvSpPr>
            <a:spLocks noChangeArrowheads="1"/>
          </p:cNvSpPr>
          <p:nvPr>
            <p:custDataLst>
              <p:tags r:id="rId4"/>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a:t>
            </a:r>
            <a:r>
              <a:rPr lang="en-US" altLang="en-US" sz="600" dirty="0" smtClean="0">
                <a:solidFill>
                  <a:schemeClr val="tx2"/>
                </a:solidFill>
                <a:latin typeface="+mj-lt"/>
                <a:cs typeface="Helvetica Light"/>
              </a:rPr>
              <a:t>2016. </a:t>
            </a:r>
            <a:r>
              <a:rPr lang="en-US" altLang="en-US" sz="600" dirty="0">
                <a:solidFill>
                  <a:schemeClr val="tx2"/>
                </a:solidFill>
                <a:latin typeface="+mj-lt"/>
                <a:cs typeface="Helvetica Light"/>
              </a:rPr>
              <a:t>All Rights Reserved</a:t>
            </a:r>
          </a:p>
        </p:txBody>
      </p:sp>
      <p:sp>
        <p:nvSpPr>
          <p:cNvPr id="7" name="Rectangle 6"/>
          <p:cNvSpPr/>
          <p:nvPr>
            <p:custDataLst>
              <p:tags r:id="rId5"/>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rPr>
              <a:t>Euroclear </a:t>
            </a:r>
            <a:r>
              <a:rPr lang="en-US" sz="700" dirty="0" err="1">
                <a:solidFill>
                  <a:schemeClr val="tx2"/>
                </a:solidFill>
              </a:rPr>
              <a:t>Programm</a:t>
            </a:r>
            <a:r>
              <a:rPr lang="en-US" sz="700" dirty="0">
                <a:solidFill>
                  <a:schemeClr val="tx2"/>
                </a:solidFill>
              </a:rPr>
              <a:t> Internal Monthly Meeting | </a:t>
            </a:r>
            <a:r>
              <a:rPr lang="en-US" sz="700" dirty="0" smtClean="0">
                <a:solidFill>
                  <a:schemeClr val="tx2"/>
                </a:solidFill>
              </a:rPr>
              <a:t>April 2016</a:t>
            </a:r>
            <a:endParaRPr lang="en-US" sz="700" dirty="0">
              <a:solidFill>
                <a:schemeClr val="tx2"/>
              </a:solidFill>
            </a:endParaRPr>
          </a:p>
        </p:txBody>
      </p:sp>
      <p:cxnSp>
        <p:nvCxnSpPr>
          <p:cNvPr id="8"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9" name="Image 13" descr="Capgemini_logo.jpg"/>
          <p:cNvPicPr>
            <a:picLocks noChangeAspect="1"/>
          </p:cNvPicPr>
          <p:nvPr/>
        </p:nvPicPr>
        <p:blipFill>
          <a:blip r:embed="rId9"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0" name="Object 3" hidden="1"/>
          <p:cNvGraphicFramePr>
            <a:graphicFrameLocks noChangeAspect="1"/>
          </p:cNvGraphicFramePr>
          <p:nvPr/>
        </p:nvGraphicFramePr>
        <p:xfrm>
          <a:off x="0" y="0"/>
          <a:ext cx="158750" cy="158750"/>
        </p:xfrm>
        <a:graphic>
          <a:graphicData uri="http://schemas.openxmlformats.org/presentationml/2006/ole">
            <p:oleObj spid="_x0000_s141335" name="think-cell Slide" r:id="rId10" imgW="360" imgH="360" progId="">
              <p:embed/>
            </p:oleObj>
          </a:graphicData>
        </a:graphic>
      </p:graphicFrame>
      <p:pic>
        <p:nvPicPr>
          <p:cNvPr id="11" name="Picture 26" descr="Euroclear logo frame darkgrey"/>
          <p:cNvPicPr>
            <a:picLocks noChangeAspect="1" noChangeArrowheads="1"/>
          </p:cNvPicPr>
          <p:nvPr userDrawn="1"/>
        </p:nvPicPr>
        <p:blipFill>
          <a:blip r:embed="rId11" cstate="screen"/>
          <a:srcRect/>
          <a:stretch>
            <a:fillRect/>
          </a:stretch>
        </p:blipFill>
        <p:spPr bwMode="auto">
          <a:xfrm>
            <a:off x="3470275" y="6165850"/>
            <a:ext cx="674688" cy="611188"/>
          </a:xfrm>
          <a:prstGeom prst="rect">
            <a:avLst/>
          </a:prstGeom>
          <a:noFill/>
          <a:ln w="9525">
            <a:noFill/>
            <a:miter lim="800000"/>
            <a:headEnd/>
            <a:tailEnd/>
          </a:ln>
        </p:spPr>
      </p:pic>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43382" name="think-cell Slide" r:id="rId13" imgW="360" imgH="360" progId="">
              <p:embed/>
            </p:oleObj>
          </a:graphicData>
        </a:graphic>
      </p:graphicFrame>
      <p:sp>
        <p:nvSpPr>
          <p:cNvPr id="3" name="Rectangle 7"/>
          <p:cNvSpPr/>
          <p:nvPr>
            <p:custDataLst>
              <p:tags r:id="rId2"/>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3"/>
            </p:custDataLst>
          </p:nvPr>
        </p:nvPicPr>
        <p:blipFill>
          <a:blip r:embed="rId14" cstate="screen"/>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4"/>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5"/>
          </p:cNvPr>
          <p:cNvPicPr>
            <a:picLocks noChangeAspect="1" noChangeArrowheads="1"/>
          </p:cNvPicPr>
          <p:nvPr>
            <p:custDataLst>
              <p:tags r:id="rId5"/>
            </p:custDataLst>
          </p:nvPr>
        </p:nvPicPr>
        <p:blipFill>
          <a:blip r:embed="rId16" cstate="screen"/>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17"/>
          </p:cNvPr>
          <p:cNvPicPr>
            <a:picLocks noChangeAspect="1" noChangeArrowheads="1"/>
          </p:cNvPicPr>
          <p:nvPr>
            <p:custDataLst>
              <p:tags r:id="rId6"/>
            </p:custDataLst>
          </p:nvPr>
        </p:nvPicPr>
        <p:blipFill>
          <a:blip r:embed="rId18" cstate="screen"/>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19"/>
          </p:cNvPr>
          <p:cNvPicPr>
            <a:picLocks noChangeAspect="1" noChangeArrowheads="1"/>
          </p:cNvPicPr>
          <p:nvPr>
            <p:custDataLst>
              <p:tags r:id="rId7"/>
            </p:custDataLst>
          </p:nvPr>
        </p:nvPicPr>
        <p:blipFill>
          <a:blip r:embed="rId20" cstate="screen"/>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1"/>
          </p:cNvPr>
          <p:cNvPicPr>
            <a:picLocks noChangeAspect="1" noChangeArrowheads="1"/>
          </p:cNvPicPr>
          <p:nvPr>
            <p:custDataLst>
              <p:tags r:id="rId8"/>
            </p:custDataLst>
          </p:nvPr>
        </p:nvPicPr>
        <p:blipFill>
          <a:blip r:embed="rId22" cstate="screen"/>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3"/>
          </p:cNvPr>
          <p:cNvPicPr preferRelativeResize="0">
            <a:picLocks/>
          </p:cNvPicPr>
          <p:nvPr>
            <p:custDataLst>
              <p:tags r:id="rId9"/>
            </p:custDataLst>
          </p:nvPr>
        </p:nvPicPr>
        <p:blipFill>
          <a:blip r:embed="rId24"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5" cstate="screen"/>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2" hidden="1"/>
          <p:cNvGraphicFramePr>
            <a:graphicFrameLocks noChangeAspect="1"/>
          </p:cNvGraphicFramePr>
          <p:nvPr/>
        </p:nvGraphicFramePr>
        <p:xfrm>
          <a:off x="0" y="0"/>
          <a:ext cx="147638" cy="144463"/>
        </p:xfrm>
        <a:graphic>
          <a:graphicData uri="http://schemas.openxmlformats.org/presentationml/2006/ole">
            <p:oleObj spid="_x0000_s143383" name="think-cell Slide" r:id="rId26" imgW="360" imgH="360" progId="">
              <p:embed/>
            </p:oleObj>
          </a:graphicData>
        </a:graphic>
      </p:graphicFrame>
      <p:sp>
        <p:nvSpPr>
          <p:cNvPr id="13" name="Rectangle 12"/>
          <p:cNvSpPr/>
          <p:nvPr userDrawn="1">
            <p:custDataLst>
              <p:tags r:id="rId10"/>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2015 Capgemini. All rights reserved. Rightshore</a:t>
            </a:r>
            <a:r>
              <a:rPr lang="en-US" sz="600" baseline="30000" dirty="0">
                <a:solidFill>
                  <a:schemeClr val="bg1"/>
                </a:solidFill>
              </a:rPr>
              <a:t>®  </a:t>
            </a:r>
            <a:r>
              <a:rPr lang="en-US" sz="600" dirty="0">
                <a:solidFill>
                  <a:schemeClr val="bg1"/>
                </a:solidFill>
              </a:rPr>
              <a:t>is a trademark belonging to Capgemini.</a:t>
            </a:r>
            <a:endParaRPr lang="en-US" sz="600" kern="0" noProof="1">
              <a:solidFill>
                <a:schemeClr val="bg1"/>
              </a:solidFill>
            </a:endParaRPr>
          </a:p>
        </p:txBody>
      </p:sp>
      <p:sp>
        <p:nvSpPr>
          <p:cNvPr id="14" name="Rectangle 9"/>
          <p:cNvSpPr>
            <a:spLocks noChangeArrowheads="1"/>
          </p:cNvSpPr>
          <p:nvPr userDrawn="1">
            <p:custDataLst>
              <p:tags r:id="rId11"/>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a:defRPr/>
            </a:pPr>
            <a:r>
              <a:rPr lang="en-US" sz="1000" dirty="0">
                <a:solidFill>
                  <a:schemeClr val="bg1"/>
                </a:solidFill>
              </a:rPr>
              <a:t>With almost 145,000 people in over 40 countries, Capgemini is one of the world's foremost providers of consulting, technology and outsourcing services.</a:t>
            </a:r>
            <a:r>
              <a:rPr lang="en-GB" sz="1000" dirty="0">
                <a:solidFill>
                  <a:schemeClr val="bg1"/>
                </a:solidFill>
              </a:rPr>
              <a:t> </a:t>
            </a:r>
            <a:r>
              <a:rPr lang="en-US" sz="1000" dirty="0">
                <a:solidFill>
                  <a:schemeClr val="bg1"/>
                </a:solidFill>
              </a:rPr>
              <a:t>The Group reported 2014 global revenues of EUR 10.573 billion. Together with its clients, Capgemini creates and delivers business and technology solutions that fit their needs and drive the results they want. A deeply multicultural organization, Capgemini has developed its own way of working, </a:t>
            </a:r>
            <a:r>
              <a:rPr lang="en-US" sz="1000" u="sng" dirty="0">
                <a:solidFill>
                  <a:schemeClr val="bg1"/>
                </a:solidFill>
                <a:hlinkClick r:id="rId27"/>
              </a:rPr>
              <a:t>the Collaborative Business </a:t>
            </a:r>
            <a:r>
              <a:rPr lang="en-US" sz="1000" u="sng" dirty="0" err="1">
                <a:solidFill>
                  <a:schemeClr val="bg1"/>
                </a:solidFill>
                <a:hlinkClick r:id="rId27"/>
              </a:rPr>
              <a:t>Experience</a:t>
            </a:r>
            <a:r>
              <a:rPr lang="en-US" sz="1000" u="sng" baseline="30000" dirty="0" err="1">
                <a:solidFill>
                  <a:schemeClr val="bg1"/>
                </a:solidFill>
                <a:hlinkClick r:id="rId27"/>
              </a:rPr>
              <a:t>TM</a:t>
            </a:r>
            <a:r>
              <a:rPr lang="en-US" sz="1000" dirty="0">
                <a:solidFill>
                  <a:schemeClr val="bg1"/>
                </a:solidFill>
              </a:rPr>
              <a:t>, and draws on </a:t>
            </a:r>
            <a:r>
              <a:rPr lang="en-US" sz="1000" u="sng" dirty="0" err="1">
                <a:solidFill>
                  <a:schemeClr val="bg1"/>
                </a:solidFill>
                <a:hlinkClick r:id="rId28"/>
              </a:rPr>
              <a:t>Rightshore</a:t>
            </a:r>
            <a:r>
              <a:rPr lang="en-US" sz="1000" b="1" u="sng" baseline="30000" dirty="0">
                <a:solidFill>
                  <a:schemeClr val="bg1"/>
                </a:solidFill>
                <a:hlinkClick r:id="rId28"/>
              </a:rPr>
              <a:t>®</a:t>
            </a:r>
            <a:r>
              <a:rPr lang="en-US" sz="1000" dirty="0">
                <a:solidFill>
                  <a:schemeClr val="bg1"/>
                </a:solidFill>
              </a:rPr>
              <a:t>, its worldwide delivery model. </a:t>
            </a:r>
            <a:endParaRPr lang="fr-FR" sz="1000" dirty="0">
              <a:solidFill>
                <a:schemeClr val="bg1"/>
              </a:solidFill>
            </a:endParaRPr>
          </a:p>
          <a:p>
            <a:pPr algn="just">
              <a:defRPr/>
            </a:pPr>
            <a:r>
              <a:rPr lang="en-US" sz="1000" dirty="0">
                <a:solidFill>
                  <a:schemeClr val="bg1"/>
                </a:solidFill>
              </a:rPr>
              <a:t>Learn more about us at </a:t>
            </a:r>
            <a:r>
              <a:rPr lang="en-US" sz="1000" u="sng" dirty="0">
                <a:solidFill>
                  <a:schemeClr val="bg1"/>
                </a:solidFill>
                <a:hlinkClick r:id="rId29"/>
              </a:rPr>
              <a:t>www.capgemini.com</a:t>
            </a:r>
            <a:r>
              <a:rPr lang="en-US" sz="1000" dirty="0">
                <a:solidFill>
                  <a:schemeClr val="bg1"/>
                </a:solidFill>
              </a:rPr>
              <a:t>.</a:t>
            </a:r>
            <a:endParaRPr lang="fr-FR" sz="1000" dirty="0">
              <a:solidFill>
                <a:schemeClr val="bg1"/>
              </a:solidFill>
            </a:endParaRPr>
          </a:p>
          <a:p>
            <a:pPr algn="just">
              <a:defRPr/>
            </a:pPr>
            <a:r>
              <a:rPr lang="en-GB" sz="1000" dirty="0">
                <a:solidFill>
                  <a:schemeClr val="bg1"/>
                </a:solidFill>
              </a:rPr>
              <a:t>	</a:t>
            </a:r>
            <a:endParaRPr lang="fr-FR" sz="1000" dirty="0">
              <a:solidFill>
                <a:schemeClr val="bg1"/>
              </a:solidFill>
            </a:endParaRPr>
          </a:p>
          <a:p>
            <a:pPr algn="just">
              <a:defRPr/>
            </a:pPr>
            <a:r>
              <a:rPr lang="en-GB" sz="1000" i="1" dirty="0" err="1">
                <a:solidFill>
                  <a:schemeClr val="bg1"/>
                </a:solidFill>
              </a:rPr>
              <a:t>Rightshore</a:t>
            </a:r>
            <a:r>
              <a:rPr lang="en-GB" sz="1000" i="1" baseline="30000" dirty="0">
                <a:solidFill>
                  <a:schemeClr val="bg1"/>
                </a:solidFill>
              </a:rPr>
              <a:t>®</a:t>
            </a:r>
            <a:r>
              <a:rPr lang="en-GB" sz="1000" i="1" dirty="0">
                <a:solidFill>
                  <a:schemeClr val="bg1"/>
                </a:solidFill>
              </a:rPr>
              <a:t> is a trademark belonging to Capgemini</a:t>
            </a:r>
            <a:endParaRPr lang="fr-FR" sz="1000" dirty="0">
              <a:solidFill>
                <a:schemeClr val="bg1"/>
              </a:solidFill>
            </a:endParaRPr>
          </a:p>
        </p:txBody>
      </p:sp>
      <p:pic>
        <p:nvPicPr>
          <p:cNvPr id="15" name="Image 22" descr="ppt_Label_CBE.png"/>
          <p:cNvPicPr>
            <a:picLocks noChangeAspect="1"/>
          </p:cNvPicPr>
          <p:nvPr userDrawn="1"/>
        </p:nvPicPr>
        <p:blipFill>
          <a:blip r:embed="rId30" cstate="screen"/>
          <a:srcRect/>
          <a:stretch>
            <a:fillRect/>
          </a:stretch>
        </p:blipFill>
        <p:spPr bwMode="auto">
          <a:xfrm>
            <a:off x="814388" y="3459163"/>
            <a:ext cx="576262" cy="576262"/>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44406" name="think-cell Slide" r:id="rId13" imgW="360" imgH="360" progId="">
              <p:embed/>
            </p:oleObj>
          </a:graphicData>
        </a:graphic>
      </p:graphicFrame>
      <p:sp>
        <p:nvSpPr>
          <p:cNvPr id="3" name="Rectangle 7"/>
          <p:cNvSpPr/>
          <p:nvPr>
            <p:custDataLst>
              <p:tags r:id="rId2"/>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3"/>
            </p:custDataLst>
          </p:nvPr>
        </p:nvPicPr>
        <p:blipFill>
          <a:blip r:embed="rId14" cstate="screen"/>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4"/>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5"/>
          </p:cNvPr>
          <p:cNvPicPr>
            <a:picLocks noChangeAspect="1" noChangeArrowheads="1"/>
          </p:cNvPicPr>
          <p:nvPr>
            <p:custDataLst>
              <p:tags r:id="rId5"/>
            </p:custDataLst>
          </p:nvPr>
        </p:nvPicPr>
        <p:blipFill>
          <a:blip r:embed="rId16" cstate="screen"/>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17"/>
          </p:cNvPr>
          <p:cNvPicPr>
            <a:picLocks noChangeAspect="1" noChangeArrowheads="1"/>
          </p:cNvPicPr>
          <p:nvPr>
            <p:custDataLst>
              <p:tags r:id="rId6"/>
            </p:custDataLst>
          </p:nvPr>
        </p:nvPicPr>
        <p:blipFill>
          <a:blip r:embed="rId18" cstate="screen"/>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19"/>
          </p:cNvPr>
          <p:cNvPicPr>
            <a:picLocks noChangeAspect="1" noChangeArrowheads="1"/>
          </p:cNvPicPr>
          <p:nvPr>
            <p:custDataLst>
              <p:tags r:id="rId7"/>
            </p:custDataLst>
          </p:nvPr>
        </p:nvPicPr>
        <p:blipFill>
          <a:blip r:embed="rId20" cstate="screen"/>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1"/>
          </p:cNvPr>
          <p:cNvPicPr>
            <a:picLocks noChangeAspect="1" noChangeArrowheads="1"/>
          </p:cNvPicPr>
          <p:nvPr>
            <p:custDataLst>
              <p:tags r:id="rId8"/>
            </p:custDataLst>
          </p:nvPr>
        </p:nvPicPr>
        <p:blipFill>
          <a:blip r:embed="rId22" cstate="screen"/>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3"/>
          </p:cNvPr>
          <p:cNvPicPr preferRelativeResize="0">
            <a:picLocks/>
          </p:cNvPicPr>
          <p:nvPr>
            <p:custDataLst>
              <p:tags r:id="rId9"/>
            </p:custDataLst>
          </p:nvPr>
        </p:nvPicPr>
        <p:blipFill>
          <a:blip r:embed="rId24"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5" cstate="screen"/>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2" hidden="1"/>
          <p:cNvGraphicFramePr>
            <a:graphicFrameLocks noChangeAspect="1"/>
          </p:cNvGraphicFramePr>
          <p:nvPr/>
        </p:nvGraphicFramePr>
        <p:xfrm>
          <a:off x="0" y="0"/>
          <a:ext cx="147638" cy="144463"/>
        </p:xfrm>
        <a:graphic>
          <a:graphicData uri="http://schemas.openxmlformats.org/presentationml/2006/ole">
            <p:oleObj spid="_x0000_s144407" name="think-cell Slide" r:id="rId26" imgW="360" imgH="360" progId="">
              <p:embed/>
            </p:oleObj>
          </a:graphicData>
        </a:graphic>
      </p:graphicFrame>
      <p:sp>
        <p:nvSpPr>
          <p:cNvPr id="13" name="Rectangle 12"/>
          <p:cNvSpPr/>
          <p:nvPr userDrawn="1">
            <p:custDataLst>
              <p:tags r:id="rId10"/>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a:solidFill>
                  <a:schemeClr val="bg1"/>
                </a:solidFill>
              </a:rPr>
              <a:t>© 2015 Capgemini</a:t>
            </a:r>
            <a:r>
              <a:rPr lang="en-US" sz="600" dirty="0">
                <a:solidFill>
                  <a:schemeClr val="bg1"/>
                </a:solidFill>
              </a:rPr>
              <a:t>. All rights reserved. Rightshore</a:t>
            </a:r>
            <a:r>
              <a:rPr lang="en-US" sz="600" baseline="30000" dirty="0">
                <a:solidFill>
                  <a:schemeClr val="bg1"/>
                </a:solidFill>
              </a:rPr>
              <a:t>®  </a:t>
            </a:r>
            <a:r>
              <a:rPr lang="en-US" sz="600" dirty="0">
                <a:solidFill>
                  <a:schemeClr val="bg1"/>
                </a:solidFill>
              </a:rPr>
              <a:t>is a trademark belonging to Capgemini.</a:t>
            </a:r>
            <a:endParaRPr lang="en-US" sz="600" kern="0" noProof="1">
              <a:solidFill>
                <a:schemeClr val="bg1"/>
              </a:solidFill>
            </a:endParaRPr>
          </a:p>
        </p:txBody>
      </p:sp>
      <p:sp>
        <p:nvSpPr>
          <p:cNvPr id="14" name="Rectangle 9"/>
          <p:cNvSpPr>
            <a:spLocks noChangeArrowheads="1"/>
          </p:cNvSpPr>
          <p:nvPr userDrawn="1">
            <p:custDataLst>
              <p:tags r:id="rId11"/>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957756" fontAlgn="auto">
              <a:spcBef>
                <a:spcPts val="0"/>
              </a:spcBef>
              <a:spcAft>
                <a:spcPts val="0"/>
              </a:spcAft>
              <a:defRPr/>
            </a:pPr>
            <a:endParaRPr lang="en-US" sz="1000" dirty="0">
              <a:solidFill>
                <a:schemeClr val="bg1"/>
              </a:solidFill>
              <a:latin typeface="+mn-lt"/>
            </a:endParaRPr>
          </a:p>
          <a:p>
            <a:pPr algn="just" defTabSz="957756" fontAlgn="auto">
              <a:spcBef>
                <a:spcPts val="0"/>
              </a:spcBef>
              <a:spcAft>
                <a:spcPts val="0"/>
              </a:spcAft>
              <a:defRPr/>
            </a:pPr>
            <a:r>
              <a:rPr lang="fr-FR" sz="1000" b="1" dirty="0">
                <a:solidFill>
                  <a:schemeClr val="bg1"/>
                </a:solidFill>
                <a:latin typeface="+mn-lt"/>
                <a:cs typeface="+mn-cs"/>
              </a:rPr>
              <a:t>A propos de Capgemini </a:t>
            </a:r>
          </a:p>
          <a:p>
            <a:pPr algn="just" defTabSz="957756" fontAlgn="auto">
              <a:spcBef>
                <a:spcPts val="0"/>
              </a:spcBef>
              <a:spcAft>
                <a:spcPts val="0"/>
              </a:spcAft>
              <a:defRPr/>
            </a:pPr>
            <a:endParaRPr lang="fr-FR" sz="1000" dirty="0">
              <a:solidFill>
                <a:schemeClr val="bg1"/>
              </a:solidFill>
              <a:latin typeface="+mn-lt"/>
              <a:cs typeface="+mn-cs"/>
            </a:endParaRPr>
          </a:p>
          <a:p>
            <a:pPr algn="just" defTabSz="957756" fontAlgn="auto">
              <a:spcBef>
                <a:spcPts val="0"/>
              </a:spcBef>
              <a:spcAft>
                <a:spcPts val="0"/>
              </a:spcAft>
              <a:defRPr/>
            </a:pPr>
            <a:r>
              <a:rPr lang="fr-FR" sz="1000" dirty="0">
                <a:solidFill>
                  <a:schemeClr val="bg1"/>
                </a:solidFill>
                <a:latin typeface="+mn-lt"/>
                <a:cs typeface="+mn-cs"/>
              </a:rPr>
              <a:t>Fort de près de 145 000 collaborateurs et présent dans plus de 40 pays, Capgemini est l’un des leaders mondiaux du conseil, des services informatiques et de l’infogérance. Le Groupe a réalisé en 2014 un chiffre d’affaires de 10,573 milliards d’euros. Avec ses clients, Capgemini conçoit et met en œuvre les solutions business et technologiques qui correspondent à leurs besoins et leur apporte les résultats auxquels ils aspirent. Profondément multiculturel, Capgemini revendique un style de travail qui lui est propre, la « </a:t>
            </a:r>
            <a:r>
              <a:rPr lang="fr-FR" sz="1000" u="sng" dirty="0">
                <a:solidFill>
                  <a:schemeClr val="bg1"/>
                </a:solidFill>
                <a:latin typeface="+mn-lt"/>
                <a:cs typeface="+mn-cs"/>
                <a:hlinkClick r:id="rId27"/>
              </a:rPr>
              <a:t>Collaborative Business </a:t>
            </a:r>
            <a:r>
              <a:rPr lang="fr-FR" sz="1000" u="sng" dirty="0" err="1">
                <a:solidFill>
                  <a:schemeClr val="bg1"/>
                </a:solidFill>
                <a:latin typeface="+mn-lt"/>
                <a:cs typeface="+mn-cs"/>
                <a:hlinkClick r:id="rId27"/>
              </a:rPr>
              <a:t>Experience</a:t>
            </a:r>
            <a:r>
              <a:rPr lang="fr-FR" sz="1000" u="sng" baseline="30000" dirty="0" err="1">
                <a:solidFill>
                  <a:schemeClr val="bg1"/>
                </a:solidFill>
                <a:latin typeface="+mn-lt"/>
                <a:cs typeface="+mn-cs"/>
                <a:hlinkClick r:id="rId27"/>
              </a:rPr>
              <a:t>TM</a:t>
            </a:r>
            <a:r>
              <a:rPr lang="fr-FR" sz="1000" u="sng" dirty="0">
                <a:solidFill>
                  <a:schemeClr val="bg1"/>
                </a:solidFill>
                <a:latin typeface="+mn-lt"/>
                <a:cs typeface="+mn-cs"/>
                <a:hlinkClick r:id="rId27"/>
              </a:rPr>
              <a:t> </a:t>
            </a:r>
            <a:r>
              <a:rPr lang="fr-FR" sz="1000" dirty="0">
                <a:solidFill>
                  <a:schemeClr val="bg1"/>
                </a:solidFill>
                <a:latin typeface="+mn-lt"/>
                <a:cs typeface="+mn-cs"/>
              </a:rPr>
              <a:t>», et s’appuie sur un mode de production mondialisé, le « </a:t>
            </a:r>
            <a:r>
              <a:rPr lang="fr-FR" sz="1000" u="sng" dirty="0" err="1">
                <a:solidFill>
                  <a:schemeClr val="bg1"/>
                </a:solidFill>
                <a:latin typeface="+mn-lt"/>
                <a:cs typeface="+mn-cs"/>
                <a:hlinkClick r:id="rId28"/>
              </a:rPr>
              <a:t>Rightshore</a:t>
            </a:r>
            <a:r>
              <a:rPr lang="fr-FR" sz="1000" u="sng" baseline="30000" dirty="0">
                <a:solidFill>
                  <a:schemeClr val="bg1"/>
                </a:solidFill>
                <a:latin typeface="+mn-lt"/>
                <a:cs typeface="+mn-cs"/>
                <a:hlinkClick r:id="rId28"/>
              </a:rPr>
              <a:t>®</a:t>
            </a:r>
            <a:r>
              <a:rPr lang="fr-FR" sz="1000" u="sng" dirty="0">
                <a:solidFill>
                  <a:schemeClr val="bg1"/>
                </a:solidFill>
                <a:latin typeface="+mn-lt"/>
                <a:cs typeface="+mn-cs"/>
                <a:hlinkClick r:id="rId28"/>
              </a:rPr>
              <a:t> </a:t>
            </a:r>
            <a:r>
              <a:rPr lang="fr-FR" sz="1000" dirty="0">
                <a:solidFill>
                  <a:schemeClr val="bg1"/>
                </a:solidFill>
                <a:latin typeface="+mn-lt"/>
                <a:cs typeface="+mn-cs"/>
              </a:rPr>
              <a:t>». </a:t>
            </a:r>
          </a:p>
          <a:p>
            <a:pPr algn="just" defTabSz="957756" fontAlgn="auto">
              <a:spcBef>
                <a:spcPts val="0"/>
              </a:spcBef>
              <a:spcAft>
                <a:spcPts val="0"/>
              </a:spcAft>
              <a:defRPr/>
            </a:pPr>
            <a:r>
              <a:rPr lang="fr-FR" sz="1000" dirty="0">
                <a:solidFill>
                  <a:schemeClr val="bg1"/>
                </a:solidFill>
                <a:latin typeface="+mn-lt"/>
                <a:cs typeface="+mn-cs"/>
              </a:rPr>
              <a:t>Plus d’informations sur : </a:t>
            </a:r>
            <a:r>
              <a:rPr lang="fr-FR" sz="1000" u="sng" dirty="0">
                <a:solidFill>
                  <a:schemeClr val="bg1"/>
                </a:solidFill>
                <a:latin typeface="+mn-lt"/>
                <a:cs typeface="+mn-cs"/>
                <a:hlinkClick r:id="rId29"/>
              </a:rPr>
              <a:t>www.capgemini.com</a:t>
            </a:r>
            <a:r>
              <a:rPr lang="fr-FR" sz="1000" dirty="0">
                <a:solidFill>
                  <a:schemeClr val="bg1"/>
                </a:solidFill>
                <a:latin typeface="+mn-lt"/>
                <a:cs typeface="+mn-cs"/>
              </a:rPr>
              <a:t> </a:t>
            </a:r>
          </a:p>
          <a:p>
            <a:pPr algn="just" defTabSz="957756" fontAlgn="auto">
              <a:spcBef>
                <a:spcPts val="0"/>
              </a:spcBef>
              <a:spcAft>
                <a:spcPts val="0"/>
              </a:spcAft>
              <a:defRPr/>
            </a:pPr>
            <a:r>
              <a:rPr lang="fr-FR" sz="1000" dirty="0">
                <a:solidFill>
                  <a:schemeClr val="bg1"/>
                </a:solidFill>
                <a:latin typeface="+mn-lt"/>
                <a:cs typeface="+mn-cs"/>
              </a:rPr>
              <a:t> </a:t>
            </a:r>
          </a:p>
          <a:p>
            <a:pPr algn="just" defTabSz="957756" fontAlgn="auto">
              <a:spcBef>
                <a:spcPts val="0"/>
              </a:spcBef>
              <a:spcAft>
                <a:spcPts val="0"/>
              </a:spcAft>
              <a:defRPr/>
            </a:pPr>
            <a:r>
              <a:rPr lang="fr-FR" sz="1000" i="1" dirty="0" err="1">
                <a:solidFill>
                  <a:schemeClr val="bg1"/>
                </a:solidFill>
                <a:latin typeface="+mn-lt"/>
                <a:cs typeface="+mn-cs"/>
              </a:rPr>
              <a:t>Rightshore</a:t>
            </a:r>
            <a:r>
              <a:rPr lang="fr-FR" sz="1000" i="1" baseline="30000" dirty="0">
                <a:solidFill>
                  <a:schemeClr val="bg1"/>
                </a:solidFill>
                <a:latin typeface="+mn-lt"/>
                <a:cs typeface="+mn-cs"/>
              </a:rPr>
              <a:t>®</a:t>
            </a:r>
            <a:r>
              <a:rPr lang="fr-FR" sz="1000" i="1" dirty="0">
                <a:solidFill>
                  <a:schemeClr val="bg1"/>
                </a:solidFill>
                <a:latin typeface="+mn-lt"/>
                <a:cs typeface="+mn-cs"/>
              </a:rPr>
              <a:t> est une marque du groupe Capgemini</a:t>
            </a:r>
            <a:endParaRPr lang="fr-FR" sz="1000" dirty="0">
              <a:solidFill>
                <a:schemeClr val="bg1"/>
              </a:solidFill>
              <a:latin typeface="+mn-lt"/>
              <a:cs typeface="+mn-cs"/>
            </a:endParaRPr>
          </a:p>
        </p:txBody>
      </p:sp>
      <p:pic>
        <p:nvPicPr>
          <p:cNvPr id="15" name="Image 22" descr="ppt_Label_CBE.png"/>
          <p:cNvPicPr>
            <a:picLocks noChangeAspect="1"/>
          </p:cNvPicPr>
          <p:nvPr userDrawn="1"/>
        </p:nvPicPr>
        <p:blipFill>
          <a:blip r:embed="rId30" cstate="screen"/>
          <a:srcRect/>
          <a:stretch>
            <a:fillRect/>
          </a:stretch>
        </p:blipFill>
        <p:spPr bwMode="auto">
          <a:xfrm>
            <a:off x="814388" y="3459163"/>
            <a:ext cx="576262" cy="576262"/>
          </a:xfrm>
          <a:prstGeom prst="rect">
            <a:avLst/>
          </a:prstGeom>
          <a:noFill/>
          <a:ln w="9525">
            <a:noFill/>
            <a:miter lim="800000"/>
            <a:headEnd/>
            <a:tailEnd/>
          </a:ln>
        </p:spPr>
      </p:pic>
      <p:pic>
        <p:nvPicPr>
          <p:cNvPr id="16" name="Image 23" descr="Locations_Map_2014.png"/>
          <p:cNvPicPr>
            <a:picLocks noChangeAspect="1"/>
          </p:cNvPicPr>
          <p:nvPr userDrawn="1"/>
        </p:nvPicPr>
        <p:blipFill>
          <a:blip r:embed="rId31" cstate="screen"/>
          <a:srcRect/>
          <a:stretch>
            <a:fillRect/>
          </a:stretch>
        </p:blipFill>
        <p:spPr bwMode="auto">
          <a:xfrm>
            <a:off x="5462588" y="3376613"/>
            <a:ext cx="3895725" cy="1871662"/>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45430" name="think-cell Slide" r:id="rId12" imgW="360" imgH="360" progId="">
              <p:embed/>
            </p:oleObj>
          </a:graphicData>
        </a:graphic>
      </p:graphicFrame>
      <p:sp>
        <p:nvSpPr>
          <p:cNvPr id="3" name="Rectangle 7"/>
          <p:cNvSpPr/>
          <p:nvPr>
            <p:custDataLst>
              <p:tags r:id="rId2"/>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3"/>
            </p:custDataLst>
          </p:nvPr>
        </p:nvPicPr>
        <p:blipFill>
          <a:blip r:embed="rId13" cstate="screen"/>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4"/>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4"/>
          </p:cNvPr>
          <p:cNvPicPr>
            <a:picLocks noChangeAspect="1" noChangeArrowheads="1"/>
          </p:cNvPicPr>
          <p:nvPr>
            <p:custDataLst>
              <p:tags r:id="rId5"/>
            </p:custDataLst>
          </p:nvPr>
        </p:nvPicPr>
        <p:blipFill>
          <a:blip r:embed="rId15" cstate="screen"/>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16"/>
          </p:cNvPr>
          <p:cNvPicPr>
            <a:picLocks noChangeAspect="1" noChangeArrowheads="1"/>
          </p:cNvPicPr>
          <p:nvPr>
            <p:custDataLst>
              <p:tags r:id="rId6"/>
            </p:custDataLst>
          </p:nvPr>
        </p:nvPicPr>
        <p:blipFill>
          <a:blip r:embed="rId17" cstate="screen"/>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18"/>
          </p:cNvPr>
          <p:cNvPicPr>
            <a:picLocks noChangeAspect="1" noChangeArrowheads="1"/>
          </p:cNvPicPr>
          <p:nvPr>
            <p:custDataLst>
              <p:tags r:id="rId7"/>
            </p:custDataLst>
          </p:nvPr>
        </p:nvPicPr>
        <p:blipFill>
          <a:blip r:embed="rId19" cstate="screen"/>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0"/>
          </p:cNvPr>
          <p:cNvPicPr>
            <a:picLocks noChangeAspect="1" noChangeArrowheads="1"/>
          </p:cNvPicPr>
          <p:nvPr>
            <p:custDataLst>
              <p:tags r:id="rId8"/>
            </p:custDataLst>
          </p:nvPr>
        </p:nvPicPr>
        <p:blipFill>
          <a:blip r:embed="rId21" cstate="screen"/>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2"/>
          </p:cNvPr>
          <p:cNvPicPr preferRelativeResize="0">
            <a:picLocks/>
          </p:cNvPicPr>
          <p:nvPr>
            <p:custDataLst>
              <p:tags r:id="rId9"/>
            </p:custDataLst>
          </p:nvPr>
        </p:nvPicPr>
        <p:blipFill>
          <a:blip r:embed="rId23"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4" cstate="screen"/>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3" hidden="1"/>
          <p:cNvGraphicFramePr>
            <a:graphicFrameLocks noChangeAspect="1"/>
          </p:cNvGraphicFramePr>
          <p:nvPr/>
        </p:nvGraphicFramePr>
        <p:xfrm>
          <a:off x="0" y="0"/>
          <a:ext cx="158750" cy="158750"/>
        </p:xfrm>
        <a:graphic>
          <a:graphicData uri="http://schemas.openxmlformats.org/presentationml/2006/ole">
            <p:oleObj spid="_x0000_s145431" name="think-cell Slide" r:id="rId25" imgW="360" imgH="360" progId="">
              <p:embed/>
            </p:oleObj>
          </a:graphicData>
        </a:graphic>
      </p:graphicFrame>
      <p:sp>
        <p:nvSpPr>
          <p:cNvPr id="13" name="Rectangle 12"/>
          <p:cNvSpPr/>
          <p:nvPr userDrawn="1">
            <p:custDataLst>
              <p:tags r:id="rId10"/>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2015 Capgemini. All rights reserved..</a:t>
            </a:r>
            <a:endParaRPr lang="en-US" sz="600" kern="0" noProof="1">
              <a:solidFill>
                <a:schemeClr val="bg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2" cstate="screen"/>
          <a:srcRect t="-2042"/>
          <a:stretch>
            <a:fillRect/>
          </a:stretch>
        </p:blipFill>
        <p:spPr bwMode="auto">
          <a:xfrm flipH="1">
            <a:off x="0" y="1860873"/>
            <a:ext cx="9906000" cy="4968552"/>
          </a:xfrm>
          <a:prstGeom prst="rect">
            <a:avLst/>
          </a:prstGeom>
          <a:noFill/>
          <a:scene3d>
            <a:camera prst="orthographicFront">
              <a:rot lat="0" lon="0" rev="0"/>
            </a:camera>
            <a:lightRig rig="threePt" dir="t"/>
          </a:scene3d>
        </p:spPr>
      </p:pic>
      <p:sp>
        <p:nvSpPr>
          <p:cNvPr id="5" name="Freeform 3"/>
          <p:cNvSpPr>
            <a:spLocks/>
          </p:cNvSpPr>
          <p:nvPr userDrawn="1"/>
        </p:nvSpPr>
        <p:spPr bwMode="gray">
          <a:xfrm>
            <a:off x="-39688" y="1052513"/>
            <a:ext cx="9945688" cy="5189537"/>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1"/>
          </a:solidFill>
          <a:ln w="9525">
            <a:noFill/>
            <a:round/>
            <a:headEnd/>
            <a:tailEnd/>
          </a:ln>
        </p:spPr>
        <p:txBody>
          <a:bodyPr/>
          <a:lstStyle/>
          <a:p>
            <a:pPr defTabSz="914400">
              <a:defRPr/>
            </a:pPr>
            <a:endParaRPr lang="fr-FR" sz="2400" b="1">
              <a:solidFill>
                <a:srgbClr val="000000"/>
              </a:solidFill>
              <a:latin typeface="Arial" charset="0"/>
              <a:cs typeface="Arial" charset="0"/>
            </a:endParaRPr>
          </a:p>
        </p:txBody>
      </p:sp>
      <p:pic>
        <p:nvPicPr>
          <p:cNvPr id="6" name="Picture 88" descr="OK_Capgemini"/>
          <p:cNvPicPr>
            <a:picLocks noChangeAspect="1" noChangeArrowheads="1"/>
          </p:cNvPicPr>
          <p:nvPr/>
        </p:nvPicPr>
        <p:blipFill>
          <a:blip r:embed="rId3" cstate="screen"/>
          <a:srcRect/>
          <a:stretch>
            <a:fillRect/>
          </a:stretch>
        </p:blipFill>
        <p:spPr bwMode="auto">
          <a:xfrm>
            <a:off x="577850" y="368300"/>
            <a:ext cx="2338388" cy="509588"/>
          </a:xfrm>
          <a:prstGeom prst="rect">
            <a:avLst/>
          </a:prstGeom>
          <a:noFill/>
          <a:ln w="9525">
            <a:noFill/>
            <a:miter lim="800000"/>
            <a:headEnd/>
            <a:tailEnd/>
          </a:ln>
        </p:spPr>
      </p:pic>
      <p:sp>
        <p:nvSpPr>
          <p:cNvPr id="7" name="Text Box 4"/>
          <p:cNvSpPr txBox="1">
            <a:spLocks noChangeArrowheads="1"/>
          </p:cNvSpPr>
          <p:nvPr userDrawn="1"/>
        </p:nvSpPr>
        <p:spPr bwMode="auto">
          <a:xfrm>
            <a:off x="7015163" y="515938"/>
            <a:ext cx="1539875" cy="249237"/>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200" b="0" smtClean="0">
                <a:solidFill>
                  <a:srgbClr val="7F7F7F"/>
                </a:solidFill>
              </a:rPr>
              <a:t>In collaboration with</a:t>
            </a:r>
          </a:p>
        </p:txBody>
      </p:sp>
      <p:grpSp>
        <p:nvGrpSpPr>
          <p:cNvPr id="8" name="Group 21"/>
          <p:cNvGrpSpPr>
            <a:grpSpLocks/>
          </p:cNvGrpSpPr>
          <p:nvPr userDrawn="1"/>
        </p:nvGrpSpPr>
        <p:grpSpPr bwMode="auto">
          <a:xfrm>
            <a:off x="0" y="5981700"/>
            <a:ext cx="9906000" cy="876300"/>
            <a:chOff x="0" y="5981700"/>
            <a:chExt cx="9144000" cy="876300"/>
          </a:xfrm>
        </p:grpSpPr>
        <p:grpSp>
          <p:nvGrpSpPr>
            <p:cNvPr id="9" name="Group 13"/>
            <p:cNvGrpSpPr>
              <a:grpSpLocks/>
            </p:cNvGrpSpPr>
            <p:nvPr userDrawn="1"/>
          </p:nvGrpSpPr>
          <p:grpSpPr bwMode="auto">
            <a:xfrm>
              <a:off x="0" y="5981700"/>
              <a:ext cx="9144000" cy="876300"/>
              <a:chOff x="0" y="5981700"/>
              <a:chExt cx="9144000" cy="876300"/>
            </a:xfrm>
          </p:grpSpPr>
          <p:sp>
            <p:nvSpPr>
              <p:cNvPr id="1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12"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4" cstate="screen"/>
              <a:srcRect/>
              <a:stretch>
                <a:fillRect/>
              </a:stretch>
            </p:blipFill>
            <p:spPr bwMode="gray">
              <a:xfrm>
                <a:off x="7877175" y="5981700"/>
                <a:ext cx="768350" cy="744538"/>
              </a:xfrm>
              <a:prstGeom prst="rect">
                <a:avLst/>
              </a:prstGeom>
              <a:noFill/>
              <a:ln w="9525">
                <a:noFill/>
                <a:miter lim="800000"/>
                <a:headEnd/>
                <a:tailEnd/>
              </a:ln>
            </p:spPr>
          </p:pic>
        </p:grpSp>
        <p:pic>
          <p:nvPicPr>
            <p:cNvPr id="10" name="Image 7" descr="Capgemini_Slogan_RGB.png"/>
            <p:cNvPicPr>
              <a:picLocks noChangeAspect="1"/>
            </p:cNvPicPr>
            <p:nvPr userDrawn="1"/>
          </p:nvPicPr>
          <p:blipFill>
            <a:blip r:embed="rId5" cstate="screen"/>
            <a:srcRect/>
            <a:stretch>
              <a:fillRect/>
            </a:stretch>
          </p:blipFill>
          <p:spPr bwMode="auto">
            <a:xfrm>
              <a:off x="4821571" y="6426559"/>
              <a:ext cx="2852934" cy="294895"/>
            </a:xfrm>
            <a:prstGeom prst="rect">
              <a:avLst/>
            </a:prstGeom>
            <a:noFill/>
            <a:ln w="9525">
              <a:noFill/>
              <a:miter lim="800000"/>
              <a:headEnd/>
              <a:tailEnd/>
            </a:ln>
          </p:spPr>
        </p:pic>
      </p:grpSp>
      <p:pic>
        <p:nvPicPr>
          <p:cNvPr id="14" name="Picture 27" descr="euroclear logo lightgrey"/>
          <p:cNvPicPr>
            <a:picLocks noChangeAspect="1" noChangeArrowheads="1"/>
          </p:cNvPicPr>
          <p:nvPr userDrawn="1"/>
        </p:nvPicPr>
        <p:blipFill>
          <a:blip r:embed="rId6" cstate="screen"/>
          <a:srcRect/>
          <a:stretch>
            <a:fillRect/>
          </a:stretch>
        </p:blipFill>
        <p:spPr bwMode="auto">
          <a:xfrm>
            <a:off x="8763000" y="273050"/>
            <a:ext cx="687388" cy="63500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577851"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07"/>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030538" y="5818188"/>
            <a:ext cx="1898650" cy="192087"/>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2"/>
          </a:solidFill>
          <a:ln w="9525" cap="flat" cmpd="sng">
            <a:noFill/>
            <a:prstDash val="solid"/>
            <a:round/>
            <a:headEnd type="none" w="med" len="med"/>
            <a:tailEnd type="none" w="med" len="med"/>
          </a:ln>
        </p:spPr>
        <p:txBody>
          <a:bodyPr/>
          <a:lstStyle/>
          <a:p>
            <a:pPr defTabSz="914400">
              <a:defRPr/>
            </a:pPr>
            <a:endParaRPr lang="fr-FR" sz="2400" b="1">
              <a:solidFill>
                <a:srgbClr val="000000"/>
              </a:solidFill>
              <a:latin typeface="Arial" charset="0"/>
              <a:cs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2"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219450" y="6264275"/>
            <a:ext cx="189865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a:solidFill>
                <a:srgbClr val="000000"/>
              </a:solidFill>
              <a:latin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2"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able Placeholder 2"/>
          <p:cNvSpPr>
            <a:spLocks noGrp="1"/>
          </p:cNvSpPr>
          <p:nvPr>
            <p:ph type="tbl" idx="1"/>
          </p:nvPr>
        </p:nvSpPr>
        <p:spPr>
          <a:xfrm>
            <a:off x="261283" y="990600"/>
            <a:ext cx="9410700" cy="5029200"/>
          </a:xfrm>
        </p:spPr>
        <p:txBody>
          <a:bodyPr/>
          <a:lstStyle/>
          <a:p>
            <a:pPr lvl="0"/>
            <a:r>
              <a:rPr lang="en-US" noProof="0" smtClean="0"/>
              <a:t>Click icon to add table</a:t>
            </a:r>
            <a:endParaRPr lang="en-US" noProof="0" dirty="0"/>
          </a:p>
        </p:txBody>
      </p:sp>
      <p:sp>
        <p:nvSpPr>
          <p:cNvPr id="6"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5" descr="ppt_Business_shutterstock_95102881.jpg"/>
          <p:cNvPicPr>
            <a:picLocks noChangeAspect="1"/>
          </p:cNvPicPr>
          <p:nvPr userDrawn="1"/>
        </p:nvPicPr>
        <p:blipFill>
          <a:blip r:embed="rId6" cstate="screen"/>
          <a:srcRect/>
          <a:stretch>
            <a:fillRect/>
          </a:stretch>
        </p:blipFill>
        <p:spPr bwMode="auto">
          <a:xfrm>
            <a:off x="0" y="0"/>
            <a:ext cx="9906000" cy="66008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0" y="0"/>
            <a:ext cx="9906000"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Image 18" descr="Capgemini_logo.jpg"/>
          <p:cNvPicPr>
            <a:picLocks noChangeAspect="1"/>
          </p:cNvPicPr>
          <p:nvPr userDrawn="1"/>
        </p:nvPicPr>
        <p:blipFill>
          <a:blip r:embed="rId7" cstate="screen"/>
          <a:srcRect/>
          <a:stretch>
            <a:fillRect/>
          </a:stretch>
        </p:blipFill>
        <p:spPr bwMode="auto">
          <a:xfrm>
            <a:off x="735013" y="658813"/>
            <a:ext cx="2881312" cy="685800"/>
          </a:xfrm>
          <a:prstGeom prst="rect">
            <a:avLst/>
          </a:prstGeom>
          <a:noFill/>
          <a:ln w="9525">
            <a:noFill/>
            <a:miter lim="800000"/>
            <a:headEnd/>
            <a:tailEnd/>
          </a:ln>
        </p:spPr>
      </p:pic>
      <p:graphicFrame>
        <p:nvGraphicFramePr>
          <p:cNvPr id="8" name="Object 2" hidden="1"/>
          <p:cNvGraphicFramePr>
            <a:graphicFrameLocks noChangeAspect="1"/>
          </p:cNvGraphicFramePr>
          <p:nvPr/>
        </p:nvGraphicFramePr>
        <p:xfrm>
          <a:off x="0" y="0"/>
          <a:ext cx="158750" cy="158750"/>
        </p:xfrm>
        <a:graphic>
          <a:graphicData uri="http://schemas.openxmlformats.org/presentationml/2006/ole">
            <p:oleObj spid="_x0000_s134156" name="think-cell Slide" r:id="rId8" imgW="360" imgH="360" progId="">
              <p:embed/>
            </p:oleObj>
          </a:graphicData>
        </a:graphic>
      </p:graphicFrame>
      <p:pic>
        <p:nvPicPr>
          <p:cNvPr id="9" name="Picture 104" descr="C:\Users\UserSim\Desktop\Capgemini\moto.emf"/>
          <p:cNvPicPr>
            <a:picLocks noChangeAspect="1" noChangeArrowheads="1"/>
          </p:cNvPicPr>
          <p:nvPr userDrawn="1">
            <p:custDataLst>
              <p:tags r:id="rId4"/>
            </p:custDataLst>
          </p:nvPr>
        </p:nvPicPr>
        <p:blipFill>
          <a:blip r:embed="rId9" cstate="screen"/>
          <a:srcRect/>
          <a:stretch>
            <a:fillRect/>
          </a:stretch>
        </p:blipFill>
        <p:spPr bwMode="auto">
          <a:xfrm>
            <a:off x="6569075" y="6521450"/>
            <a:ext cx="2881313" cy="228600"/>
          </a:xfrm>
          <a:prstGeom prst="rect">
            <a:avLst/>
          </a:prstGeom>
          <a:noFill/>
          <a:ln w="9525">
            <a:noFill/>
            <a:miter lim="800000"/>
            <a:headEnd/>
            <a:tailEnd/>
          </a:ln>
        </p:spPr>
      </p:pic>
      <p:sp>
        <p:nvSpPr>
          <p:cNvPr id="2" name="Title 1"/>
          <p:cNvSpPr>
            <a:spLocks noGrp="1"/>
          </p:cNvSpPr>
          <p:nvPr>
            <p:ph type="ctrTitle"/>
          </p:nvPr>
        </p:nvSpPr>
        <p:spPr>
          <a:xfrm>
            <a:off x="-1" y="4037611"/>
            <a:ext cx="9904414" cy="1098157"/>
          </a:xfrm>
        </p:spPr>
        <p:txBody>
          <a:bodyPr lIns="720000" rIns="33059" anchor="t"/>
          <a:lstStyle>
            <a:lvl1pPr marL="0" indent="0" algn="l">
              <a:defRPr sz="3300" b="0">
                <a:solidFill>
                  <a:schemeClr val="tx1"/>
                </a:solidFill>
              </a:defRPr>
            </a:lvl1pPr>
          </a:lstStyle>
          <a:p>
            <a:r>
              <a:rPr lang="fr-FR" smtClean="0"/>
              <a:t>Cliquez pour modifier le style du titre</a:t>
            </a:r>
            <a:endParaRPr lang="en-US" dirty="0"/>
          </a:p>
        </p:txBody>
      </p:sp>
      <p:sp>
        <p:nvSpPr>
          <p:cNvPr id="3" name="Subtitle 2"/>
          <p:cNvSpPr>
            <a:spLocks noGrp="1"/>
          </p:cNvSpPr>
          <p:nvPr>
            <p:ph type="subTitle" idx="1"/>
          </p:nvPr>
        </p:nvSpPr>
        <p:spPr>
          <a:xfrm>
            <a:off x="2" y="5145571"/>
            <a:ext cx="493310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smtClean="0"/>
              <a:t>Cliquez pour modifier le style des sous-titres du masque</a:t>
            </a:r>
            <a:endParaRPr lang="fr-FR" dirty="0" smtClean="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30"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10" name="Text Placeholder 4"/>
          <p:cNvSpPr>
            <a:spLocks noGrp="1"/>
          </p:cNvSpPr>
          <p:nvPr>
            <p:ph type="body" sz="quarter" idx="14"/>
          </p:nvPr>
        </p:nvSpPr>
        <p:spPr>
          <a:xfrm>
            <a:off x="314724"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pic>
        <p:nvPicPr>
          <p:cNvPr id="3"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5"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accent1"/>
        </a:solidFill>
        <a:effectLst/>
      </p:bgPr>
    </p:bg>
    <p:spTree>
      <p:nvGrpSpPr>
        <p:cNvPr id="1" name=""/>
        <p:cNvGrpSpPr/>
        <p:nvPr/>
      </p:nvGrpSpPr>
      <p:grpSpPr>
        <a:xfrm>
          <a:off x="0" y="0"/>
          <a:ext cx="0" cy="0"/>
          <a:chOff x="0" y="0"/>
          <a:chExt cx="0" cy="0"/>
        </a:xfrm>
      </p:grpSpPr>
      <p:sp>
        <p:nvSpPr>
          <p:cNvPr id="4"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a:solidFill>
                <a:srgbClr val="000000"/>
              </a:solidFill>
              <a:latin typeface="Arial" charset="0"/>
            </a:endParaRPr>
          </a:p>
        </p:txBody>
      </p:sp>
      <p:grpSp>
        <p:nvGrpSpPr>
          <p:cNvPr id="5" name="Group 20"/>
          <p:cNvGrpSpPr>
            <a:grpSpLocks/>
          </p:cNvGrpSpPr>
          <p:nvPr userDrawn="1"/>
        </p:nvGrpSpPr>
        <p:grpSpPr bwMode="auto">
          <a:xfrm>
            <a:off x="0" y="5981700"/>
            <a:ext cx="9906000" cy="876300"/>
            <a:chOff x="0" y="5981700"/>
            <a:chExt cx="9144000" cy="876300"/>
          </a:xfrm>
        </p:grpSpPr>
        <p:sp>
          <p:nvSpPr>
            <p:cNvPr id="6" name="Rectangle 5"/>
            <p:cNvSpPr>
              <a:spLocks noChangeArrowheads="1"/>
            </p:cNvSpPr>
            <p:nvPr userDrawn="1"/>
          </p:nvSpPr>
          <p:spPr bwMode="gray">
            <a:xfrm>
              <a:off x="2971800" y="6264275"/>
              <a:ext cx="175260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8"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9"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0"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pic>
          <p:nvPicPr>
            <p:cNvPr id="11" name="Picture 8" descr="Untitled-1"/>
            <p:cNvPicPr>
              <a:picLocks noChangeAspect="1" noChangeArrowheads="1"/>
            </p:cNvPicPr>
            <p:nvPr userDrawn="1"/>
          </p:nvPicPr>
          <p:blipFill>
            <a:blip r:embed="rId3" cstate="screen"/>
            <a:srcRect/>
            <a:stretch>
              <a:fillRect/>
            </a:stretch>
          </p:blipFill>
          <p:spPr bwMode="gray">
            <a:xfrm>
              <a:off x="5053013" y="6545262"/>
              <a:ext cx="2760662" cy="120650"/>
            </a:xfrm>
            <a:prstGeom prst="rect">
              <a:avLst/>
            </a:prstGeom>
            <a:noFill/>
            <a:ln w="9525">
              <a:noFill/>
              <a:miter lim="800000"/>
              <a:headEnd/>
              <a:tailEnd/>
            </a:ln>
          </p:spPr>
        </p:pic>
      </p:grpSp>
      <p:sp>
        <p:nvSpPr>
          <p:cNvPr id="7" name="Rectangle 4"/>
          <p:cNvSpPr>
            <a:spLocks noGrp="1" noChangeArrowheads="1"/>
          </p:cNvSpPr>
          <p:nvPr>
            <p:ph type="subTitle" idx="1"/>
          </p:nvPr>
        </p:nvSpPr>
        <p:spPr>
          <a:xfrm>
            <a:off x="514218" y="2503488"/>
            <a:ext cx="6505971" cy="831850"/>
          </a:xfrm>
        </p:spPr>
        <p:txBody>
          <a:bodyPr/>
          <a:lstStyle>
            <a:lvl1pPr fontAlgn="t">
              <a:spcAft>
                <a:spcPct val="0"/>
              </a:spcAft>
              <a:buClrTx/>
              <a:buFontTx/>
              <a:buNone/>
              <a:defRPr b="0">
                <a:solidFill>
                  <a:schemeClr val="bg1"/>
                </a:solidFill>
              </a:defRPr>
            </a:lvl1pPr>
          </a:lstStyle>
          <a:p>
            <a:r>
              <a:rPr lang="en-US" smtClean="0"/>
              <a:t>Click to edit Master subtitle style</a:t>
            </a:r>
            <a:endParaRPr lang="en-US" dirty="0"/>
          </a:p>
        </p:txBody>
      </p:sp>
      <p:sp>
        <p:nvSpPr>
          <p:cNvPr id="12" name="Title 1"/>
          <p:cNvSpPr>
            <a:spLocks noGrp="1"/>
          </p:cNvSpPr>
          <p:nvPr>
            <p:ph type="title"/>
          </p:nvPr>
        </p:nvSpPr>
        <p:spPr>
          <a:xfrm>
            <a:off x="509062"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2" cstate="screen"/>
          <a:srcRect t="-2042"/>
          <a:stretch>
            <a:fillRect/>
          </a:stretch>
        </p:blipFill>
        <p:spPr bwMode="auto">
          <a:xfrm flipH="1">
            <a:off x="0" y="1860873"/>
            <a:ext cx="9906000" cy="4968552"/>
          </a:xfrm>
          <a:prstGeom prst="rect">
            <a:avLst/>
          </a:prstGeom>
          <a:noFill/>
          <a:scene3d>
            <a:camera prst="orthographicFront">
              <a:rot lat="0" lon="0" rev="0"/>
            </a:camera>
            <a:lightRig rig="threePt" dir="t"/>
          </a:scene3d>
        </p:spPr>
      </p:pic>
      <p:sp>
        <p:nvSpPr>
          <p:cNvPr id="5" name="Freeform 3"/>
          <p:cNvSpPr>
            <a:spLocks/>
          </p:cNvSpPr>
          <p:nvPr userDrawn="1"/>
        </p:nvSpPr>
        <p:spPr bwMode="gray">
          <a:xfrm>
            <a:off x="-39688" y="1052513"/>
            <a:ext cx="9945688" cy="5189537"/>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1"/>
          </a:solidFill>
          <a:ln w="9525">
            <a:noFill/>
            <a:round/>
            <a:headEnd/>
            <a:tailEnd/>
          </a:ln>
        </p:spPr>
        <p:txBody>
          <a:bodyPr/>
          <a:lstStyle/>
          <a:p>
            <a:pPr defTabSz="914400">
              <a:defRPr/>
            </a:pPr>
            <a:endParaRPr lang="fr-FR" sz="2400" b="1">
              <a:solidFill>
                <a:srgbClr val="000000"/>
              </a:solidFill>
              <a:latin typeface="Arial" charset="0"/>
              <a:cs typeface="Arial" charset="0"/>
            </a:endParaRPr>
          </a:p>
        </p:txBody>
      </p:sp>
      <p:pic>
        <p:nvPicPr>
          <p:cNvPr id="6" name="Picture 88" descr="OK_Capgemini"/>
          <p:cNvPicPr>
            <a:picLocks noChangeAspect="1" noChangeArrowheads="1"/>
          </p:cNvPicPr>
          <p:nvPr/>
        </p:nvPicPr>
        <p:blipFill>
          <a:blip r:embed="rId3" cstate="screen"/>
          <a:srcRect/>
          <a:stretch>
            <a:fillRect/>
          </a:stretch>
        </p:blipFill>
        <p:spPr bwMode="auto">
          <a:xfrm>
            <a:off x="577850" y="368300"/>
            <a:ext cx="2338388" cy="509588"/>
          </a:xfrm>
          <a:prstGeom prst="rect">
            <a:avLst/>
          </a:prstGeom>
          <a:noFill/>
          <a:ln w="9525">
            <a:noFill/>
            <a:miter lim="800000"/>
            <a:headEnd/>
            <a:tailEnd/>
          </a:ln>
        </p:spPr>
      </p:pic>
      <p:sp>
        <p:nvSpPr>
          <p:cNvPr id="7" name="Text Box 4"/>
          <p:cNvSpPr txBox="1">
            <a:spLocks noChangeArrowheads="1"/>
          </p:cNvSpPr>
          <p:nvPr userDrawn="1"/>
        </p:nvSpPr>
        <p:spPr bwMode="auto">
          <a:xfrm>
            <a:off x="7015163" y="515938"/>
            <a:ext cx="1539875" cy="249237"/>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200" b="0" smtClean="0">
                <a:solidFill>
                  <a:srgbClr val="7F7F7F"/>
                </a:solidFill>
              </a:rPr>
              <a:t>In collaboration with</a:t>
            </a:r>
          </a:p>
        </p:txBody>
      </p:sp>
      <p:grpSp>
        <p:nvGrpSpPr>
          <p:cNvPr id="8" name="Group 21"/>
          <p:cNvGrpSpPr>
            <a:grpSpLocks/>
          </p:cNvGrpSpPr>
          <p:nvPr userDrawn="1"/>
        </p:nvGrpSpPr>
        <p:grpSpPr bwMode="auto">
          <a:xfrm>
            <a:off x="0" y="5981700"/>
            <a:ext cx="9906000" cy="876300"/>
            <a:chOff x="0" y="5981700"/>
            <a:chExt cx="9144000" cy="876300"/>
          </a:xfrm>
        </p:grpSpPr>
        <p:grpSp>
          <p:nvGrpSpPr>
            <p:cNvPr id="9" name="Group 13"/>
            <p:cNvGrpSpPr>
              <a:grpSpLocks/>
            </p:cNvGrpSpPr>
            <p:nvPr userDrawn="1"/>
          </p:nvGrpSpPr>
          <p:grpSpPr bwMode="auto">
            <a:xfrm>
              <a:off x="0" y="5981700"/>
              <a:ext cx="9144000" cy="876300"/>
              <a:chOff x="0" y="5981700"/>
              <a:chExt cx="9144000" cy="876300"/>
            </a:xfrm>
          </p:grpSpPr>
          <p:sp>
            <p:nvSpPr>
              <p:cNvPr id="1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12"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4" cstate="screen"/>
              <a:srcRect/>
              <a:stretch>
                <a:fillRect/>
              </a:stretch>
            </p:blipFill>
            <p:spPr bwMode="gray">
              <a:xfrm>
                <a:off x="7877175" y="5981700"/>
                <a:ext cx="768350" cy="744538"/>
              </a:xfrm>
              <a:prstGeom prst="rect">
                <a:avLst/>
              </a:prstGeom>
              <a:noFill/>
              <a:ln w="9525">
                <a:noFill/>
                <a:miter lim="800000"/>
                <a:headEnd/>
                <a:tailEnd/>
              </a:ln>
            </p:spPr>
          </p:pic>
        </p:grpSp>
        <p:pic>
          <p:nvPicPr>
            <p:cNvPr id="10" name="Image 7" descr="Capgemini_Slogan_RGB.png"/>
            <p:cNvPicPr>
              <a:picLocks noChangeAspect="1"/>
            </p:cNvPicPr>
            <p:nvPr userDrawn="1"/>
          </p:nvPicPr>
          <p:blipFill>
            <a:blip r:embed="rId5" cstate="screen"/>
            <a:srcRect/>
            <a:stretch>
              <a:fillRect/>
            </a:stretch>
          </p:blipFill>
          <p:spPr bwMode="auto">
            <a:xfrm>
              <a:off x="4821571" y="6426559"/>
              <a:ext cx="2852934" cy="294895"/>
            </a:xfrm>
            <a:prstGeom prst="rect">
              <a:avLst/>
            </a:prstGeom>
            <a:noFill/>
            <a:ln w="9525">
              <a:noFill/>
              <a:miter lim="800000"/>
              <a:headEnd/>
              <a:tailEnd/>
            </a:ln>
          </p:spPr>
        </p:pic>
      </p:grpSp>
      <p:pic>
        <p:nvPicPr>
          <p:cNvPr id="14" name="Picture 27" descr="euroclear logo lightgrey"/>
          <p:cNvPicPr>
            <a:picLocks noChangeAspect="1" noChangeArrowheads="1"/>
          </p:cNvPicPr>
          <p:nvPr userDrawn="1"/>
        </p:nvPicPr>
        <p:blipFill>
          <a:blip r:embed="rId6" cstate="screen"/>
          <a:srcRect/>
          <a:stretch>
            <a:fillRect/>
          </a:stretch>
        </p:blipFill>
        <p:spPr bwMode="auto">
          <a:xfrm>
            <a:off x="8763000" y="273050"/>
            <a:ext cx="687388" cy="63500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577851"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05"/>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030538" y="5818188"/>
            <a:ext cx="1898650" cy="192087"/>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2"/>
          </a:solidFill>
          <a:ln w="9525" cap="flat" cmpd="sng">
            <a:noFill/>
            <a:prstDash val="solid"/>
            <a:round/>
            <a:headEnd type="none" w="med" len="med"/>
            <a:tailEnd type="none" w="med" len="med"/>
          </a:ln>
        </p:spPr>
        <p:txBody>
          <a:bodyPr/>
          <a:lstStyle/>
          <a:p>
            <a:pPr defTabSz="914400">
              <a:defRPr/>
            </a:pPr>
            <a:endParaRPr lang="fr-FR" sz="2400" b="1">
              <a:solidFill>
                <a:srgbClr val="000000"/>
              </a:solidFill>
              <a:latin typeface="Arial" charset="0"/>
              <a:cs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1"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4" name="Image 15" descr="ppt_People_shutterstock_46801036.jpg"/>
          <p:cNvPicPr>
            <a:picLocks noChangeAspect="1"/>
          </p:cNvPicPr>
          <p:nvPr userDrawn="1"/>
        </p:nvPicPr>
        <p:blipFill>
          <a:blip r:embed="rId6" cstate="screen">
            <a:lum bright="-38000" contrast="-52000"/>
          </a:blip>
          <a:srcRect/>
          <a:stretch>
            <a:fillRect/>
          </a:stretch>
        </p:blipFill>
        <p:spPr bwMode="auto">
          <a:xfrm>
            <a:off x="0" y="1244600"/>
            <a:ext cx="9906000" cy="5613400"/>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0" y="0"/>
            <a:ext cx="9906000"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Image 18" descr="Capgemini_logo.jpg"/>
          <p:cNvPicPr>
            <a:picLocks noChangeAspect="1"/>
          </p:cNvPicPr>
          <p:nvPr userDrawn="1"/>
        </p:nvPicPr>
        <p:blipFill>
          <a:blip r:embed="rId7" cstate="screen"/>
          <a:srcRect/>
          <a:stretch>
            <a:fillRect/>
          </a:stretch>
        </p:blipFill>
        <p:spPr bwMode="auto">
          <a:xfrm>
            <a:off x="735013" y="658813"/>
            <a:ext cx="2881312" cy="685800"/>
          </a:xfrm>
          <a:prstGeom prst="rect">
            <a:avLst/>
          </a:prstGeom>
          <a:noFill/>
          <a:ln w="9525">
            <a:noFill/>
            <a:miter lim="800000"/>
            <a:headEnd/>
            <a:tailEnd/>
          </a:ln>
        </p:spPr>
      </p:pic>
      <p:graphicFrame>
        <p:nvGraphicFramePr>
          <p:cNvPr id="8" name="Object 2" hidden="1"/>
          <p:cNvGraphicFramePr>
            <a:graphicFrameLocks noChangeAspect="1"/>
          </p:cNvGraphicFramePr>
          <p:nvPr/>
        </p:nvGraphicFramePr>
        <p:xfrm>
          <a:off x="0" y="0"/>
          <a:ext cx="158750" cy="158750"/>
        </p:xfrm>
        <a:graphic>
          <a:graphicData uri="http://schemas.openxmlformats.org/presentationml/2006/ole">
            <p:oleObj spid="_x0000_s135180" name="think-cell Slide" r:id="rId8" imgW="360" imgH="360" progId="">
              <p:embed/>
            </p:oleObj>
          </a:graphicData>
        </a:graphic>
      </p:graphicFrame>
      <p:pic>
        <p:nvPicPr>
          <p:cNvPr id="9" name="Picture 104" descr="C:\Users\UserSim\Desktop\Capgemini\moto.emf"/>
          <p:cNvPicPr>
            <a:picLocks noChangeAspect="1" noChangeArrowheads="1"/>
          </p:cNvPicPr>
          <p:nvPr userDrawn="1">
            <p:custDataLst>
              <p:tags r:id="rId4"/>
            </p:custDataLst>
          </p:nvPr>
        </p:nvPicPr>
        <p:blipFill>
          <a:blip r:embed="rId9" cstate="screen"/>
          <a:srcRect/>
          <a:stretch>
            <a:fillRect/>
          </a:stretch>
        </p:blipFill>
        <p:spPr bwMode="auto">
          <a:xfrm>
            <a:off x="6569075" y="6521450"/>
            <a:ext cx="2881313" cy="228600"/>
          </a:xfrm>
          <a:prstGeom prst="rect">
            <a:avLst/>
          </a:prstGeom>
          <a:noFill/>
          <a:ln w="9525">
            <a:noFill/>
            <a:miter lim="800000"/>
            <a:headEnd/>
            <a:tailEnd/>
          </a:ln>
        </p:spPr>
      </p:pic>
      <p:sp>
        <p:nvSpPr>
          <p:cNvPr id="2" name="Title 1"/>
          <p:cNvSpPr>
            <a:spLocks noGrp="1"/>
          </p:cNvSpPr>
          <p:nvPr>
            <p:ph type="ctrTitle"/>
          </p:nvPr>
        </p:nvSpPr>
        <p:spPr>
          <a:xfrm>
            <a:off x="1095152" y="2283242"/>
            <a:ext cx="8191723" cy="1098157"/>
          </a:xfrm>
        </p:spPr>
        <p:txBody>
          <a:bodyPr lIns="720000" rIns="33059" anchor="t"/>
          <a:lstStyle>
            <a:lvl1pPr marL="0" indent="0" algn="l">
              <a:defRPr sz="3300" b="0">
                <a:solidFill>
                  <a:schemeClr val="bg1"/>
                </a:solidFill>
              </a:defRPr>
            </a:lvl1pPr>
          </a:lstStyle>
          <a:p>
            <a:r>
              <a:rPr lang="fr-FR" smtClean="0"/>
              <a:t>Cliquez pour modifier le style du titre</a:t>
            </a:r>
            <a:endParaRPr lang="en-US" dirty="0"/>
          </a:p>
        </p:txBody>
      </p:sp>
      <p:sp>
        <p:nvSpPr>
          <p:cNvPr id="3" name="Subtitle 2"/>
          <p:cNvSpPr>
            <a:spLocks noGrp="1"/>
          </p:cNvSpPr>
          <p:nvPr>
            <p:ph type="subTitle" idx="1"/>
          </p:nvPr>
        </p:nvSpPr>
        <p:spPr>
          <a:xfrm>
            <a:off x="4353773" y="5592726"/>
            <a:ext cx="4933105" cy="745144"/>
          </a:xfrm>
        </p:spPr>
        <p:txBody>
          <a:bodyPr lIns="720000" tIns="33059" rIns="33059" bIns="33059"/>
          <a:lstStyle>
            <a:lvl1pPr marL="0" indent="0" algn="r">
              <a:buNone/>
              <a:defRPr sz="2200" b="0">
                <a:solidFill>
                  <a:schemeClr val="bg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smtClean="0"/>
              <a:t>Cliquez pour modifier le style des sous-titres du masque</a:t>
            </a:r>
            <a:endParaRPr lang="fr-FR"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219450" y="6264275"/>
            <a:ext cx="189865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a:solidFill>
                <a:srgbClr val="000000"/>
              </a:solidFill>
              <a:latin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1"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able Placeholder 2"/>
          <p:cNvSpPr>
            <a:spLocks noGrp="1"/>
          </p:cNvSpPr>
          <p:nvPr>
            <p:ph type="tbl" idx="1"/>
          </p:nvPr>
        </p:nvSpPr>
        <p:spPr>
          <a:xfrm>
            <a:off x="261283" y="990600"/>
            <a:ext cx="9410700" cy="5029200"/>
          </a:xfrm>
        </p:spPr>
        <p:txBody>
          <a:bodyPr/>
          <a:lstStyle/>
          <a:p>
            <a:pPr lvl="0"/>
            <a:r>
              <a:rPr lang="en-US" noProof="0" smtClean="0"/>
              <a:t>Click icon to add table</a:t>
            </a:r>
            <a:endParaRPr lang="en-US" noProof="0" dirty="0"/>
          </a:p>
        </p:txBody>
      </p:sp>
      <p:sp>
        <p:nvSpPr>
          <p:cNvPr id="6"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29"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5"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5"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10" name="Text Placeholder 4"/>
          <p:cNvSpPr>
            <a:spLocks noGrp="1"/>
          </p:cNvSpPr>
          <p:nvPr>
            <p:ph type="body" sz="quarter" idx="14"/>
          </p:nvPr>
        </p:nvSpPr>
        <p:spPr>
          <a:xfrm>
            <a:off x="314723"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nvGraphicFramePr>
        <p:xfrm>
          <a:off x="0" y="0"/>
          <a:ext cx="158750" cy="158750"/>
        </p:xfrm>
        <a:graphic>
          <a:graphicData uri="http://schemas.openxmlformats.org/presentationml/2006/ole">
            <p:oleObj spid="_x0000_s136214" name="think-cell Slide" r:id="rId9" imgW="360" imgH="360" progId="">
              <p:embed/>
            </p:oleObj>
          </a:graphicData>
        </a:graphic>
      </p:graphicFrame>
      <p:sp>
        <p:nvSpPr>
          <p:cNvPr id="5" name="TextBox 10"/>
          <p:cNvSpPr txBox="1"/>
          <p:nvPr>
            <p:custDataLst>
              <p:tags r:id="rId2"/>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366A4156-1F2E-4DDA-943F-307D03532243}"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3"/>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8" name="Rectangle 7"/>
          <p:cNvSpPr>
            <a:spLocks noChangeArrowheads="1"/>
          </p:cNvSpPr>
          <p:nvPr>
            <p:custDataLst>
              <p:tags r:id="rId4"/>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sp>
        <p:nvSpPr>
          <p:cNvPr id="9" name="Rectangle 8"/>
          <p:cNvSpPr/>
          <p:nvPr>
            <p:custDataLst>
              <p:tags r:id="rId5"/>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rPr>
              <a:t>Euroclear </a:t>
            </a:r>
            <a:r>
              <a:rPr lang="en-US" sz="700" dirty="0" err="1">
                <a:solidFill>
                  <a:schemeClr val="tx2"/>
                </a:solidFill>
              </a:rPr>
              <a:t>Programm</a:t>
            </a:r>
            <a:r>
              <a:rPr lang="en-US" sz="700" dirty="0">
                <a:solidFill>
                  <a:schemeClr val="tx2"/>
                </a:solidFill>
              </a:rPr>
              <a:t> Internal Monthly Meeting | June 2015</a:t>
            </a:r>
          </a:p>
        </p:txBody>
      </p:sp>
      <p:cxnSp>
        <p:nvCxnSpPr>
          <p:cNvPr id="10"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1" name="Image 13" descr="Capgemini_logo.jpg"/>
          <p:cNvPicPr>
            <a:picLocks noChangeAspect="1"/>
          </p:cNvPicPr>
          <p:nvPr/>
        </p:nvPicPr>
        <p:blipFill>
          <a:blip r:embed="rId10" cstate="screen"/>
          <a:srcRect/>
          <a:stretch>
            <a:fillRect/>
          </a:stretch>
        </p:blipFill>
        <p:spPr bwMode="auto">
          <a:xfrm>
            <a:off x="117475" y="6419850"/>
            <a:ext cx="1441450" cy="342900"/>
          </a:xfrm>
          <a:prstGeom prst="rect">
            <a:avLst/>
          </a:prstGeom>
          <a:noFill/>
          <a:ln w="9525">
            <a:noFill/>
            <a:miter lim="800000"/>
            <a:headEnd/>
            <a:tailEnd/>
          </a:ln>
        </p:spPr>
      </p:pic>
      <p:sp>
        <p:nvSpPr>
          <p:cNvPr id="12" name="Rectangle 11"/>
          <p:cNvSpPr/>
          <p:nvPr userDrawn="1"/>
        </p:nvSpPr>
        <p:spPr>
          <a:xfrm>
            <a:off x="0" y="0"/>
            <a:ext cx="9906000" cy="637698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2400" dirty="0" err="1">
              <a:solidFill>
                <a:schemeClr val="tx2">
                  <a:lumMod val="50000"/>
                </a:schemeClr>
              </a:solidFill>
            </a:endParaRPr>
          </a:p>
        </p:txBody>
      </p:sp>
      <p:graphicFrame>
        <p:nvGraphicFramePr>
          <p:cNvPr id="13" name="Object 3" hidden="1"/>
          <p:cNvGraphicFramePr>
            <a:graphicFrameLocks noChangeAspect="1"/>
          </p:cNvGraphicFramePr>
          <p:nvPr/>
        </p:nvGraphicFramePr>
        <p:xfrm>
          <a:off x="0" y="0"/>
          <a:ext cx="158750" cy="158750"/>
        </p:xfrm>
        <a:graphic>
          <a:graphicData uri="http://schemas.openxmlformats.org/presentationml/2006/ole">
            <p:oleObj spid="_x0000_s136215" name="think-cell Slide" r:id="rId11" imgW="360" imgH="360" progId="">
              <p:embed/>
            </p:oleObj>
          </a:graphicData>
        </a:graphic>
      </p:graphicFrame>
      <p:sp>
        <p:nvSpPr>
          <p:cNvPr id="14" name="Freeform 4"/>
          <p:cNvSpPr>
            <a:spLocks/>
          </p:cNvSpPr>
          <p:nvPr userDrawn="1">
            <p:custDataLst>
              <p:tags r:id="rId7"/>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pic>
        <p:nvPicPr>
          <p:cNvPr id="15" name="Image 18" descr="HandsPanel_shutterstock_72073621.png"/>
          <p:cNvPicPr>
            <a:picLocks noChangeAspect="1"/>
          </p:cNvPicPr>
          <p:nvPr userDrawn="1"/>
        </p:nvPicPr>
        <p:blipFill>
          <a:blip r:embed="rId12" cstate="screen"/>
          <a:srcRect b="8012"/>
          <a:stretch>
            <a:fillRect/>
          </a:stretch>
        </p:blipFill>
        <p:spPr bwMode="auto">
          <a:xfrm>
            <a:off x="0" y="855663"/>
            <a:ext cx="9904413" cy="5521325"/>
          </a:xfrm>
          <a:prstGeom prst="rect">
            <a:avLst/>
          </a:prstGeom>
          <a:noFill/>
          <a:ln w="9525">
            <a:noFill/>
            <a:miter lim="800000"/>
            <a:headEnd/>
            <a:tailEnd/>
          </a:ln>
        </p:spPr>
      </p:pic>
      <p:sp>
        <p:nvSpPr>
          <p:cNvPr id="2" name="Titre 1"/>
          <p:cNvSpPr>
            <a:spLocks noGrp="1"/>
          </p:cNvSpPr>
          <p:nvPr>
            <p:ph type="title"/>
          </p:nvPr>
        </p:nvSpPr>
        <p:spPr/>
        <p:txBody>
          <a:bodyPr/>
          <a:lstStyle/>
          <a:p>
            <a:r>
              <a:rPr lang="fr-FR" smtClean="0"/>
              <a:t>Cliquez pour modifier le style du titre</a:t>
            </a:r>
            <a:endParaRPr lang="en-US" dirty="0"/>
          </a:p>
        </p:txBody>
      </p:sp>
      <p:sp>
        <p:nvSpPr>
          <p:cNvPr id="6" name="Espace réservé du contenu 5"/>
          <p:cNvSpPr>
            <a:spLocks noGrp="1"/>
          </p:cNvSpPr>
          <p:nvPr>
            <p:ph sz="quarter" idx="10"/>
          </p:nvPr>
        </p:nvSpPr>
        <p:spPr>
          <a:xfrm>
            <a:off x="2861953" y="1442606"/>
            <a:ext cx="4441372" cy="3533155"/>
          </a:xfrm>
        </p:spPr>
        <p:txBody>
          <a:bodyPr/>
          <a:lstStyle>
            <a:lvl1pPr>
              <a:defRPr/>
            </a:lvl1pPr>
            <a:lvl2pPr>
              <a:buFont typeface="Arial" pitchFamily="34" charset="0"/>
              <a:buChar char="•"/>
              <a:defRPr/>
            </a:lvl2pPr>
          </a:lstStyle>
          <a:p>
            <a:pPr lvl="0"/>
            <a:r>
              <a:rPr lang="fr-FR" noProof="0" smtClean="0"/>
              <a:t>Cliquez pour modifier les styles du texte du masque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pic>
        <p:nvPicPr>
          <p:cNvPr id="3"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5"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accent1"/>
        </a:solidFill>
        <a:effectLst/>
      </p:bgPr>
    </p:bg>
    <p:spTree>
      <p:nvGrpSpPr>
        <p:cNvPr id="1" name=""/>
        <p:cNvGrpSpPr/>
        <p:nvPr/>
      </p:nvGrpSpPr>
      <p:grpSpPr>
        <a:xfrm>
          <a:off x="0" y="0"/>
          <a:ext cx="0" cy="0"/>
          <a:chOff x="0" y="0"/>
          <a:chExt cx="0" cy="0"/>
        </a:xfrm>
      </p:grpSpPr>
      <p:sp>
        <p:nvSpPr>
          <p:cNvPr id="4"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a:solidFill>
                <a:srgbClr val="000000"/>
              </a:solidFill>
              <a:latin typeface="Arial" charset="0"/>
            </a:endParaRPr>
          </a:p>
        </p:txBody>
      </p:sp>
      <p:grpSp>
        <p:nvGrpSpPr>
          <p:cNvPr id="5" name="Group 20"/>
          <p:cNvGrpSpPr>
            <a:grpSpLocks/>
          </p:cNvGrpSpPr>
          <p:nvPr userDrawn="1"/>
        </p:nvGrpSpPr>
        <p:grpSpPr bwMode="auto">
          <a:xfrm>
            <a:off x="0" y="5981700"/>
            <a:ext cx="9906000" cy="876300"/>
            <a:chOff x="0" y="5981700"/>
            <a:chExt cx="9144000" cy="876300"/>
          </a:xfrm>
        </p:grpSpPr>
        <p:sp>
          <p:nvSpPr>
            <p:cNvPr id="6" name="Rectangle 5"/>
            <p:cNvSpPr>
              <a:spLocks noChangeArrowheads="1"/>
            </p:cNvSpPr>
            <p:nvPr userDrawn="1"/>
          </p:nvSpPr>
          <p:spPr bwMode="gray">
            <a:xfrm>
              <a:off x="2971800" y="6264275"/>
              <a:ext cx="175260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8"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9"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0"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pic>
          <p:nvPicPr>
            <p:cNvPr id="11" name="Picture 8" descr="Untitled-1"/>
            <p:cNvPicPr>
              <a:picLocks noChangeAspect="1" noChangeArrowheads="1"/>
            </p:cNvPicPr>
            <p:nvPr userDrawn="1"/>
          </p:nvPicPr>
          <p:blipFill>
            <a:blip r:embed="rId3" cstate="screen"/>
            <a:srcRect/>
            <a:stretch>
              <a:fillRect/>
            </a:stretch>
          </p:blipFill>
          <p:spPr bwMode="gray">
            <a:xfrm>
              <a:off x="5053013" y="6545262"/>
              <a:ext cx="2760662" cy="120650"/>
            </a:xfrm>
            <a:prstGeom prst="rect">
              <a:avLst/>
            </a:prstGeom>
            <a:noFill/>
            <a:ln w="9525">
              <a:noFill/>
              <a:miter lim="800000"/>
              <a:headEnd/>
              <a:tailEnd/>
            </a:ln>
          </p:spPr>
        </p:pic>
      </p:grpSp>
      <p:sp>
        <p:nvSpPr>
          <p:cNvPr id="7" name="Rectangle 4"/>
          <p:cNvSpPr>
            <a:spLocks noGrp="1" noChangeArrowheads="1"/>
          </p:cNvSpPr>
          <p:nvPr>
            <p:ph type="subTitle" idx="1"/>
          </p:nvPr>
        </p:nvSpPr>
        <p:spPr>
          <a:xfrm>
            <a:off x="514218" y="2503488"/>
            <a:ext cx="6505971" cy="831850"/>
          </a:xfrm>
        </p:spPr>
        <p:txBody>
          <a:bodyPr/>
          <a:lstStyle>
            <a:lvl1pPr fontAlgn="t">
              <a:spcAft>
                <a:spcPct val="0"/>
              </a:spcAft>
              <a:buClrTx/>
              <a:buFontTx/>
              <a:buNone/>
              <a:defRPr b="0">
                <a:solidFill>
                  <a:schemeClr val="bg1"/>
                </a:solidFill>
              </a:defRPr>
            </a:lvl1pPr>
          </a:lstStyle>
          <a:p>
            <a:r>
              <a:rPr lang="en-US" smtClean="0"/>
              <a:t>Click to edit Master subtitle style</a:t>
            </a:r>
            <a:endParaRPr lang="en-US" dirty="0"/>
          </a:p>
        </p:txBody>
      </p:sp>
      <p:sp>
        <p:nvSpPr>
          <p:cNvPr id="12" name="Title 1"/>
          <p:cNvSpPr>
            <a:spLocks noGrp="1"/>
          </p:cNvSpPr>
          <p:nvPr>
            <p:ph type="title"/>
          </p:nvPr>
        </p:nvSpPr>
        <p:spPr>
          <a:xfrm>
            <a:off x="509061"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2" cstate="screen"/>
          <a:srcRect t="-2042"/>
          <a:stretch>
            <a:fillRect/>
          </a:stretch>
        </p:blipFill>
        <p:spPr bwMode="auto">
          <a:xfrm flipH="1">
            <a:off x="0" y="1860873"/>
            <a:ext cx="9906000" cy="4968552"/>
          </a:xfrm>
          <a:prstGeom prst="rect">
            <a:avLst/>
          </a:prstGeom>
          <a:noFill/>
          <a:scene3d>
            <a:camera prst="orthographicFront">
              <a:rot lat="0" lon="0" rev="0"/>
            </a:camera>
            <a:lightRig rig="threePt" dir="t"/>
          </a:scene3d>
        </p:spPr>
      </p:pic>
      <p:sp>
        <p:nvSpPr>
          <p:cNvPr id="5" name="Freeform 3"/>
          <p:cNvSpPr>
            <a:spLocks/>
          </p:cNvSpPr>
          <p:nvPr userDrawn="1"/>
        </p:nvSpPr>
        <p:spPr bwMode="gray">
          <a:xfrm>
            <a:off x="-39688" y="1052513"/>
            <a:ext cx="9945688" cy="5189537"/>
          </a:xfrm>
          <a:custGeom>
            <a:avLst/>
            <a:gdLst>
              <a:gd name="T0" fmla="*/ 2147483646 w 5769"/>
              <a:gd name="T1" fmla="*/ 2147483646 h 4032"/>
              <a:gd name="T2" fmla="*/ 2147483646 w 5769"/>
              <a:gd name="T3" fmla="*/ 2147483646 h 4032"/>
              <a:gd name="T4" fmla="*/ 2147483646 w 5769"/>
              <a:gd name="T5" fmla="*/ 2147483646 h 4032"/>
              <a:gd name="T6" fmla="*/ 2147483646 w 5769"/>
              <a:gd name="T7" fmla="*/ 2147483646 h 4032"/>
              <a:gd name="T8" fmla="*/ 2147483646 w 5769"/>
              <a:gd name="T9" fmla="*/ 2147483646 h 4032"/>
              <a:gd name="T10" fmla="*/ 2147483646 w 5769"/>
              <a:gd name="T11" fmla="*/ 2147483646 h 4032"/>
              <a:gd name="T12" fmla="*/ 2147483646 w 5769"/>
              <a:gd name="T13" fmla="*/ 2147483646 h 4032"/>
              <a:gd name="T14" fmla="*/ 2147483646 w 5769"/>
              <a:gd name="T15" fmla="*/ 2147483646 h 4032"/>
              <a:gd name="T16" fmla="*/ 2147483646 w 5769"/>
              <a:gd name="T17" fmla="*/ 2147483646 h 4032"/>
              <a:gd name="T18" fmla="*/ 2147483646 w 5769"/>
              <a:gd name="T19" fmla="*/ 2147483646 h 4032"/>
              <a:gd name="T20" fmla="*/ 2147483646 w 5769"/>
              <a:gd name="T21" fmla="*/ 2147483646 h 4032"/>
              <a:gd name="T22" fmla="*/ 2147483646 w 5769"/>
              <a:gd name="T23" fmla="*/ 2147483646 h 4032"/>
              <a:gd name="T24" fmla="*/ 2147483646 w 5769"/>
              <a:gd name="T25" fmla="*/ 2147483646 h 4032"/>
              <a:gd name="T26" fmla="*/ 2147483646 w 5769"/>
              <a:gd name="T27" fmla="*/ 2147483646 h 4032"/>
              <a:gd name="T28" fmla="*/ 2147483646 w 5769"/>
              <a:gd name="T29" fmla="*/ 2147483646 h 4032"/>
              <a:gd name="T30" fmla="*/ 2147483646 w 5769"/>
              <a:gd name="T31" fmla="*/ 2147483646 h 4032"/>
              <a:gd name="T32" fmla="*/ 2147483646 w 5769"/>
              <a:gd name="T33" fmla="*/ 2147483646 h 4032"/>
              <a:gd name="T34" fmla="*/ 2147483646 w 5769"/>
              <a:gd name="T35" fmla="*/ 2147483646 h 4032"/>
              <a:gd name="T36" fmla="*/ 2147483646 w 5769"/>
              <a:gd name="T37" fmla="*/ 2147483646 h 4032"/>
              <a:gd name="T38" fmla="*/ 2147483646 w 5769"/>
              <a:gd name="T39" fmla="*/ 2147483646 h 4032"/>
              <a:gd name="T40" fmla="*/ 2147483646 w 5769"/>
              <a:gd name="T41" fmla="*/ 2147483646 h 4032"/>
              <a:gd name="T42" fmla="*/ 2147483646 w 5769"/>
              <a:gd name="T43" fmla="*/ 2147483646 h 4032"/>
              <a:gd name="T44" fmla="*/ 2147483646 w 5769"/>
              <a:gd name="T45" fmla="*/ 2147483646 h 4032"/>
              <a:gd name="T46" fmla="*/ 2147483646 w 5769"/>
              <a:gd name="T47" fmla="*/ 2147483646 h 4032"/>
              <a:gd name="T48" fmla="*/ 2147483646 w 5769"/>
              <a:gd name="T49" fmla="*/ 2147483646 h 4032"/>
              <a:gd name="T50" fmla="*/ 2147483646 w 5769"/>
              <a:gd name="T51" fmla="*/ 2147483646 h 4032"/>
              <a:gd name="T52" fmla="*/ 2147483646 w 5769"/>
              <a:gd name="T53" fmla="*/ 2147483646 h 4032"/>
              <a:gd name="T54" fmla="*/ 2147483646 w 5769"/>
              <a:gd name="T55" fmla="*/ 2147483646 h 4032"/>
              <a:gd name="T56" fmla="*/ 2147483646 w 5769"/>
              <a:gd name="T57" fmla="*/ 2147483646 h 4032"/>
              <a:gd name="T58" fmla="*/ 2147483646 w 5769"/>
              <a:gd name="T59" fmla="*/ 0 h 4032"/>
              <a:gd name="T60" fmla="*/ 2147483646 w 5769"/>
              <a:gd name="T61" fmla="*/ 2147483646 h 4032"/>
              <a:gd name="T62" fmla="*/ 2147483646 w 5769"/>
              <a:gd name="T63" fmla="*/ 2147483646 h 4032"/>
              <a:gd name="T64" fmla="*/ 2147483646 w 5769"/>
              <a:gd name="T65" fmla="*/ 2147483646 h 4032"/>
              <a:gd name="T66" fmla="*/ 2147483646 w 5769"/>
              <a:gd name="T67" fmla="*/ 2147483646 h 4032"/>
              <a:gd name="T68" fmla="*/ 2147483646 w 5769"/>
              <a:gd name="T69" fmla="*/ 2147483646 h 4032"/>
              <a:gd name="T70" fmla="*/ 2147483646 w 5769"/>
              <a:gd name="T71" fmla="*/ 2147483646 h 4032"/>
              <a:gd name="T72" fmla="*/ 2147483646 w 5769"/>
              <a:gd name="T73" fmla="*/ 2147483646 h 4032"/>
              <a:gd name="T74" fmla="*/ 2147483646 w 5769"/>
              <a:gd name="T75" fmla="*/ 2147483646 h 4032"/>
              <a:gd name="T76" fmla="*/ 2147483646 w 5769"/>
              <a:gd name="T77" fmla="*/ 2147483646 h 4032"/>
              <a:gd name="T78" fmla="*/ 2147483646 w 5769"/>
              <a:gd name="T79" fmla="*/ 2147483646 h 4032"/>
              <a:gd name="T80" fmla="*/ 2147483646 w 5769"/>
              <a:gd name="T81" fmla="*/ 2147483646 h 4032"/>
              <a:gd name="T82" fmla="*/ 2147483646 w 5769"/>
              <a:gd name="T83" fmla="*/ 2147483646 h 4032"/>
              <a:gd name="T84" fmla="*/ 2147483646 w 5769"/>
              <a:gd name="T85" fmla="*/ 2147483646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1"/>
          </a:solidFill>
          <a:ln w="9525">
            <a:noFill/>
            <a:round/>
            <a:headEnd/>
            <a:tailEnd/>
          </a:ln>
        </p:spPr>
        <p:txBody>
          <a:bodyPr/>
          <a:lstStyle/>
          <a:p>
            <a:pPr defTabSz="914400" eaLnBrk="0" hangingPunct="0">
              <a:defRPr/>
            </a:pPr>
            <a:endParaRPr lang="fr-FR" sz="2400" b="1">
              <a:solidFill>
                <a:srgbClr val="000000"/>
              </a:solidFill>
            </a:endParaRPr>
          </a:p>
        </p:txBody>
      </p:sp>
      <p:pic>
        <p:nvPicPr>
          <p:cNvPr id="6" name="Picture 88" descr="OK_Capgemini"/>
          <p:cNvPicPr>
            <a:picLocks noChangeAspect="1" noChangeArrowheads="1"/>
          </p:cNvPicPr>
          <p:nvPr/>
        </p:nvPicPr>
        <p:blipFill>
          <a:blip r:embed="rId3" cstate="screen"/>
          <a:srcRect/>
          <a:stretch>
            <a:fillRect/>
          </a:stretch>
        </p:blipFill>
        <p:spPr bwMode="auto">
          <a:xfrm>
            <a:off x="577850" y="368300"/>
            <a:ext cx="2338388" cy="509588"/>
          </a:xfrm>
          <a:prstGeom prst="rect">
            <a:avLst/>
          </a:prstGeom>
          <a:noFill/>
          <a:ln w="9525">
            <a:noFill/>
            <a:miter lim="800000"/>
            <a:headEnd/>
            <a:tailEnd/>
          </a:ln>
        </p:spPr>
      </p:pic>
      <p:sp>
        <p:nvSpPr>
          <p:cNvPr id="7" name="Text Box 4"/>
          <p:cNvSpPr txBox="1">
            <a:spLocks noChangeArrowheads="1"/>
          </p:cNvSpPr>
          <p:nvPr userDrawn="1"/>
        </p:nvSpPr>
        <p:spPr bwMode="auto">
          <a:xfrm>
            <a:off x="7015163" y="515938"/>
            <a:ext cx="1539875" cy="249237"/>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200" b="0" smtClean="0">
                <a:solidFill>
                  <a:srgbClr val="7F7F7F"/>
                </a:solidFill>
              </a:rPr>
              <a:t>In collaboration with</a:t>
            </a:r>
          </a:p>
        </p:txBody>
      </p:sp>
      <p:grpSp>
        <p:nvGrpSpPr>
          <p:cNvPr id="8" name="Group 21"/>
          <p:cNvGrpSpPr>
            <a:grpSpLocks/>
          </p:cNvGrpSpPr>
          <p:nvPr userDrawn="1"/>
        </p:nvGrpSpPr>
        <p:grpSpPr bwMode="auto">
          <a:xfrm>
            <a:off x="0" y="5981700"/>
            <a:ext cx="9906000" cy="876300"/>
            <a:chOff x="0" y="5981700"/>
            <a:chExt cx="9144000" cy="876300"/>
          </a:xfrm>
        </p:grpSpPr>
        <p:grpSp>
          <p:nvGrpSpPr>
            <p:cNvPr id="9" name="Group 13"/>
            <p:cNvGrpSpPr>
              <a:grpSpLocks/>
            </p:cNvGrpSpPr>
            <p:nvPr userDrawn="1"/>
          </p:nvGrpSpPr>
          <p:grpSpPr bwMode="auto">
            <a:xfrm>
              <a:off x="0" y="5981700"/>
              <a:ext cx="9144000" cy="876300"/>
              <a:chOff x="0" y="5981700"/>
              <a:chExt cx="9144000" cy="876300"/>
            </a:xfrm>
          </p:grpSpPr>
          <p:sp>
            <p:nvSpPr>
              <p:cNvPr id="1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endParaRPr>
              </a:p>
            </p:txBody>
          </p:sp>
          <p:sp>
            <p:nvSpPr>
              <p:cNvPr id="12"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endParaRPr>
              </a:p>
            </p:txBody>
          </p:sp>
          <p:pic>
            <p:nvPicPr>
              <p:cNvPr id="13" name="Picture 7" descr="CBE_CMJN"/>
              <p:cNvPicPr>
                <a:picLocks noChangeAspect="1" noChangeArrowheads="1"/>
              </p:cNvPicPr>
              <p:nvPr userDrawn="1"/>
            </p:nvPicPr>
            <p:blipFill>
              <a:blip r:embed="rId4" cstate="screen"/>
              <a:srcRect/>
              <a:stretch>
                <a:fillRect/>
              </a:stretch>
            </p:blipFill>
            <p:spPr bwMode="gray">
              <a:xfrm>
                <a:off x="7877175" y="5981700"/>
                <a:ext cx="768350" cy="744538"/>
              </a:xfrm>
              <a:prstGeom prst="rect">
                <a:avLst/>
              </a:prstGeom>
              <a:noFill/>
              <a:ln w="9525">
                <a:noFill/>
                <a:miter lim="800000"/>
                <a:headEnd/>
                <a:tailEnd/>
              </a:ln>
            </p:spPr>
          </p:pic>
        </p:grpSp>
        <p:pic>
          <p:nvPicPr>
            <p:cNvPr id="10" name="Image 7" descr="Capgemini_Slogan_RGB.png"/>
            <p:cNvPicPr>
              <a:picLocks noChangeAspect="1"/>
            </p:cNvPicPr>
            <p:nvPr userDrawn="1"/>
          </p:nvPicPr>
          <p:blipFill>
            <a:blip r:embed="rId5" cstate="screen"/>
            <a:srcRect/>
            <a:stretch>
              <a:fillRect/>
            </a:stretch>
          </p:blipFill>
          <p:spPr bwMode="auto">
            <a:xfrm>
              <a:off x="4821571" y="6426559"/>
              <a:ext cx="2852934" cy="294895"/>
            </a:xfrm>
            <a:prstGeom prst="rect">
              <a:avLst/>
            </a:prstGeom>
            <a:noFill/>
            <a:ln w="9525">
              <a:noFill/>
              <a:miter lim="800000"/>
              <a:headEnd/>
              <a:tailEnd/>
            </a:ln>
          </p:spPr>
        </p:pic>
      </p:grpSp>
      <p:pic>
        <p:nvPicPr>
          <p:cNvPr id="14" name="Picture 27" descr="euroclear logo lightgrey"/>
          <p:cNvPicPr>
            <a:picLocks noChangeAspect="1" noChangeArrowheads="1"/>
          </p:cNvPicPr>
          <p:nvPr userDrawn="1"/>
        </p:nvPicPr>
        <p:blipFill>
          <a:blip r:embed="rId6" cstate="screen"/>
          <a:srcRect/>
          <a:stretch>
            <a:fillRect/>
          </a:stretch>
        </p:blipFill>
        <p:spPr bwMode="auto">
          <a:xfrm>
            <a:off x="8763000" y="273050"/>
            <a:ext cx="687388" cy="63500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577850" y="1276351"/>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01"/>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030538" y="5818188"/>
            <a:ext cx="1898650" cy="192087"/>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endParaRPr>
          </a:p>
        </p:txBody>
      </p:sp>
      <p:sp>
        <p:nvSpPr>
          <p:cNvPr id="5" name="Freeform 2"/>
          <p:cNvSpPr>
            <a:spLocks/>
          </p:cNvSpPr>
          <p:nvPr userDrawn="1"/>
        </p:nvSpPr>
        <p:spPr bwMode="gray">
          <a:xfrm>
            <a:off x="-15875" y="-14288"/>
            <a:ext cx="9921875" cy="6400801"/>
          </a:xfrm>
          <a:custGeom>
            <a:avLst/>
            <a:gdLst>
              <a:gd name="T0" fmla="*/ 2147483646 w 5769"/>
              <a:gd name="T1" fmla="*/ 2147483646 h 4032"/>
              <a:gd name="T2" fmla="*/ 2147483646 w 5769"/>
              <a:gd name="T3" fmla="*/ 2147483646 h 4032"/>
              <a:gd name="T4" fmla="*/ 2147483646 w 5769"/>
              <a:gd name="T5" fmla="*/ 2147483646 h 4032"/>
              <a:gd name="T6" fmla="*/ 2147483646 w 5769"/>
              <a:gd name="T7" fmla="*/ 2147483646 h 4032"/>
              <a:gd name="T8" fmla="*/ 2147483646 w 5769"/>
              <a:gd name="T9" fmla="*/ 2147483646 h 4032"/>
              <a:gd name="T10" fmla="*/ 2147483646 w 5769"/>
              <a:gd name="T11" fmla="*/ 2147483646 h 4032"/>
              <a:gd name="T12" fmla="*/ 2147483646 w 5769"/>
              <a:gd name="T13" fmla="*/ 2147483646 h 4032"/>
              <a:gd name="T14" fmla="*/ 2147483646 w 5769"/>
              <a:gd name="T15" fmla="*/ 2147483646 h 4032"/>
              <a:gd name="T16" fmla="*/ 2147483646 w 5769"/>
              <a:gd name="T17" fmla="*/ 2147483646 h 4032"/>
              <a:gd name="T18" fmla="*/ 2147483646 w 5769"/>
              <a:gd name="T19" fmla="*/ 2147483646 h 4032"/>
              <a:gd name="T20" fmla="*/ 2147483646 w 5769"/>
              <a:gd name="T21" fmla="*/ 2147483646 h 4032"/>
              <a:gd name="T22" fmla="*/ 2147483646 w 5769"/>
              <a:gd name="T23" fmla="*/ 2147483646 h 4032"/>
              <a:gd name="T24" fmla="*/ 2147483646 w 5769"/>
              <a:gd name="T25" fmla="*/ 2147483646 h 4032"/>
              <a:gd name="T26" fmla="*/ 2147483646 w 5769"/>
              <a:gd name="T27" fmla="*/ 2147483646 h 4032"/>
              <a:gd name="T28" fmla="*/ 2147483646 w 5769"/>
              <a:gd name="T29" fmla="*/ 2147483646 h 4032"/>
              <a:gd name="T30" fmla="*/ 2147483646 w 5769"/>
              <a:gd name="T31" fmla="*/ 2147483646 h 4032"/>
              <a:gd name="T32" fmla="*/ 2147483646 w 5769"/>
              <a:gd name="T33" fmla="*/ 2147483646 h 4032"/>
              <a:gd name="T34" fmla="*/ 2147483646 w 5769"/>
              <a:gd name="T35" fmla="*/ 2147483646 h 4032"/>
              <a:gd name="T36" fmla="*/ 2147483646 w 5769"/>
              <a:gd name="T37" fmla="*/ 2147483646 h 4032"/>
              <a:gd name="T38" fmla="*/ 2147483646 w 5769"/>
              <a:gd name="T39" fmla="*/ 2147483646 h 4032"/>
              <a:gd name="T40" fmla="*/ 2147483646 w 5769"/>
              <a:gd name="T41" fmla="*/ 2147483646 h 4032"/>
              <a:gd name="T42" fmla="*/ 2147483646 w 5769"/>
              <a:gd name="T43" fmla="*/ 2147483646 h 4032"/>
              <a:gd name="T44" fmla="*/ 2147483646 w 5769"/>
              <a:gd name="T45" fmla="*/ 2147483646 h 4032"/>
              <a:gd name="T46" fmla="*/ 2147483646 w 5769"/>
              <a:gd name="T47" fmla="*/ 2147483646 h 4032"/>
              <a:gd name="T48" fmla="*/ 2147483646 w 5769"/>
              <a:gd name="T49" fmla="*/ 2147483646 h 4032"/>
              <a:gd name="T50" fmla="*/ 2147483646 w 5769"/>
              <a:gd name="T51" fmla="*/ 2147483646 h 4032"/>
              <a:gd name="T52" fmla="*/ 2147483646 w 5769"/>
              <a:gd name="T53" fmla="*/ 2147483646 h 4032"/>
              <a:gd name="T54" fmla="*/ 2147483646 w 5769"/>
              <a:gd name="T55" fmla="*/ 2147483646 h 4032"/>
              <a:gd name="T56" fmla="*/ 2147483646 w 5769"/>
              <a:gd name="T57" fmla="*/ 2147483646 h 4032"/>
              <a:gd name="T58" fmla="*/ 2147483646 w 5769"/>
              <a:gd name="T59" fmla="*/ 0 h 4032"/>
              <a:gd name="T60" fmla="*/ 2147483646 w 5769"/>
              <a:gd name="T61" fmla="*/ 2147483646 h 4032"/>
              <a:gd name="T62" fmla="*/ 2147483646 w 5769"/>
              <a:gd name="T63" fmla="*/ 2147483646 h 4032"/>
              <a:gd name="T64" fmla="*/ 2147483646 w 5769"/>
              <a:gd name="T65" fmla="*/ 2147483646 h 4032"/>
              <a:gd name="T66" fmla="*/ 2147483646 w 5769"/>
              <a:gd name="T67" fmla="*/ 2147483646 h 4032"/>
              <a:gd name="T68" fmla="*/ 2147483646 w 5769"/>
              <a:gd name="T69" fmla="*/ 2147483646 h 4032"/>
              <a:gd name="T70" fmla="*/ 2147483646 w 5769"/>
              <a:gd name="T71" fmla="*/ 2147483646 h 4032"/>
              <a:gd name="T72" fmla="*/ 2147483646 w 5769"/>
              <a:gd name="T73" fmla="*/ 2147483646 h 4032"/>
              <a:gd name="T74" fmla="*/ 2147483646 w 5769"/>
              <a:gd name="T75" fmla="*/ 2147483646 h 4032"/>
              <a:gd name="T76" fmla="*/ 2147483646 w 5769"/>
              <a:gd name="T77" fmla="*/ 2147483646 h 4032"/>
              <a:gd name="T78" fmla="*/ 2147483646 w 5769"/>
              <a:gd name="T79" fmla="*/ 2147483646 h 4032"/>
              <a:gd name="T80" fmla="*/ 2147483646 w 5769"/>
              <a:gd name="T81" fmla="*/ 2147483646 h 4032"/>
              <a:gd name="T82" fmla="*/ 2147483646 w 5769"/>
              <a:gd name="T83" fmla="*/ 2147483646 h 4032"/>
              <a:gd name="T84" fmla="*/ 2147483646 w 5769"/>
              <a:gd name="T85" fmla="*/ 2147483646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2"/>
          </a:solidFill>
          <a:ln w="9525" cap="flat" cmpd="sng">
            <a:noFill/>
            <a:prstDash val="solid"/>
            <a:round/>
            <a:headEnd type="none" w="med" len="med"/>
            <a:tailEnd type="none" w="med" len="med"/>
          </a:ln>
        </p:spPr>
        <p:txBody>
          <a:bodyPr/>
          <a:lstStyle/>
          <a:p>
            <a:pPr defTabSz="914400" eaLnBrk="0" hangingPunct="0">
              <a:defRPr/>
            </a:pPr>
            <a:endParaRPr lang="fr-FR" sz="2400" b="1">
              <a:solidFill>
                <a:srgbClr val="000000"/>
              </a:solidFill>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59"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219450" y="6264275"/>
            <a:ext cx="189865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endParaRPr>
          </a:p>
        </p:txBody>
      </p:sp>
      <p:sp>
        <p:nvSpPr>
          <p:cNvPr id="5"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a:solidFill>
                <a:srgbClr val="000000"/>
              </a:solidFill>
              <a:latin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59"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able Placeholder 2"/>
          <p:cNvSpPr>
            <a:spLocks noGrp="1"/>
          </p:cNvSpPr>
          <p:nvPr>
            <p:ph type="tbl" idx="1"/>
          </p:nvPr>
        </p:nvSpPr>
        <p:spPr>
          <a:xfrm>
            <a:off x="261283" y="990600"/>
            <a:ext cx="9410700" cy="5029200"/>
          </a:xfrm>
        </p:spPr>
        <p:txBody>
          <a:bodyPr/>
          <a:lstStyle/>
          <a:p>
            <a:pPr lvl="0"/>
            <a:r>
              <a:rPr lang="en-US" noProof="0" smtClean="0"/>
              <a:t>Click icon to add table</a:t>
            </a:r>
            <a:endParaRPr lang="en-US" noProof="0" dirty="0"/>
          </a:p>
        </p:txBody>
      </p:sp>
      <p:sp>
        <p:nvSpPr>
          <p:cNvPr id="6"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27"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nvGraphicFramePr>
        <p:xfrm>
          <a:off x="0" y="0"/>
          <a:ext cx="158750" cy="158750"/>
        </p:xfrm>
        <a:graphic>
          <a:graphicData uri="http://schemas.openxmlformats.org/presentationml/2006/ole">
            <p:oleObj spid="_x0000_s137238" name="think-cell Slide" r:id="rId8" imgW="360" imgH="360" progId="">
              <p:embed/>
            </p:oleObj>
          </a:graphicData>
        </a:graphic>
      </p:graphicFrame>
      <p:sp>
        <p:nvSpPr>
          <p:cNvPr id="5" name="TextBox 10"/>
          <p:cNvSpPr txBox="1"/>
          <p:nvPr>
            <p:custDataLst>
              <p:tags r:id="rId2"/>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69980E65-B2EC-4CD8-92EF-E5AABD0470D6}"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6" name="Freeform 4"/>
          <p:cNvSpPr>
            <a:spLocks/>
          </p:cNvSpPr>
          <p:nvPr>
            <p:custDataLst>
              <p:tags r:id="rId3"/>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7" name="Rectangle 6"/>
          <p:cNvSpPr>
            <a:spLocks noChangeArrowheads="1"/>
          </p:cNvSpPr>
          <p:nvPr>
            <p:custDataLst>
              <p:tags r:id="rId4"/>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a:t>
            </a:r>
            <a:r>
              <a:rPr lang="en-US" altLang="en-US" sz="600" dirty="0" err="1">
                <a:solidFill>
                  <a:schemeClr val="tx2"/>
                </a:solidFill>
                <a:latin typeface="+mj-lt"/>
                <a:cs typeface="Helvetica Light"/>
              </a:rPr>
              <a:t>Capgemini</a:t>
            </a:r>
            <a:r>
              <a:rPr lang="en-US" altLang="en-US" sz="600" dirty="0">
                <a:solidFill>
                  <a:schemeClr val="tx2"/>
                </a:solidFill>
                <a:latin typeface="+mj-lt"/>
                <a:cs typeface="Helvetica Light"/>
              </a:rPr>
              <a:t> 2016. All Rights Reserved</a:t>
            </a:r>
          </a:p>
        </p:txBody>
      </p:sp>
      <p:sp>
        <p:nvSpPr>
          <p:cNvPr id="8" name="Rectangle 7"/>
          <p:cNvSpPr/>
          <p:nvPr>
            <p:custDataLst>
              <p:tags r:id="rId5"/>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rPr>
              <a:t>Euroclear </a:t>
            </a:r>
            <a:r>
              <a:rPr lang="en-US" sz="700" dirty="0" err="1">
                <a:solidFill>
                  <a:schemeClr val="tx2"/>
                </a:solidFill>
              </a:rPr>
              <a:t>Programm</a:t>
            </a:r>
            <a:r>
              <a:rPr lang="en-US" sz="700" dirty="0">
                <a:solidFill>
                  <a:schemeClr val="tx2"/>
                </a:solidFill>
              </a:rPr>
              <a:t> Internal Monthly Meeting | February 2016</a:t>
            </a:r>
          </a:p>
        </p:txBody>
      </p:sp>
      <p:cxnSp>
        <p:nvCxnSpPr>
          <p:cNvPr id="9"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 name="Image 13" descr="Capgemini_logo.jpg"/>
          <p:cNvPicPr>
            <a:picLocks noChangeAspect="1"/>
          </p:cNvPicPr>
          <p:nvPr/>
        </p:nvPicPr>
        <p:blipFill>
          <a:blip r:embed="rId9"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1" name="Object 2" hidden="1"/>
          <p:cNvGraphicFramePr>
            <a:graphicFrameLocks noChangeAspect="1"/>
          </p:cNvGraphicFramePr>
          <p:nvPr/>
        </p:nvGraphicFramePr>
        <p:xfrm>
          <a:off x="0" y="0"/>
          <a:ext cx="147638" cy="144463"/>
        </p:xfrm>
        <a:graphic>
          <a:graphicData uri="http://schemas.openxmlformats.org/presentationml/2006/ole">
            <p:oleObj spid="_x0000_s137239" name="think-cell Slide" r:id="rId10" imgW="360" imgH="360" progId="">
              <p:embed/>
            </p:oleObj>
          </a:graphicData>
        </a:graphic>
      </p:graphicFrame>
      <p:sp>
        <p:nvSpPr>
          <p:cNvPr id="2" name="Title 1"/>
          <p:cNvSpPr>
            <a:spLocks noGrp="1"/>
          </p:cNvSpPr>
          <p:nvPr>
            <p:ph type="title"/>
          </p:nvPr>
        </p:nvSpPr>
        <p:spPr/>
        <p:txBody>
          <a:bodyPr/>
          <a:lstStyle>
            <a:lvl1pPr>
              <a:defRPr/>
            </a:lvl1pPr>
          </a:lstStyle>
          <a:p>
            <a:r>
              <a:rPr lang="fr-FR" noProof="0" smtClean="0"/>
              <a:t>Cliquez pour modifier le style du titre</a:t>
            </a:r>
            <a:endParaRPr lang="en-US" dirty="0"/>
          </a:p>
        </p:txBody>
      </p:sp>
      <p:sp>
        <p:nvSpPr>
          <p:cNvPr id="3" name="Content Placeholder 2"/>
          <p:cNvSpPr>
            <a:spLocks noGrp="1"/>
          </p:cNvSpPr>
          <p:nvPr>
            <p:ph idx="1"/>
          </p:nvPr>
        </p:nvSpPr>
        <p:spPr>
          <a:xfrm>
            <a:off x="323392" y="1494770"/>
            <a:ext cx="9582608" cy="4643751"/>
          </a:xfrm>
        </p:spPr>
        <p:txBody>
          <a:bodyPr/>
          <a:lstStyle>
            <a:lvl1pPr>
              <a:defRPr b="0"/>
            </a:lvl1pPr>
            <a:lvl5pPr>
              <a:buNone/>
              <a:defRPr/>
            </a:lvl5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3"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3"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10" name="Text Placeholder 4"/>
          <p:cNvSpPr>
            <a:spLocks noGrp="1"/>
          </p:cNvSpPr>
          <p:nvPr>
            <p:ph type="body" sz="quarter" idx="14"/>
          </p:nvPr>
        </p:nvSpPr>
        <p:spPr>
          <a:xfrm>
            <a:off x="314721"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pic>
        <p:nvPicPr>
          <p:cNvPr id="3"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5"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accent1"/>
        </a:solidFill>
        <a:effectLst/>
      </p:bgPr>
    </p:bg>
    <p:spTree>
      <p:nvGrpSpPr>
        <p:cNvPr id="1" name=""/>
        <p:cNvGrpSpPr/>
        <p:nvPr/>
      </p:nvGrpSpPr>
      <p:grpSpPr>
        <a:xfrm>
          <a:off x="0" y="0"/>
          <a:ext cx="0" cy="0"/>
          <a:chOff x="0" y="0"/>
          <a:chExt cx="0" cy="0"/>
        </a:xfrm>
      </p:grpSpPr>
      <p:sp>
        <p:nvSpPr>
          <p:cNvPr id="4"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a:solidFill>
                <a:srgbClr val="000000"/>
              </a:solidFill>
              <a:latin typeface="Arial" charset="0"/>
            </a:endParaRPr>
          </a:p>
        </p:txBody>
      </p:sp>
      <p:grpSp>
        <p:nvGrpSpPr>
          <p:cNvPr id="5" name="Group 20"/>
          <p:cNvGrpSpPr>
            <a:grpSpLocks/>
          </p:cNvGrpSpPr>
          <p:nvPr userDrawn="1"/>
        </p:nvGrpSpPr>
        <p:grpSpPr bwMode="auto">
          <a:xfrm>
            <a:off x="0" y="5981700"/>
            <a:ext cx="9906000" cy="876300"/>
            <a:chOff x="0" y="5981700"/>
            <a:chExt cx="9144000" cy="876300"/>
          </a:xfrm>
        </p:grpSpPr>
        <p:sp>
          <p:nvSpPr>
            <p:cNvPr id="6" name="Rectangle 5"/>
            <p:cNvSpPr>
              <a:spLocks noChangeArrowheads="1"/>
            </p:cNvSpPr>
            <p:nvPr userDrawn="1"/>
          </p:nvSpPr>
          <p:spPr bwMode="gray">
            <a:xfrm>
              <a:off x="2971800" y="6264275"/>
              <a:ext cx="175260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endParaRPr>
            </a:p>
          </p:txBody>
        </p:sp>
        <p:sp>
          <p:nvSpPr>
            <p:cNvPr id="8"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endParaRPr>
            </a:p>
          </p:txBody>
        </p:sp>
        <p:sp>
          <p:nvSpPr>
            <p:cNvPr id="9"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endParaRPr>
            </a:p>
          </p:txBody>
        </p:sp>
        <p:pic>
          <p:nvPicPr>
            <p:cNvPr id="10"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pic>
          <p:nvPicPr>
            <p:cNvPr id="11" name="Picture 8" descr="Untitled-1"/>
            <p:cNvPicPr>
              <a:picLocks noChangeAspect="1" noChangeArrowheads="1"/>
            </p:cNvPicPr>
            <p:nvPr userDrawn="1"/>
          </p:nvPicPr>
          <p:blipFill>
            <a:blip r:embed="rId3" cstate="screen"/>
            <a:srcRect/>
            <a:stretch>
              <a:fillRect/>
            </a:stretch>
          </p:blipFill>
          <p:spPr bwMode="gray">
            <a:xfrm>
              <a:off x="5053013" y="6545262"/>
              <a:ext cx="2760662" cy="120650"/>
            </a:xfrm>
            <a:prstGeom prst="rect">
              <a:avLst/>
            </a:prstGeom>
            <a:noFill/>
            <a:ln w="9525">
              <a:noFill/>
              <a:miter lim="800000"/>
              <a:headEnd/>
              <a:tailEnd/>
            </a:ln>
          </p:spPr>
        </p:pic>
      </p:grpSp>
      <p:sp>
        <p:nvSpPr>
          <p:cNvPr id="7" name="Rectangle 4"/>
          <p:cNvSpPr>
            <a:spLocks noGrp="1" noChangeArrowheads="1"/>
          </p:cNvSpPr>
          <p:nvPr>
            <p:ph type="subTitle" idx="1"/>
          </p:nvPr>
        </p:nvSpPr>
        <p:spPr>
          <a:xfrm>
            <a:off x="514218" y="2503488"/>
            <a:ext cx="6505971" cy="831850"/>
          </a:xfrm>
        </p:spPr>
        <p:txBody>
          <a:bodyPr/>
          <a:lstStyle>
            <a:lvl1pPr fontAlgn="t">
              <a:spcAft>
                <a:spcPct val="0"/>
              </a:spcAft>
              <a:buClrTx/>
              <a:buFontTx/>
              <a:buNone/>
              <a:defRPr b="0">
                <a:solidFill>
                  <a:schemeClr val="bg1"/>
                </a:solidFill>
              </a:defRPr>
            </a:lvl1pPr>
          </a:lstStyle>
          <a:p>
            <a:r>
              <a:rPr lang="en-US" smtClean="0"/>
              <a:t>Click to edit Master subtitle style</a:t>
            </a:r>
            <a:endParaRPr lang="en-US" dirty="0"/>
          </a:p>
        </p:txBody>
      </p:sp>
      <p:sp>
        <p:nvSpPr>
          <p:cNvPr id="12" name="Title 1"/>
          <p:cNvSpPr>
            <a:spLocks noGrp="1"/>
          </p:cNvSpPr>
          <p:nvPr>
            <p:ph type="title"/>
          </p:nvPr>
        </p:nvSpPr>
        <p:spPr>
          <a:xfrm>
            <a:off x="509059"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2" name="Titre 1"/>
          <p:cNvSpPr>
            <a:spLocks noGrp="1"/>
          </p:cNvSpPr>
          <p:nvPr>
            <p:ph type="title"/>
          </p:nvPr>
        </p:nvSpPr>
        <p:spPr/>
        <p:txBody>
          <a:bodyPr/>
          <a:lstStyle>
            <a:lvl1pPr>
              <a:defRPr sz="24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555289" y="1520790"/>
            <a:ext cx="7018279" cy="4274939"/>
          </a:xfrm>
        </p:spPr>
        <p:txBody>
          <a:bodyPr/>
          <a:lstStyle>
            <a:lvl1pPr marL="266700" indent="-266700">
              <a:defRPr/>
            </a:lvl1pPr>
            <a:lvl2pPr marL="268288" indent="265113">
              <a:defRPr/>
            </a:lvl2pPr>
            <a:lvl3pPr marL="368300" indent="165100">
              <a:defRPr/>
            </a:lvl3pPr>
            <a:lvl4pPr marL="1079500" indent="-355600">
              <a:defRPr/>
            </a:lvl4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numéro de diapositive 4"/>
          <p:cNvSpPr>
            <a:spLocks noGrp="1" noChangeArrowheads="1"/>
          </p:cNvSpPr>
          <p:nvPr>
            <p:ph type="sldNum" sz="quarter" idx="10"/>
          </p:nvPr>
        </p:nvSpPr>
        <p:spPr>
          <a:xfrm>
            <a:off x="7450138" y="6237288"/>
            <a:ext cx="2311400" cy="476250"/>
          </a:xfrm>
          <a:prstGeom prst="rect">
            <a:avLst/>
          </a:prstGeom>
        </p:spPr>
        <p:txBody>
          <a:bodyPr vert="horz" wrap="square" lIns="91440" tIns="45720" rIns="91440" bIns="45720" numCol="1" anchor="t" anchorCtr="0" compatLnSpc="1">
            <a:prstTxWarp prst="textNoShape">
              <a:avLst/>
            </a:prstTxWarp>
          </a:bodyPr>
          <a:lstStyle>
            <a:lvl1pPr algn="ctr" eaLnBrk="0" hangingPunct="0">
              <a:lnSpc>
                <a:spcPct val="85000"/>
              </a:lnSpc>
              <a:defRPr sz="2400" b="1">
                <a:solidFill>
                  <a:srgbClr val="000000"/>
                </a:solidFill>
              </a:defRPr>
            </a:lvl1pPr>
          </a:lstStyle>
          <a:p>
            <a:pPr>
              <a:defRPr/>
            </a:pPr>
            <a:fld id="{64206FB9-FADC-45B7-9640-E35DAFEE1CAD}"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nvGraphicFramePr>
        <p:xfrm>
          <a:off x="0" y="0"/>
          <a:ext cx="158750" cy="158750"/>
        </p:xfrm>
        <a:graphic>
          <a:graphicData uri="http://schemas.openxmlformats.org/presentationml/2006/ole">
            <p:oleObj spid="_x0000_s138262" name="think-cell Slide" r:id="rId8" imgW="360" imgH="360" progId="">
              <p:embed/>
            </p:oleObj>
          </a:graphicData>
        </a:graphic>
      </p:graphicFrame>
      <p:sp>
        <p:nvSpPr>
          <p:cNvPr id="6" name="TextBox 10"/>
          <p:cNvSpPr txBox="1"/>
          <p:nvPr>
            <p:custDataLst>
              <p:tags r:id="rId2"/>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6BE2C062-5F66-4B49-933D-CF68C67F015A}"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3"/>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4"/>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sp>
        <p:nvSpPr>
          <p:cNvPr id="10" name="Rectangle 9"/>
          <p:cNvSpPr/>
          <p:nvPr>
            <p:custDataLst>
              <p:tags r:id="rId5"/>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rPr>
              <a:t>Euroclear </a:t>
            </a:r>
            <a:r>
              <a:rPr lang="en-US" sz="700" dirty="0" err="1">
                <a:solidFill>
                  <a:schemeClr val="tx2"/>
                </a:solidFill>
              </a:rPr>
              <a:t>Programm</a:t>
            </a:r>
            <a:r>
              <a:rPr lang="en-US" sz="700" dirty="0">
                <a:solidFill>
                  <a:schemeClr val="tx2"/>
                </a:solidFill>
              </a:rPr>
              <a:t> Internal Monthly Meeting | June 2015</a:t>
            </a:r>
          </a:p>
        </p:txBody>
      </p:sp>
      <p:cxnSp>
        <p:nvCxnSpPr>
          <p:cNvPr id="11"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13" descr="Capgemini_logo.jpg"/>
          <p:cNvPicPr>
            <a:picLocks noChangeAspect="1"/>
          </p:cNvPicPr>
          <p:nvPr/>
        </p:nvPicPr>
        <p:blipFill>
          <a:blip r:embed="rId9"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3" name="Object 2" hidden="1"/>
          <p:cNvGraphicFramePr>
            <a:graphicFrameLocks noChangeAspect="1"/>
          </p:cNvGraphicFramePr>
          <p:nvPr/>
        </p:nvGraphicFramePr>
        <p:xfrm>
          <a:off x="0" y="0"/>
          <a:ext cx="147638" cy="144463"/>
        </p:xfrm>
        <a:graphic>
          <a:graphicData uri="http://schemas.openxmlformats.org/presentationml/2006/ole">
            <p:oleObj spid="_x0000_s138263" name="think-cell Slide" r:id="rId10" imgW="360" imgH="360" progId="">
              <p:embed/>
            </p:oleObj>
          </a:graphicData>
        </a:graphic>
      </p:graphicFrame>
      <p:sp>
        <p:nvSpPr>
          <p:cNvPr id="2" name="Title 1"/>
          <p:cNvSpPr>
            <a:spLocks noGrp="1"/>
          </p:cNvSpPr>
          <p:nvPr>
            <p:ph type="title"/>
          </p:nvPr>
        </p:nvSpPr>
        <p:spPr/>
        <p:txBody>
          <a:bodyPr/>
          <a:lstStyle>
            <a:lvl1pPr>
              <a:defRPr/>
            </a:lvl1pPr>
          </a:lstStyle>
          <a:p>
            <a:r>
              <a:rPr lang="fr-FR" noProof="0" smtClean="0"/>
              <a:t>Cliquez pour modifier le style du titre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8" name="Espace réservé du texte 7"/>
          <p:cNvSpPr>
            <a:spLocks noGrp="1"/>
          </p:cNvSpPr>
          <p:nvPr>
            <p:ph type="body" sz="quarter" idx="11"/>
          </p:nvPr>
        </p:nvSpPr>
        <p:spPr>
          <a:xfrm>
            <a:off x="323490" y="1495447"/>
            <a:ext cx="9598643" cy="643612"/>
          </a:xfrm>
        </p:spPr>
        <p:txBody>
          <a:bodyPr/>
          <a:lstStyle>
            <a:lvl1pPr marL="0" indent="0">
              <a:buNone/>
              <a:defRPr b="1">
                <a:solidFill>
                  <a:schemeClr val="accent2"/>
                </a:solidFill>
              </a:defRPr>
            </a:lvl1pPr>
          </a:lstStyle>
          <a:p>
            <a:pPr lvl="0"/>
            <a:r>
              <a:rPr lang="fr-FR" smtClean="0"/>
              <a:t>Cliquez pour modifier les styles du texte du masque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nvGraphicFramePr>
        <p:xfrm>
          <a:off x="0" y="0"/>
          <a:ext cx="158750" cy="158750"/>
        </p:xfrm>
        <a:graphic>
          <a:graphicData uri="http://schemas.openxmlformats.org/presentationml/2006/ole">
            <p:oleObj spid="_x0000_s139286" name="think-cell Slide" r:id="rId8" imgW="360" imgH="360" progId="">
              <p:embed/>
            </p:oleObj>
          </a:graphicData>
        </a:graphic>
      </p:graphicFrame>
      <p:sp>
        <p:nvSpPr>
          <p:cNvPr id="7" name="TextBox 10"/>
          <p:cNvSpPr txBox="1"/>
          <p:nvPr>
            <p:custDataLst>
              <p:tags r:id="rId2"/>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DE080CD0-D8DF-4545-943F-7DDC0464DFAC}"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8" name="Freeform 4"/>
          <p:cNvSpPr>
            <a:spLocks/>
          </p:cNvSpPr>
          <p:nvPr>
            <p:custDataLst>
              <p:tags r:id="rId3"/>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4"/>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sp>
        <p:nvSpPr>
          <p:cNvPr id="10" name="Rectangle 9"/>
          <p:cNvSpPr/>
          <p:nvPr>
            <p:custDataLst>
              <p:tags r:id="rId5"/>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cxnSp>
        <p:nvCxnSpPr>
          <p:cNvPr id="11"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13" descr="Capgemini_logo.jpg"/>
          <p:cNvPicPr>
            <a:picLocks noChangeAspect="1"/>
          </p:cNvPicPr>
          <p:nvPr/>
        </p:nvPicPr>
        <p:blipFill>
          <a:blip r:embed="rId9"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3" name="Object 3" hidden="1"/>
          <p:cNvGraphicFramePr>
            <a:graphicFrameLocks noChangeAspect="1"/>
          </p:cNvGraphicFramePr>
          <p:nvPr/>
        </p:nvGraphicFramePr>
        <p:xfrm>
          <a:off x="0" y="0"/>
          <a:ext cx="158750" cy="158750"/>
        </p:xfrm>
        <a:graphic>
          <a:graphicData uri="http://schemas.openxmlformats.org/presentationml/2006/ole">
            <p:oleObj spid="_x0000_s139287" name="think-cell Slide" r:id="rId10" imgW="360" imgH="360" progId="">
              <p:embed/>
            </p:oleObj>
          </a:graphicData>
        </a:graphic>
      </p:graphicFrame>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
        <p:nvSpPr>
          <p:cNvPr id="4" name="Espace réservé du contenu 3"/>
          <p:cNvSpPr>
            <a:spLocks noGrp="1"/>
          </p:cNvSpPr>
          <p:nvPr>
            <p:ph sz="quarter" idx="10"/>
          </p:nvPr>
        </p:nvSpPr>
        <p:spPr>
          <a:xfrm>
            <a:off x="314708" y="1533439"/>
            <a:ext cx="4502138" cy="4715504"/>
          </a:xfrm>
        </p:spPr>
        <p:txBody>
          <a:bodyPr/>
          <a:lstStyle>
            <a:lvl1pPr>
              <a:defRPr sz="200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nvGraphicFramePr>
        <p:xfrm>
          <a:off x="0" y="0"/>
          <a:ext cx="158750" cy="158750"/>
        </p:xfrm>
        <a:graphic>
          <a:graphicData uri="http://schemas.openxmlformats.org/presentationml/2006/ole">
            <p:oleObj spid="_x0000_s140310" name="think-cell Slide" r:id="rId8" imgW="360" imgH="360" progId="">
              <p:embed/>
            </p:oleObj>
          </a:graphicData>
        </a:graphic>
      </p:graphicFrame>
      <p:sp>
        <p:nvSpPr>
          <p:cNvPr id="10" name="TextBox 10"/>
          <p:cNvSpPr txBox="1"/>
          <p:nvPr>
            <p:custDataLst>
              <p:tags r:id="rId2"/>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21937F-6D3E-4B37-93A1-5CC40FFAF112}"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11" name="Freeform 4"/>
          <p:cNvSpPr>
            <a:spLocks/>
          </p:cNvSpPr>
          <p:nvPr>
            <p:custDataLst>
              <p:tags r:id="rId3"/>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4"/>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sp>
        <p:nvSpPr>
          <p:cNvPr id="13" name="Rectangle 12"/>
          <p:cNvSpPr/>
          <p:nvPr>
            <p:custDataLst>
              <p:tags r:id="rId5"/>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cxnSp>
        <p:nvCxnSpPr>
          <p:cNvPr id="14"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5" name="Image 13" descr="Capgemini_logo.jpg"/>
          <p:cNvPicPr>
            <a:picLocks noChangeAspect="1"/>
          </p:cNvPicPr>
          <p:nvPr/>
        </p:nvPicPr>
        <p:blipFill>
          <a:blip r:embed="rId9"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6" name="Object 3" hidden="1"/>
          <p:cNvGraphicFramePr>
            <a:graphicFrameLocks noChangeAspect="1"/>
          </p:cNvGraphicFramePr>
          <p:nvPr/>
        </p:nvGraphicFramePr>
        <p:xfrm>
          <a:off x="0" y="0"/>
          <a:ext cx="158750" cy="158750"/>
        </p:xfrm>
        <a:graphic>
          <a:graphicData uri="http://schemas.openxmlformats.org/presentationml/2006/ole">
            <p:oleObj spid="_x0000_s140311" name="think-cell Slide" r:id="rId10" imgW="360" imgH="360" progId="">
              <p:embed/>
            </p:oleObj>
          </a:graphicData>
        </a:graphic>
      </p:graphicFrame>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
        <p:nvSpPr>
          <p:cNvPr id="4" name="Espace réservé du contenu 3"/>
          <p:cNvSpPr>
            <a:spLocks noGrp="1"/>
          </p:cNvSpPr>
          <p:nvPr>
            <p:ph sz="quarter" idx="10"/>
          </p:nvPr>
        </p:nvSpPr>
        <p:spPr>
          <a:xfrm>
            <a:off x="314708" y="2206953"/>
            <a:ext cx="4502138" cy="4041990"/>
          </a:xfrm>
        </p:spPr>
        <p:txBody>
          <a:bodyPr/>
          <a:lstStyle>
            <a:lvl1pPr>
              <a:defRPr sz="1800"/>
            </a:lvl1pPr>
            <a:lvl2pPr>
              <a:defRPr sz="1600"/>
            </a:lvl2pPr>
            <a:lvl3pPr>
              <a:defRPr sz="1400"/>
            </a:lvl3pPr>
            <a:lvl4pPr>
              <a:defRPr sz="1200"/>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fr-FR" noProof="0" smtClean="0"/>
              <a:t>Cliquez pour modifier les styles du texte du masque</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fr-FR" noProof="0"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4" name="Content Placeholder 3"/>
          <p:cNvSpPr>
            <a:spLocks noGrp="1"/>
          </p:cNvSpPr>
          <p:nvPr>
            <p:ph sz="half" idx="2"/>
          </p:nvPr>
        </p:nvSpPr>
        <p:spPr>
          <a:xfrm>
            <a:off x="237533" y="1902610"/>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6" name="Content Placeholder 5"/>
          <p:cNvSpPr>
            <a:spLocks noGrp="1"/>
          </p:cNvSpPr>
          <p:nvPr>
            <p:ph sz="quarter" idx="4"/>
          </p:nvPr>
        </p:nvSpPr>
        <p:spPr>
          <a:xfrm>
            <a:off x="5051356" y="1902610"/>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18" Type="http://schemas.openxmlformats.org/officeDocument/2006/relationships/hyperlink" Target="http://www.linkedin.com/company/capgemini" TargetMode="External"/><Relationship Id="rId26" Type="http://schemas.openxmlformats.org/officeDocument/2006/relationships/image" Target="../media/image16.jpeg"/><Relationship Id="rId3" Type="http://schemas.openxmlformats.org/officeDocument/2006/relationships/slideLayout" Target="../slideLayouts/slideLayout13.xml"/><Relationship Id="rId21" Type="http://schemas.openxmlformats.org/officeDocument/2006/relationships/image" Target="../media/image13.png"/><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image" Target="../media/image11.png"/><Relationship Id="rId25" Type="http://schemas.openxmlformats.org/officeDocument/2006/relationships/image" Target="../media/image15.gif"/><Relationship Id="rId2" Type="http://schemas.openxmlformats.org/officeDocument/2006/relationships/slideLayout" Target="../slideLayouts/slideLayout12.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1.xml"/><Relationship Id="rId6" Type="http://schemas.openxmlformats.org/officeDocument/2006/relationships/tags" Target="../tags/tag49.xml"/><Relationship Id="rId11" Type="http://schemas.openxmlformats.org/officeDocument/2006/relationships/tags" Target="../tags/tag54.xml"/><Relationship Id="rId24" Type="http://schemas.openxmlformats.org/officeDocument/2006/relationships/hyperlink" Target="http://www.slideshare.net/capgemini" TargetMode="External"/><Relationship Id="rId5" Type="http://schemas.openxmlformats.org/officeDocument/2006/relationships/vmlDrawing" Target="../drawings/vmlDrawing11.vml"/><Relationship Id="rId15" Type="http://schemas.openxmlformats.org/officeDocument/2006/relationships/image" Target="../media/image5.emf"/><Relationship Id="rId23" Type="http://schemas.openxmlformats.org/officeDocument/2006/relationships/image" Target="../media/image14.png"/><Relationship Id="rId10" Type="http://schemas.openxmlformats.org/officeDocument/2006/relationships/tags" Target="../tags/tag53.xml"/><Relationship Id="rId19" Type="http://schemas.openxmlformats.org/officeDocument/2006/relationships/image" Target="../media/image12.png"/><Relationship Id="rId4" Type="http://schemas.openxmlformats.org/officeDocument/2006/relationships/theme" Target="../theme/theme2.xml"/><Relationship Id="rId9" Type="http://schemas.openxmlformats.org/officeDocument/2006/relationships/tags" Target="../tags/tag52.xml"/><Relationship Id="rId14" Type="http://schemas.openxmlformats.org/officeDocument/2006/relationships/oleObject" Target="../embeddings/oleObject17.bin"/><Relationship Id="rId22" Type="http://schemas.openxmlformats.org/officeDocument/2006/relationships/hyperlink" Target="http://www.youtube.com/capgemini"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9.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3.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image" Target="../media/image19.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4.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image" Target="../media/image19.png"/><Relationship Id="rId2" Type="http://schemas.openxmlformats.org/officeDocument/2006/relationships/slideLayout" Target="../slideLayouts/slideLayout43.xml"/><Relationship Id="rId16" Type="http://schemas.openxmlformats.org/officeDocument/2006/relationships/theme" Target="../theme/theme5.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nvGraphicFramePr>
        <p:xfrm>
          <a:off x="0" y="0"/>
          <a:ext cx="158750" cy="158750"/>
        </p:xfrm>
        <a:graphic>
          <a:graphicData uri="http://schemas.openxmlformats.org/presentationml/2006/ole">
            <p:oleObj spid="_x0000_s1037" name="think-cell Slide" r:id="rId20" imgW="360" imgH="360" progId="">
              <p:embed/>
            </p:oleObj>
          </a:graphicData>
        </a:graphic>
      </p:graphicFrame>
      <p:sp>
        <p:nvSpPr>
          <p:cNvPr id="1028" name="Title Placeholder 1"/>
          <p:cNvSpPr>
            <a:spLocks noGrp="1"/>
          </p:cNvSpPr>
          <p:nvPr>
            <p:ph type="title"/>
            <p:custDataLst>
              <p:tags r:id="rId13"/>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4"/>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5"/>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FA157ADA-BDAA-488C-BECE-489D0DDD6ABD}"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9" name="Freeform 4"/>
          <p:cNvSpPr>
            <a:spLocks/>
          </p:cNvSpPr>
          <p:nvPr>
            <p:custDataLst>
              <p:tags r:id="rId16"/>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17"/>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a:t>
            </a:r>
            <a:r>
              <a:rPr lang="en-US" altLang="en-US" sz="600" dirty="0" err="1">
                <a:solidFill>
                  <a:schemeClr val="tx2"/>
                </a:solidFill>
                <a:latin typeface="+mj-lt"/>
                <a:cs typeface="Helvetica Light"/>
              </a:rPr>
              <a:t>Capgemini</a:t>
            </a:r>
            <a:r>
              <a:rPr lang="en-US" altLang="en-US" sz="600" dirty="0">
                <a:solidFill>
                  <a:schemeClr val="tx2"/>
                </a:solidFill>
                <a:latin typeface="+mj-lt"/>
                <a:cs typeface="Helvetica Light"/>
              </a:rPr>
              <a:t> 2015. All Rights Reserved</a:t>
            </a:r>
          </a:p>
        </p:txBody>
      </p:sp>
      <p:sp>
        <p:nvSpPr>
          <p:cNvPr id="13" name="Rectangle 12"/>
          <p:cNvSpPr/>
          <p:nvPr>
            <p:custDataLst>
              <p:tags r:id="rId18"/>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err="1">
                <a:solidFill>
                  <a:schemeClr val="tx2"/>
                </a:solidFill>
                <a:latin typeface="+mj-lt"/>
                <a:cs typeface="+mn-cs"/>
              </a:rPr>
              <a:t>Euroclear</a:t>
            </a:r>
            <a:r>
              <a:rPr lang="en-US" sz="700" dirty="0">
                <a:solidFill>
                  <a:schemeClr val="tx2"/>
                </a:solidFill>
                <a:latin typeface="+mj-lt"/>
                <a:cs typeface="+mn-cs"/>
              </a:rPr>
              <a:t> </a:t>
            </a:r>
            <a:r>
              <a:rPr lang="en-US" sz="700" dirty="0" err="1">
                <a:solidFill>
                  <a:schemeClr val="tx2"/>
                </a:solidFill>
                <a:latin typeface="+mj-lt"/>
                <a:cs typeface="+mn-cs"/>
              </a:rPr>
              <a:t>Programme</a:t>
            </a:r>
            <a:r>
              <a:rPr lang="en-US" sz="700" dirty="0">
                <a:solidFill>
                  <a:schemeClr val="tx2"/>
                </a:solidFill>
                <a:latin typeface="+mj-lt"/>
                <a:cs typeface="+mn-cs"/>
              </a:rPr>
              <a:t> Internal Monthly Meeting | December 2015</a:t>
            </a:r>
          </a:p>
        </p:txBody>
      </p:sp>
      <p:cxnSp>
        <p:nvCxnSpPr>
          <p:cNvPr id="15" name="Straight Connector 5"/>
          <p:cNvCxnSpPr/>
          <p:nvPr>
            <p:custDataLst>
              <p:tags r:id="rId19"/>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35" name="Image 13" descr="Capgemini_logo.jpg"/>
          <p:cNvPicPr>
            <a:picLocks noChangeAspect="1"/>
          </p:cNvPicPr>
          <p:nvPr/>
        </p:nvPicPr>
        <p:blipFill>
          <a:blip r:embed="rId21" cstate="screen"/>
          <a:srcRect/>
          <a:stretch>
            <a:fillRect/>
          </a:stretch>
        </p:blipFill>
        <p:spPr bwMode="auto">
          <a:xfrm>
            <a:off x="117475" y="6419850"/>
            <a:ext cx="1441450" cy="3429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536" r:id="rId1"/>
    <p:sldLayoutId id="2147485537" r:id="rId2"/>
    <p:sldLayoutId id="2147485538" r:id="rId3"/>
    <p:sldLayoutId id="2147485539" r:id="rId4"/>
    <p:sldLayoutId id="2147485540" r:id="rId5"/>
    <p:sldLayoutId id="2147485541" r:id="rId6"/>
    <p:sldLayoutId id="2147485542" r:id="rId7"/>
    <p:sldLayoutId id="2147485543" r:id="rId8"/>
    <p:sldLayoutId id="2147485520" r:id="rId9"/>
    <p:sldLayoutId id="2147485544" r:id="rId10"/>
  </p:sldLayoutIdLst>
  <p:timing>
    <p:tnLst>
      <p:par>
        <p:cTn id="1" dur="indefinite" restart="never" nodeType="tmRoot"/>
      </p:par>
    </p:tnLst>
  </p:timing>
  <p:hf sldNum="0" hdr="0" ftr="0"/>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rgbClr val="B7013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chemeClr val="accent2"/>
        </a:buClr>
        <a:buFont typeface="Arial" pitchFamily="34"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pitchFamily="34"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2290" name="Object 1" hidden="1"/>
          <p:cNvGraphicFramePr>
            <a:graphicFrameLocks noChangeAspect="1"/>
          </p:cNvGraphicFramePr>
          <p:nvPr/>
        </p:nvGraphicFramePr>
        <p:xfrm>
          <a:off x="0" y="0"/>
          <a:ext cx="158750" cy="158750"/>
        </p:xfrm>
        <a:graphic>
          <a:graphicData uri="http://schemas.openxmlformats.org/presentationml/2006/ole">
            <p:oleObj spid="_x0000_s12300" name="think-cell Slide" r:id="rId14" imgW="360" imgH="360" progId="">
              <p:embed/>
            </p:oleObj>
          </a:graphicData>
        </a:graphic>
      </p:graphicFrame>
      <p:sp>
        <p:nvSpPr>
          <p:cNvPr id="357" name="Rectangle 7"/>
          <p:cNvSpPr/>
          <p:nvPr>
            <p:custDataLst>
              <p:tags r:id="rId6"/>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12293" name="Picture 104" descr="C:\Users\UserSim\Desktop\Capgemini\moto.emf"/>
          <p:cNvPicPr>
            <a:picLocks noChangeAspect="1" noChangeArrowheads="1"/>
          </p:cNvPicPr>
          <p:nvPr>
            <p:custDataLst>
              <p:tags r:id="rId7"/>
            </p:custDataLst>
          </p:nvPr>
        </p:nvPicPr>
        <p:blipFill>
          <a:blip r:embed="rId15" cstate="screen"/>
          <a:srcRect/>
          <a:stretch>
            <a:fillRect/>
          </a:stretch>
        </p:blipFill>
        <p:spPr bwMode="auto">
          <a:xfrm>
            <a:off x="6407150" y="1209675"/>
            <a:ext cx="2879725" cy="228600"/>
          </a:xfrm>
          <a:prstGeom prst="rect">
            <a:avLst/>
          </a:prstGeom>
          <a:noFill/>
          <a:ln w="9525">
            <a:noFill/>
            <a:miter lim="800000"/>
            <a:headEnd/>
            <a:tailEnd/>
          </a:ln>
        </p:spPr>
      </p:pic>
      <p:sp>
        <p:nvSpPr>
          <p:cNvPr id="15" name="Rectangle 14"/>
          <p:cNvSpPr/>
          <p:nvPr>
            <p:custDataLst>
              <p:tags r:id="rId8"/>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12295" name="Picture 3" descr="C:\Users\UserSim\Desktop\DS_icons\128x128 shadows\facebook.png">
            <a:hlinkClick r:id="rId16"/>
          </p:cNvPr>
          <p:cNvPicPr>
            <a:picLocks noChangeAspect="1" noChangeArrowheads="1"/>
          </p:cNvPicPr>
          <p:nvPr>
            <p:custDataLst>
              <p:tags r:id="rId9"/>
            </p:custDataLst>
          </p:nvPr>
        </p:nvPicPr>
        <p:blipFill>
          <a:blip r:embed="rId17" cstate="screen"/>
          <a:srcRect/>
          <a:stretch>
            <a:fillRect/>
          </a:stretch>
        </p:blipFill>
        <p:spPr bwMode="auto">
          <a:xfrm>
            <a:off x="7689850" y="5932488"/>
            <a:ext cx="277813" cy="263525"/>
          </a:xfrm>
          <a:prstGeom prst="rect">
            <a:avLst/>
          </a:prstGeom>
          <a:noFill/>
          <a:ln w="9525">
            <a:noFill/>
            <a:miter lim="800000"/>
            <a:headEnd/>
            <a:tailEnd/>
          </a:ln>
        </p:spPr>
      </p:pic>
      <p:pic>
        <p:nvPicPr>
          <p:cNvPr id="12296" name="Picture 4" descr="C:\Users\UserSim\Desktop\DS_icons\128x128 shadows\linkedin.png">
            <a:hlinkClick r:id="rId18"/>
          </p:cNvPr>
          <p:cNvPicPr>
            <a:picLocks noChangeAspect="1" noChangeArrowheads="1"/>
          </p:cNvPicPr>
          <p:nvPr>
            <p:custDataLst>
              <p:tags r:id="rId10"/>
            </p:custDataLst>
          </p:nvPr>
        </p:nvPicPr>
        <p:blipFill>
          <a:blip r:embed="rId19" cstate="screen"/>
          <a:srcRect/>
          <a:stretch>
            <a:fillRect/>
          </a:stretch>
        </p:blipFill>
        <p:spPr bwMode="auto">
          <a:xfrm>
            <a:off x="8024813" y="5932488"/>
            <a:ext cx="282575" cy="266700"/>
          </a:xfrm>
          <a:prstGeom prst="rect">
            <a:avLst/>
          </a:prstGeom>
          <a:noFill/>
          <a:ln w="9525">
            <a:noFill/>
            <a:miter lim="800000"/>
            <a:headEnd/>
            <a:tailEnd/>
          </a:ln>
        </p:spPr>
      </p:pic>
      <p:pic>
        <p:nvPicPr>
          <p:cNvPr id="12297" name="Picture 5" descr="C:\Users\UserSim\Desktop\DS_icons\128x128 shadows\twitter.png">
            <a:hlinkClick r:id="rId20"/>
          </p:cNvPr>
          <p:cNvPicPr>
            <a:picLocks noChangeAspect="1" noChangeArrowheads="1"/>
          </p:cNvPicPr>
          <p:nvPr>
            <p:custDataLst>
              <p:tags r:id="rId11"/>
            </p:custDataLst>
          </p:nvPr>
        </p:nvPicPr>
        <p:blipFill>
          <a:blip r:embed="rId21" cstate="screen"/>
          <a:srcRect/>
          <a:stretch>
            <a:fillRect/>
          </a:stretch>
        </p:blipFill>
        <p:spPr bwMode="auto">
          <a:xfrm>
            <a:off x="8655050" y="5932488"/>
            <a:ext cx="280988" cy="266700"/>
          </a:xfrm>
          <a:prstGeom prst="rect">
            <a:avLst/>
          </a:prstGeom>
          <a:noFill/>
          <a:ln w="9525">
            <a:noFill/>
            <a:miter lim="800000"/>
            <a:headEnd/>
            <a:tailEnd/>
          </a:ln>
        </p:spPr>
      </p:pic>
      <p:pic>
        <p:nvPicPr>
          <p:cNvPr id="12298" name="Picture 6" descr="C:\Users\UserSim\Desktop\DS_icons\128x128 shadows\youtube.png">
            <a:hlinkClick r:id="rId22"/>
          </p:cNvPr>
          <p:cNvPicPr>
            <a:picLocks noChangeAspect="1" noChangeArrowheads="1"/>
          </p:cNvPicPr>
          <p:nvPr>
            <p:custDataLst>
              <p:tags r:id="rId12"/>
            </p:custDataLst>
          </p:nvPr>
        </p:nvPicPr>
        <p:blipFill>
          <a:blip r:embed="rId23" cstate="screen"/>
          <a:srcRect/>
          <a:stretch>
            <a:fillRect/>
          </a:stretch>
        </p:blipFill>
        <p:spPr bwMode="auto">
          <a:xfrm>
            <a:off x="8993188" y="5932488"/>
            <a:ext cx="280987" cy="266700"/>
          </a:xfrm>
          <a:prstGeom prst="rect">
            <a:avLst/>
          </a:prstGeom>
          <a:noFill/>
          <a:ln w="9525">
            <a:noFill/>
            <a:miter lim="800000"/>
            <a:headEnd/>
            <a:tailEnd/>
          </a:ln>
        </p:spPr>
      </p:pic>
      <p:pic>
        <p:nvPicPr>
          <p:cNvPr id="20"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2300" name="Image 12" descr="Capgemini_logo.jpg"/>
          <p:cNvPicPr>
            <a:picLocks noChangeAspect="1"/>
          </p:cNvPicPr>
          <p:nvPr/>
        </p:nvPicPr>
        <p:blipFill>
          <a:blip r:embed="rId26" cstate="screen"/>
          <a:srcRect/>
          <a:stretch>
            <a:fillRect/>
          </a:stretch>
        </p:blipFill>
        <p:spPr bwMode="auto">
          <a:xfrm>
            <a:off x="747713" y="1014413"/>
            <a:ext cx="2879725" cy="6873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546" r:id="rId1"/>
    <p:sldLayoutId id="2147485547" r:id="rId2"/>
    <p:sldLayoutId id="2147485548" r:id="rId3"/>
  </p:sldLayoutIdLst>
  <p:hf sldNum="0" hdr="0" ftr="0"/>
  <p:txStyles>
    <p:titleStyle>
      <a:lvl1pPr algn="ctr" defTabSz="838200" rtl="0" eaLnBrk="0" fontAlgn="base" hangingPunct="0">
        <a:spcBef>
          <a:spcPct val="0"/>
        </a:spcBef>
        <a:spcAft>
          <a:spcPct val="0"/>
        </a:spcAft>
        <a:defRPr sz="4000" kern="1200">
          <a:solidFill>
            <a:schemeClr val="tx1"/>
          </a:solidFill>
          <a:latin typeface="+mj-lt"/>
          <a:ea typeface="+mj-ea"/>
          <a:cs typeface="+mj-cs"/>
        </a:defRPr>
      </a:lvl1pPr>
      <a:lvl2pPr algn="ctr" defTabSz="838200" rtl="0" eaLnBrk="0" fontAlgn="base" hangingPunct="0">
        <a:spcBef>
          <a:spcPct val="0"/>
        </a:spcBef>
        <a:spcAft>
          <a:spcPct val="0"/>
        </a:spcAft>
        <a:defRPr sz="4000">
          <a:solidFill>
            <a:schemeClr val="tx1"/>
          </a:solidFill>
          <a:latin typeface="Arial" pitchFamily="34" charset="0"/>
        </a:defRPr>
      </a:lvl2pPr>
      <a:lvl3pPr algn="ctr" defTabSz="838200" rtl="0" eaLnBrk="0" fontAlgn="base" hangingPunct="0">
        <a:spcBef>
          <a:spcPct val="0"/>
        </a:spcBef>
        <a:spcAft>
          <a:spcPct val="0"/>
        </a:spcAft>
        <a:defRPr sz="4000">
          <a:solidFill>
            <a:schemeClr val="tx1"/>
          </a:solidFill>
          <a:latin typeface="Arial" pitchFamily="34" charset="0"/>
        </a:defRPr>
      </a:lvl3pPr>
      <a:lvl4pPr algn="ctr" defTabSz="838200" rtl="0" eaLnBrk="0" fontAlgn="base" hangingPunct="0">
        <a:spcBef>
          <a:spcPct val="0"/>
        </a:spcBef>
        <a:spcAft>
          <a:spcPct val="0"/>
        </a:spcAft>
        <a:defRPr sz="4000">
          <a:solidFill>
            <a:schemeClr val="tx1"/>
          </a:solidFill>
          <a:latin typeface="Arial" pitchFamily="34" charset="0"/>
        </a:defRPr>
      </a:lvl4pPr>
      <a:lvl5pPr algn="ctr" defTabSz="838200" rtl="0" eaLnBrk="0" fontAlgn="base" hangingPunct="0">
        <a:spcBef>
          <a:spcPct val="0"/>
        </a:spcBef>
        <a:spcAft>
          <a:spcPct val="0"/>
        </a:spcAft>
        <a:defRPr sz="4000">
          <a:solidFill>
            <a:schemeClr val="tx1"/>
          </a:solidFill>
          <a:latin typeface="Arial" pitchFamily="34" charset="0"/>
        </a:defRPr>
      </a:lvl5pPr>
      <a:lvl6pPr marL="457200" algn="ctr" defTabSz="838200" rtl="0" fontAlgn="base">
        <a:spcBef>
          <a:spcPct val="0"/>
        </a:spcBef>
        <a:spcAft>
          <a:spcPct val="0"/>
        </a:spcAft>
        <a:defRPr sz="4000">
          <a:solidFill>
            <a:schemeClr val="tx1"/>
          </a:solidFill>
          <a:latin typeface="Arial" pitchFamily="34" charset="0"/>
        </a:defRPr>
      </a:lvl6pPr>
      <a:lvl7pPr marL="914400" algn="ctr" defTabSz="838200" rtl="0" fontAlgn="base">
        <a:spcBef>
          <a:spcPct val="0"/>
        </a:spcBef>
        <a:spcAft>
          <a:spcPct val="0"/>
        </a:spcAft>
        <a:defRPr sz="4000">
          <a:solidFill>
            <a:schemeClr val="tx1"/>
          </a:solidFill>
          <a:latin typeface="Arial" pitchFamily="34" charset="0"/>
        </a:defRPr>
      </a:lvl7pPr>
      <a:lvl8pPr marL="1371600" algn="ctr" defTabSz="838200" rtl="0" fontAlgn="base">
        <a:spcBef>
          <a:spcPct val="0"/>
        </a:spcBef>
        <a:spcAft>
          <a:spcPct val="0"/>
        </a:spcAft>
        <a:defRPr sz="4000">
          <a:solidFill>
            <a:schemeClr val="tx1"/>
          </a:solidFill>
          <a:latin typeface="Arial" pitchFamily="34" charset="0"/>
        </a:defRPr>
      </a:lvl8pPr>
      <a:lvl9pPr marL="1828800" algn="ctr" defTabSz="838200" rtl="0" fontAlgn="base">
        <a:spcBef>
          <a:spcPct val="0"/>
        </a:spcBef>
        <a:spcAft>
          <a:spcPct val="0"/>
        </a:spcAft>
        <a:defRPr sz="4000">
          <a:solidFill>
            <a:schemeClr val="tx1"/>
          </a:solidFill>
          <a:latin typeface="Arial" pitchFamily="34" charset="0"/>
        </a:defRPr>
      </a:lvl9pPr>
    </p:titleStyle>
    <p:bodyStyle>
      <a:lvl1pPr marL="314325" indent="-314325" algn="l" defTabSz="838200" rtl="0" eaLnBrk="0" fontAlgn="base" hangingPunct="0">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eaLnBrk="0" fontAlgn="base" hangingPunct="0">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eaLnBrk="0" fontAlgn="base" hangingPunct="0">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hangingPunct="0">
              <a:lnSpc>
                <a:spcPct val="85000"/>
              </a:lnSpc>
              <a:defRPr/>
            </a:pPr>
            <a:endParaRPr lang="en-US" sz="2400" b="1">
              <a:solidFill>
                <a:srgbClr val="000000"/>
              </a:solidFill>
              <a:latin typeface="Arial" charset="0"/>
            </a:endParaRPr>
          </a:p>
        </p:txBody>
      </p:sp>
      <p:sp>
        <p:nvSpPr>
          <p:cNvPr id="1029" name="Rectangle 120"/>
          <p:cNvSpPr>
            <a:spLocks noChangeArrowheads="1"/>
          </p:cNvSpPr>
          <p:nvPr/>
        </p:nvSpPr>
        <p:spPr bwMode="auto">
          <a:xfrm>
            <a:off x="8145463" y="6318250"/>
            <a:ext cx="1298575" cy="246063"/>
          </a:xfrm>
          <a:prstGeom prst="rect">
            <a:avLst/>
          </a:prstGeom>
          <a:noFill/>
          <a:ln w="19050">
            <a:noFill/>
            <a:miter lim="800000"/>
            <a:headEnd/>
            <a:tailEnd/>
          </a:ln>
        </p:spPr>
        <p:txBody>
          <a:bodyPr wrap="none" lIns="36000" rIns="45720">
            <a:spAutoFit/>
          </a:bodyPr>
          <a:lstStyle/>
          <a:p>
            <a:pPr algn="r" defTabSz="914400" eaLnBrk="0" hangingPunct="0">
              <a:spcBef>
                <a:spcPct val="10000"/>
              </a:spcBef>
              <a:defRPr/>
            </a:pPr>
            <a:r>
              <a:rPr lang="en-US" altLang="en-US" sz="1000" b="1">
                <a:solidFill>
                  <a:srgbClr val="004B66"/>
                </a:solidFill>
                <a:latin typeface="Arial" charset="0"/>
                <a:cs typeface="Arial" charset="0"/>
              </a:rPr>
              <a:t>|  Financial Services</a:t>
            </a:r>
          </a:p>
        </p:txBody>
      </p:sp>
      <p:sp>
        <p:nvSpPr>
          <p:cNvPr id="29702" name="Rectangle 134"/>
          <p:cNvSpPr>
            <a:spLocks noGrp="1" noChangeArrowheads="1"/>
          </p:cNvSpPr>
          <p:nvPr>
            <p:ph type="title"/>
          </p:nvPr>
        </p:nvSpPr>
        <p:spPr bwMode="auto">
          <a:xfrm>
            <a:off x="261938" y="212725"/>
            <a:ext cx="9439275"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29703" name="Rectangle 135"/>
          <p:cNvSpPr>
            <a:spLocks noGrp="1" noChangeArrowheads="1"/>
          </p:cNvSpPr>
          <p:nvPr>
            <p:ph type="body" idx="1"/>
          </p:nvPr>
        </p:nvSpPr>
        <p:spPr bwMode="auto">
          <a:xfrm>
            <a:off x="26193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9704" name="Picture 138" descr="OK_Capgemini"/>
          <p:cNvPicPr>
            <a:picLocks noChangeAspect="1" noChangeArrowheads="1"/>
          </p:cNvPicPr>
          <p:nvPr/>
        </p:nvPicPr>
        <p:blipFill>
          <a:blip r:embed="rId16" cstate="screen">
            <a:clrChange>
              <a:clrFrom>
                <a:srgbClr val="FFFFFF"/>
              </a:clrFrom>
              <a:clrTo>
                <a:srgbClr val="FFFFFF">
                  <a:alpha val="0"/>
                </a:srgbClr>
              </a:clrTo>
            </a:clrChange>
          </a:blip>
          <a:srcRect/>
          <a:stretch>
            <a:fillRect/>
          </a:stretch>
        </p:blipFill>
        <p:spPr bwMode="auto">
          <a:xfrm>
            <a:off x="171450" y="6361113"/>
            <a:ext cx="1560513" cy="339725"/>
          </a:xfrm>
          <a:prstGeom prst="rect">
            <a:avLst/>
          </a:prstGeom>
          <a:noFill/>
          <a:ln w="9525">
            <a:noFill/>
            <a:miter lim="800000"/>
            <a:headEnd/>
            <a:tailEnd/>
          </a:ln>
        </p:spPr>
      </p:pic>
      <p:sp>
        <p:nvSpPr>
          <p:cNvPr id="1033" name="Text Box 4"/>
          <p:cNvSpPr txBox="1">
            <a:spLocks noChangeArrowheads="1"/>
          </p:cNvSpPr>
          <p:nvPr/>
        </p:nvSpPr>
        <p:spPr bwMode="auto">
          <a:xfrm>
            <a:off x="1897063" y="6413500"/>
            <a:ext cx="1431925" cy="236538"/>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100" b="0" smtClean="0">
                <a:solidFill>
                  <a:srgbClr val="7F7F7F"/>
                </a:solidFill>
              </a:rPr>
              <a:t>In collaboration with</a:t>
            </a:r>
          </a:p>
        </p:txBody>
      </p:sp>
      <p:sp>
        <p:nvSpPr>
          <p:cNvPr id="1034" name="Line 7"/>
          <p:cNvSpPr>
            <a:spLocks noChangeShapeType="1"/>
          </p:cNvSpPr>
          <p:nvPr/>
        </p:nvSpPr>
        <p:spPr bwMode="gray">
          <a:xfrm>
            <a:off x="9472613" y="6381750"/>
            <a:ext cx="0" cy="430213"/>
          </a:xfrm>
          <a:prstGeom prst="line">
            <a:avLst/>
          </a:prstGeom>
          <a:noFill/>
          <a:ln w="9525">
            <a:solidFill>
              <a:schemeClr val="accent1"/>
            </a:solidFill>
            <a:round/>
            <a:headEnd/>
            <a:tailEnd/>
          </a:ln>
        </p:spPr>
        <p:txBody>
          <a:bodyPr wrap="none" anchor="ctr"/>
          <a:lstStyle/>
          <a:p>
            <a:pPr defTabSz="914400">
              <a:defRPr/>
            </a:pPr>
            <a:endParaRPr lang="fr-FR" sz="2400" b="1">
              <a:solidFill>
                <a:srgbClr val="000000"/>
              </a:solidFill>
              <a:latin typeface="Arial" charset="0"/>
              <a:cs typeface="Arial" charset="0"/>
            </a:endParaRPr>
          </a:p>
        </p:txBody>
      </p:sp>
      <p:sp>
        <p:nvSpPr>
          <p:cNvPr id="20" name="Text Box 4"/>
          <p:cNvSpPr txBox="1">
            <a:spLocks noChangeArrowheads="1"/>
          </p:cNvSpPr>
          <p:nvPr/>
        </p:nvSpPr>
        <p:spPr bwMode="auto">
          <a:xfrm>
            <a:off x="6584950" y="6553200"/>
            <a:ext cx="2840038" cy="228600"/>
          </a:xfrm>
          <a:prstGeom prst="rect">
            <a:avLst/>
          </a:prstGeom>
          <a:noFill/>
          <a:ln w="19050">
            <a:noFill/>
            <a:miter lim="800000"/>
            <a:headEnd/>
            <a:tailEnd/>
          </a:ln>
          <a:effectLst/>
        </p:spPr>
        <p:txBody>
          <a:bodyPr lIns="18288" tIns="18288" rIns="18288" bIns="18288"/>
          <a:lstStyle/>
          <a:p>
            <a:pPr algn="r" defTabSz="914400" eaLnBrk="0" hangingPunct="0">
              <a:lnSpc>
                <a:spcPts val="900"/>
              </a:lnSpc>
              <a:defRPr/>
            </a:pPr>
            <a:r>
              <a:rPr lang="en-US" sz="700" spc="10" dirty="0">
                <a:solidFill>
                  <a:srgbClr val="FFFFFF">
                    <a:lumMod val="50000"/>
                  </a:srgbClr>
                </a:solidFill>
                <a:latin typeface="Arial" charset="0"/>
              </a:rPr>
              <a:t>The information contained in this presentation is proprietary.</a:t>
            </a:r>
          </a:p>
          <a:p>
            <a:pPr algn="r" defTabSz="914400" eaLnBrk="0" hangingPunct="0">
              <a:lnSpc>
                <a:spcPts val="900"/>
              </a:lnSpc>
              <a:defRPr/>
            </a:pPr>
            <a:r>
              <a:rPr lang="en-US" sz="700" spc="10" dirty="0">
                <a:solidFill>
                  <a:srgbClr val="FFFFFF">
                    <a:lumMod val="50000"/>
                  </a:srgbClr>
                </a:solidFill>
                <a:latin typeface="Arial" charset="0"/>
              </a:rPr>
              <a:t>Copyright ©2011 Capgemini. All rights reserved.</a:t>
            </a:r>
          </a:p>
        </p:txBody>
      </p:sp>
      <p:sp>
        <p:nvSpPr>
          <p:cNvPr id="1036" name="TextBox 17"/>
          <p:cNvSpPr txBox="1">
            <a:spLocks noChangeArrowheads="1"/>
          </p:cNvSpPr>
          <p:nvPr/>
        </p:nvSpPr>
        <p:spPr bwMode="auto">
          <a:xfrm>
            <a:off x="9515475" y="6511925"/>
            <a:ext cx="307975" cy="169863"/>
          </a:xfrm>
          <a:prstGeom prst="rect">
            <a:avLst/>
          </a:prstGeom>
          <a:noFill/>
          <a:ln>
            <a:noFill/>
          </a:ln>
          <a:extLst/>
        </p:spPr>
        <p:txBody>
          <a:bodyPr lIns="0" tIns="7200" rIns="0" bIns="7200" anchor="ctr">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defTabSz="914400">
              <a:defRPr/>
            </a:pPr>
            <a:fld id="{CB6B8997-A73F-4731-96E8-5C00A168D9E5}" type="slidenum">
              <a:rPr lang="en-US" sz="1000" smtClean="0">
                <a:solidFill>
                  <a:srgbClr val="000000"/>
                </a:solidFill>
              </a:rPr>
              <a:pPr defTabSz="914400">
                <a:defRPr/>
              </a:pPr>
              <a:t>‹#›</a:t>
            </a:fld>
            <a:endParaRPr lang="en-US" sz="100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5549" r:id="rId1"/>
    <p:sldLayoutId id="2147485550" r:id="rId2"/>
    <p:sldLayoutId id="2147485551" r:id="rId3"/>
    <p:sldLayoutId id="2147485552" r:id="rId4"/>
    <p:sldLayoutId id="2147485553" r:id="rId5"/>
    <p:sldLayoutId id="2147485554" r:id="rId6"/>
    <p:sldLayoutId id="2147485555" r:id="rId7"/>
    <p:sldLayoutId id="2147485521" r:id="rId8"/>
    <p:sldLayoutId id="2147485522" r:id="rId9"/>
    <p:sldLayoutId id="2147485523" r:id="rId10"/>
    <p:sldLayoutId id="2147485524" r:id="rId11"/>
    <p:sldLayoutId id="2147485525" r:id="rId12"/>
    <p:sldLayoutId id="2147485556" r:id="rId13"/>
    <p:sldLayoutId id="2147485557" r:id="rId14"/>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hangingPunct="0">
              <a:lnSpc>
                <a:spcPct val="85000"/>
              </a:lnSpc>
              <a:defRPr/>
            </a:pPr>
            <a:endParaRPr lang="en-US" sz="2400" b="1">
              <a:solidFill>
                <a:srgbClr val="000000"/>
              </a:solidFill>
              <a:latin typeface="Arial" charset="0"/>
            </a:endParaRPr>
          </a:p>
        </p:txBody>
      </p:sp>
      <p:sp>
        <p:nvSpPr>
          <p:cNvPr id="1029" name="Rectangle 120"/>
          <p:cNvSpPr>
            <a:spLocks noChangeArrowheads="1"/>
          </p:cNvSpPr>
          <p:nvPr/>
        </p:nvSpPr>
        <p:spPr bwMode="auto">
          <a:xfrm>
            <a:off x="8143875" y="6318250"/>
            <a:ext cx="1300163" cy="246063"/>
          </a:xfrm>
          <a:prstGeom prst="rect">
            <a:avLst/>
          </a:prstGeom>
          <a:noFill/>
          <a:ln w="19050">
            <a:noFill/>
            <a:miter lim="800000"/>
            <a:headEnd/>
            <a:tailEnd/>
          </a:ln>
        </p:spPr>
        <p:txBody>
          <a:bodyPr wrap="none" lIns="36000" rIns="45720">
            <a:spAutoFit/>
          </a:bodyPr>
          <a:lstStyle/>
          <a:p>
            <a:pPr algn="r" defTabSz="914400" eaLnBrk="0" hangingPunct="0">
              <a:spcBef>
                <a:spcPct val="10000"/>
              </a:spcBef>
              <a:defRPr/>
            </a:pPr>
            <a:r>
              <a:rPr lang="en-US" altLang="en-US" sz="1000" b="1">
                <a:solidFill>
                  <a:srgbClr val="004B66"/>
                </a:solidFill>
                <a:latin typeface="Arial" charset="0"/>
                <a:cs typeface="Arial" charset="0"/>
              </a:rPr>
              <a:t>|  Financial Services</a:t>
            </a:r>
          </a:p>
        </p:txBody>
      </p:sp>
      <p:sp>
        <p:nvSpPr>
          <p:cNvPr id="30726" name="Rectangle 134"/>
          <p:cNvSpPr>
            <a:spLocks noGrp="1" noChangeArrowheads="1"/>
          </p:cNvSpPr>
          <p:nvPr>
            <p:ph type="title"/>
          </p:nvPr>
        </p:nvSpPr>
        <p:spPr bwMode="auto">
          <a:xfrm>
            <a:off x="261938" y="212725"/>
            <a:ext cx="9439275"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30727" name="Rectangle 135"/>
          <p:cNvSpPr>
            <a:spLocks noGrp="1" noChangeArrowheads="1"/>
          </p:cNvSpPr>
          <p:nvPr>
            <p:ph type="body" idx="1"/>
          </p:nvPr>
        </p:nvSpPr>
        <p:spPr bwMode="auto">
          <a:xfrm>
            <a:off x="26193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30728" name="Picture 138" descr="OK_Capgemini"/>
          <p:cNvPicPr>
            <a:picLocks noChangeAspect="1" noChangeArrowheads="1"/>
          </p:cNvPicPr>
          <p:nvPr/>
        </p:nvPicPr>
        <p:blipFill>
          <a:blip r:embed="rId16" cstate="screen">
            <a:clrChange>
              <a:clrFrom>
                <a:srgbClr val="FFFFFF"/>
              </a:clrFrom>
              <a:clrTo>
                <a:srgbClr val="FFFFFF">
                  <a:alpha val="0"/>
                </a:srgbClr>
              </a:clrTo>
            </a:clrChange>
          </a:blip>
          <a:srcRect/>
          <a:stretch>
            <a:fillRect/>
          </a:stretch>
        </p:blipFill>
        <p:spPr bwMode="auto">
          <a:xfrm>
            <a:off x="171450" y="6361113"/>
            <a:ext cx="1560513" cy="339725"/>
          </a:xfrm>
          <a:prstGeom prst="rect">
            <a:avLst/>
          </a:prstGeom>
          <a:noFill/>
          <a:ln w="9525">
            <a:noFill/>
            <a:miter lim="800000"/>
            <a:headEnd/>
            <a:tailEnd/>
          </a:ln>
        </p:spPr>
      </p:pic>
      <p:sp>
        <p:nvSpPr>
          <p:cNvPr id="1033" name="Text Box 4"/>
          <p:cNvSpPr txBox="1">
            <a:spLocks noChangeArrowheads="1"/>
          </p:cNvSpPr>
          <p:nvPr/>
        </p:nvSpPr>
        <p:spPr bwMode="auto">
          <a:xfrm>
            <a:off x="1897063" y="6413500"/>
            <a:ext cx="1431925" cy="236538"/>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100" b="0" smtClean="0">
                <a:solidFill>
                  <a:srgbClr val="7F7F7F"/>
                </a:solidFill>
              </a:rPr>
              <a:t>In collaboration with</a:t>
            </a:r>
          </a:p>
        </p:txBody>
      </p:sp>
      <p:sp>
        <p:nvSpPr>
          <p:cNvPr id="1034" name="Line 7"/>
          <p:cNvSpPr>
            <a:spLocks noChangeShapeType="1"/>
          </p:cNvSpPr>
          <p:nvPr/>
        </p:nvSpPr>
        <p:spPr bwMode="gray">
          <a:xfrm>
            <a:off x="9472613" y="6381750"/>
            <a:ext cx="0" cy="430213"/>
          </a:xfrm>
          <a:prstGeom prst="line">
            <a:avLst/>
          </a:prstGeom>
          <a:noFill/>
          <a:ln w="9525">
            <a:solidFill>
              <a:schemeClr val="accent1"/>
            </a:solidFill>
            <a:round/>
            <a:headEnd/>
            <a:tailEnd/>
          </a:ln>
        </p:spPr>
        <p:txBody>
          <a:bodyPr wrap="none" anchor="ctr"/>
          <a:lstStyle/>
          <a:p>
            <a:pPr defTabSz="914400">
              <a:defRPr/>
            </a:pPr>
            <a:endParaRPr lang="fr-FR" sz="2400" b="1">
              <a:solidFill>
                <a:srgbClr val="000000"/>
              </a:solidFill>
              <a:latin typeface="Arial" charset="0"/>
              <a:cs typeface="Arial" charset="0"/>
            </a:endParaRPr>
          </a:p>
        </p:txBody>
      </p:sp>
      <p:sp>
        <p:nvSpPr>
          <p:cNvPr id="20" name="Text Box 4"/>
          <p:cNvSpPr txBox="1">
            <a:spLocks noChangeArrowheads="1"/>
          </p:cNvSpPr>
          <p:nvPr/>
        </p:nvSpPr>
        <p:spPr bwMode="auto">
          <a:xfrm>
            <a:off x="6584950" y="6553200"/>
            <a:ext cx="2840038" cy="228600"/>
          </a:xfrm>
          <a:prstGeom prst="rect">
            <a:avLst/>
          </a:prstGeom>
          <a:noFill/>
          <a:ln w="19050">
            <a:noFill/>
            <a:miter lim="800000"/>
            <a:headEnd/>
            <a:tailEnd/>
          </a:ln>
          <a:effectLst/>
        </p:spPr>
        <p:txBody>
          <a:bodyPr lIns="18288" tIns="18288" rIns="18288" bIns="18288"/>
          <a:lstStyle/>
          <a:p>
            <a:pPr algn="r" defTabSz="914400" eaLnBrk="0" hangingPunct="0">
              <a:lnSpc>
                <a:spcPts val="900"/>
              </a:lnSpc>
              <a:defRPr/>
            </a:pPr>
            <a:r>
              <a:rPr lang="en-US" sz="700" spc="10" dirty="0">
                <a:solidFill>
                  <a:srgbClr val="FFFFFF">
                    <a:lumMod val="50000"/>
                  </a:srgbClr>
                </a:solidFill>
                <a:latin typeface="Arial" charset="0"/>
              </a:rPr>
              <a:t>The information contained in this presentation is proprietary.</a:t>
            </a:r>
          </a:p>
          <a:p>
            <a:pPr algn="r" defTabSz="914400" eaLnBrk="0" hangingPunct="0">
              <a:lnSpc>
                <a:spcPts val="900"/>
              </a:lnSpc>
              <a:defRPr/>
            </a:pPr>
            <a:r>
              <a:rPr lang="en-US" sz="700" spc="10" dirty="0">
                <a:solidFill>
                  <a:srgbClr val="FFFFFF">
                    <a:lumMod val="50000"/>
                  </a:srgbClr>
                </a:solidFill>
                <a:latin typeface="Arial" charset="0"/>
              </a:rPr>
              <a:t>Copyright ©2011 Capgemini. All rights reserved.</a:t>
            </a:r>
          </a:p>
        </p:txBody>
      </p:sp>
      <p:sp>
        <p:nvSpPr>
          <p:cNvPr id="1036" name="TextBox 17"/>
          <p:cNvSpPr txBox="1">
            <a:spLocks noChangeArrowheads="1"/>
          </p:cNvSpPr>
          <p:nvPr/>
        </p:nvSpPr>
        <p:spPr bwMode="auto">
          <a:xfrm>
            <a:off x="9515475" y="6511925"/>
            <a:ext cx="307975" cy="169863"/>
          </a:xfrm>
          <a:prstGeom prst="rect">
            <a:avLst/>
          </a:prstGeom>
          <a:noFill/>
          <a:ln>
            <a:noFill/>
          </a:ln>
          <a:extLst/>
        </p:spPr>
        <p:txBody>
          <a:bodyPr lIns="0" tIns="7200" rIns="0" bIns="7200" anchor="ctr">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defTabSz="914400">
              <a:defRPr/>
            </a:pPr>
            <a:fld id="{7603FA48-1462-4034-9FA2-636B6775A9FF}" type="slidenum">
              <a:rPr lang="en-US" sz="1000" smtClean="0">
                <a:solidFill>
                  <a:srgbClr val="000000"/>
                </a:solidFill>
              </a:rPr>
              <a:pPr defTabSz="914400">
                <a:defRPr/>
              </a:pPr>
              <a:t>‹#›</a:t>
            </a:fld>
            <a:endParaRPr lang="en-US" sz="100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5558" r:id="rId1"/>
    <p:sldLayoutId id="2147485559" r:id="rId2"/>
    <p:sldLayoutId id="2147485560" r:id="rId3"/>
    <p:sldLayoutId id="2147485561" r:id="rId4"/>
    <p:sldLayoutId id="2147485562" r:id="rId5"/>
    <p:sldLayoutId id="2147485563" r:id="rId6"/>
    <p:sldLayoutId id="2147485564" r:id="rId7"/>
    <p:sldLayoutId id="2147485526" r:id="rId8"/>
    <p:sldLayoutId id="2147485527" r:id="rId9"/>
    <p:sldLayoutId id="2147485528" r:id="rId10"/>
    <p:sldLayoutId id="2147485529" r:id="rId11"/>
    <p:sldLayoutId id="2147485530" r:id="rId12"/>
    <p:sldLayoutId id="2147485565" r:id="rId13"/>
    <p:sldLayoutId id="2147485566" r:id="rId14"/>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hangingPunct="0">
              <a:lnSpc>
                <a:spcPct val="85000"/>
              </a:lnSpc>
              <a:defRPr/>
            </a:pPr>
            <a:endParaRPr lang="fr-FR" sz="2400" b="1">
              <a:solidFill>
                <a:srgbClr val="000000"/>
              </a:solidFill>
            </a:endParaRPr>
          </a:p>
        </p:txBody>
      </p:sp>
      <p:sp>
        <p:nvSpPr>
          <p:cNvPr id="1029" name="Rectangle 120"/>
          <p:cNvSpPr>
            <a:spLocks noChangeArrowheads="1"/>
          </p:cNvSpPr>
          <p:nvPr/>
        </p:nvSpPr>
        <p:spPr bwMode="auto">
          <a:xfrm>
            <a:off x="8143875" y="6318250"/>
            <a:ext cx="1300163" cy="246063"/>
          </a:xfrm>
          <a:prstGeom prst="rect">
            <a:avLst/>
          </a:prstGeom>
          <a:noFill/>
          <a:ln w="19050">
            <a:noFill/>
            <a:miter lim="800000"/>
            <a:headEnd/>
            <a:tailEnd/>
          </a:ln>
        </p:spPr>
        <p:txBody>
          <a:bodyPr wrap="none" lIns="36000" rIns="45720">
            <a:spAutoFit/>
          </a:bodyPr>
          <a:lstStyle/>
          <a:p>
            <a:pPr algn="r" defTabSz="914400" eaLnBrk="0" hangingPunct="0">
              <a:spcBef>
                <a:spcPct val="10000"/>
              </a:spcBef>
              <a:defRPr/>
            </a:pPr>
            <a:r>
              <a:rPr lang="en-US" altLang="en-US" sz="1000" b="1">
                <a:solidFill>
                  <a:srgbClr val="004B66"/>
                </a:solidFill>
              </a:rPr>
              <a:t>|  Financial Services</a:t>
            </a:r>
          </a:p>
        </p:txBody>
      </p:sp>
      <p:sp>
        <p:nvSpPr>
          <p:cNvPr id="31750" name="Rectangle 134"/>
          <p:cNvSpPr>
            <a:spLocks noGrp="1" noChangeArrowheads="1"/>
          </p:cNvSpPr>
          <p:nvPr>
            <p:ph type="title"/>
          </p:nvPr>
        </p:nvSpPr>
        <p:spPr bwMode="auto">
          <a:xfrm>
            <a:off x="261938" y="212725"/>
            <a:ext cx="9439275"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altLang="en-US" smtClean="0"/>
              <a:t>Click to edit Master title style</a:t>
            </a:r>
          </a:p>
        </p:txBody>
      </p:sp>
      <p:sp>
        <p:nvSpPr>
          <p:cNvPr id="31751" name="Rectangle 135"/>
          <p:cNvSpPr>
            <a:spLocks noGrp="1" noChangeArrowheads="1"/>
          </p:cNvSpPr>
          <p:nvPr>
            <p:ph type="body" idx="1"/>
          </p:nvPr>
        </p:nvSpPr>
        <p:spPr bwMode="auto">
          <a:xfrm>
            <a:off x="26193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31752" name="Picture 138" descr="OK_Capgemini"/>
          <p:cNvPicPr>
            <a:picLocks noChangeAspect="1" noChangeArrowheads="1"/>
          </p:cNvPicPr>
          <p:nvPr/>
        </p:nvPicPr>
        <p:blipFill>
          <a:blip r:embed="rId17" cstate="screen">
            <a:clrChange>
              <a:clrFrom>
                <a:srgbClr val="FFFFFF"/>
              </a:clrFrom>
              <a:clrTo>
                <a:srgbClr val="FFFFFF">
                  <a:alpha val="0"/>
                </a:srgbClr>
              </a:clrTo>
            </a:clrChange>
          </a:blip>
          <a:srcRect/>
          <a:stretch>
            <a:fillRect/>
          </a:stretch>
        </p:blipFill>
        <p:spPr bwMode="auto">
          <a:xfrm>
            <a:off x="171450" y="6361113"/>
            <a:ext cx="1560513" cy="339725"/>
          </a:xfrm>
          <a:prstGeom prst="rect">
            <a:avLst/>
          </a:prstGeom>
          <a:noFill/>
          <a:ln w="9525">
            <a:noFill/>
            <a:miter lim="800000"/>
            <a:headEnd/>
            <a:tailEnd/>
          </a:ln>
        </p:spPr>
      </p:pic>
      <p:sp>
        <p:nvSpPr>
          <p:cNvPr id="1033" name="Text Box 4"/>
          <p:cNvSpPr txBox="1">
            <a:spLocks noChangeArrowheads="1"/>
          </p:cNvSpPr>
          <p:nvPr/>
        </p:nvSpPr>
        <p:spPr bwMode="auto">
          <a:xfrm>
            <a:off x="1897063" y="6413500"/>
            <a:ext cx="1431925" cy="236538"/>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100" b="0" smtClean="0">
                <a:solidFill>
                  <a:srgbClr val="7F7F7F"/>
                </a:solidFill>
              </a:rPr>
              <a:t>In collaboration with</a:t>
            </a:r>
          </a:p>
        </p:txBody>
      </p:sp>
      <p:sp>
        <p:nvSpPr>
          <p:cNvPr id="1034" name="Line 7"/>
          <p:cNvSpPr>
            <a:spLocks noChangeShapeType="1"/>
          </p:cNvSpPr>
          <p:nvPr/>
        </p:nvSpPr>
        <p:spPr bwMode="gray">
          <a:xfrm>
            <a:off x="9472613" y="6381750"/>
            <a:ext cx="0" cy="430213"/>
          </a:xfrm>
          <a:prstGeom prst="line">
            <a:avLst/>
          </a:prstGeom>
          <a:noFill/>
          <a:ln w="9525">
            <a:solidFill>
              <a:schemeClr val="accent1"/>
            </a:solidFill>
            <a:round/>
            <a:headEnd/>
            <a:tailEnd/>
          </a:ln>
        </p:spPr>
        <p:txBody>
          <a:bodyPr wrap="none" anchor="ctr"/>
          <a:lstStyle/>
          <a:p>
            <a:pPr defTabSz="914400" eaLnBrk="0" hangingPunct="0">
              <a:defRPr/>
            </a:pPr>
            <a:endParaRPr lang="fr-FR" sz="2400" b="1">
              <a:solidFill>
                <a:srgbClr val="000000"/>
              </a:solidFill>
            </a:endParaRPr>
          </a:p>
        </p:txBody>
      </p:sp>
      <p:sp>
        <p:nvSpPr>
          <p:cNvPr id="20" name="Text Box 4"/>
          <p:cNvSpPr txBox="1">
            <a:spLocks noChangeArrowheads="1"/>
          </p:cNvSpPr>
          <p:nvPr/>
        </p:nvSpPr>
        <p:spPr bwMode="auto">
          <a:xfrm>
            <a:off x="6584950" y="6553200"/>
            <a:ext cx="2840038" cy="228600"/>
          </a:xfrm>
          <a:prstGeom prst="rect">
            <a:avLst/>
          </a:prstGeom>
          <a:noFill/>
          <a:ln w="19050">
            <a:noFill/>
            <a:miter lim="800000"/>
            <a:headEnd/>
            <a:tailEnd/>
          </a:ln>
          <a:effectLst/>
        </p:spPr>
        <p:txBody>
          <a:bodyPr lIns="18288" tIns="18288" rIns="18288" bIns="18288"/>
          <a:lstStyle/>
          <a:p>
            <a:pPr algn="r" defTabSz="914400" eaLnBrk="0" hangingPunct="0">
              <a:lnSpc>
                <a:spcPts val="900"/>
              </a:lnSpc>
              <a:defRPr/>
            </a:pPr>
            <a:r>
              <a:rPr lang="en-US" sz="700" spc="10" dirty="0">
                <a:solidFill>
                  <a:srgbClr val="FFFFFF">
                    <a:lumMod val="50000"/>
                  </a:srgbClr>
                </a:solidFill>
                <a:latin typeface="Arial" charset="0"/>
              </a:rPr>
              <a:t>The information contained in this presentation is proprietary.</a:t>
            </a:r>
          </a:p>
          <a:p>
            <a:pPr algn="r" defTabSz="914400" eaLnBrk="0" hangingPunct="0">
              <a:lnSpc>
                <a:spcPts val="900"/>
              </a:lnSpc>
              <a:defRPr/>
            </a:pPr>
            <a:r>
              <a:rPr lang="en-US" sz="700" spc="10" dirty="0">
                <a:solidFill>
                  <a:srgbClr val="FFFFFF">
                    <a:lumMod val="50000"/>
                  </a:srgbClr>
                </a:solidFill>
                <a:latin typeface="Arial" charset="0"/>
              </a:rPr>
              <a:t>Copyright ©2011 Capgemini. All rights reserved.</a:t>
            </a:r>
          </a:p>
        </p:txBody>
      </p:sp>
      <p:sp>
        <p:nvSpPr>
          <p:cNvPr id="1036" name="TextBox 17"/>
          <p:cNvSpPr txBox="1">
            <a:spLocks noChangeArrowheads="1"/>
          </p:cNvSpPr>
          <p:nvPr/>
        </p:nvSpPr>
        <p:spPr bwMode="auto">
          <a:xfrm>
            <a:off x="9515475" y="6511925"/>
            <a:ext cx="307975" cy="169863"/>
          </a:xfrm>
          <a:prstGeom prst="rect">
            <a:avLst/>
          </a:prstGeom>
          <a:noFill/>
          <a:ln>
            <a:noFill/>
          </a:ln>
          <a:extLst/>
        </p:spPr>
        <p:txBody>
          <a:bodyPr lIns="0" tIns="7200" rIns="0" bIns="7200" anchor="ctr">
            <a:spAutoFit/>
          </a:bodyPr>
          <a:lstStyle/>
          <a:p>
            <a:pPr defTabSz="914400" eaLnBrk="0" hangingPunct="0">
              <a:defRPr/>
            </a:pPr>
            <a:fld id="{BBDD174C-658A-43D3-8617-05908D0B99EE}" type="slidenum">
              <a:rPr lang="en-US" altLang="en-US" sz="1000" b="1">
                <a:solidFill>
                  <a:srgbClr val="000000"/>
                </a:solidFill>
              </a:rPr>
              <a:pPr defTabSz="914400" eaLnBrk="0" hangingPunct="0">
                <a:defRPr/>
              </a:pPr>
              <a:t>‹#›</a:t>
            </a:fld>
            <a:endParaRPr lang="en-US" altLang="en-US" sz="1000" b="1">
              <a:solidFill>
                <a:srgbClr val="000000"/>
              </a:solidFill>
            </a:endParaRPr>
          </a:p>
        </p:txBody>
      </p:sp>
    </p:spTree>
  </p:cSld>
  <p:clrMap bg1="lt1" tx1="dk1" bg2="lt2" tx2="dk2" accent1="accent1" accent2="accent2" accent3="accent3" accent4="accent4" accent5="accent5" accent6="accent6" hlink="hlink" folHlink="folHlink"/>
  <p:sldLayoutIdLst>
    <p:sldLayoutId id="2147485567" r:id="rId1"/>
    <p:sldLayoutId id="2147485568" r:id="rId2"/>
    <p:sldLayoutId id="2147485569" r:id="rId3"/>
    <p:sldLayoutId id="2147485570" r:id="rId4"/>
    <p:sldLayoutId id="2147485571" r:id="rId5"/>
    <p:sldLayoutId id="2147485572" r:id="rId6"/>
    <p:sldLayoutId id="2147485573" r:id="rId7"/>
    <p:sldLayoutId id="2147485531" r:id="rId8"/>
    <p:sldLayoutId id="2147485532" r:id="rId9"/>
    <p:sldLayoutId id="2147485533" r:id="rId10"/>
    <p:sldLayoutId id="2147485534" r:id="rId11"/>
    <p:sldLayoutId id="2147485535" r:id="rId12"/>
    <p:sldLayoutId id="2147485574" r:id="rId13"/>
    <p:sldLayoutId id="2147485575" r:id="rId14"/>
    <p:sldLayoutId id="2147485576" r:id="rId15"/>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p:txBody>
          <a:bodyPr/>
          <a:lstStyle/>
          <a:p>
            <a:pPr algn="r" fontAlgn="auto">
              <a:spcAft>
                <a:spcPts val="0"/>
              </a:spcAft>
              <a:defRPr/>
            </a:pPr>
            <a:r>
              <a:rPr lang="en-US" dirty="0" smtClean="0"/>
              <a:t>Unit Testing</a:t>
            </a:r>
            <a:endParaRPr dirty="0"/>
          </a:p>
        </p:txBody>
      </p:sp>
      <p:sp>
        <p:nvSpPr>
          <p:cNvPr id="6" name="Espace réservé du texte 5"/>
          <p:cNvSpPr>
            <a:spLocks noGrp="1"/>
          </p:cNvSpPr>
          <p:nvPr>
            <p:ph type="subTitle" idx="1"/>
          </p:nvPr>
        </p:nvSpPr>
        <p:spPr/>
        <p:txBody>
          <a:bodyPr/>
          <a:lstStyle/>
          <a:p>
            <a:pPr algn="r" fontAlgn="auto">
              <a:buClr>
                <a:schemeClr val="accent5"/>
              </a:buClr>
              <a:defRPr/>
            </a:pPr>
            <a:endParaRPr lang="en-US"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Unit Testing Approaches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Test-Driven Development (TDD): in which unit testing is repeatedly done on source code. The concept is to "get something working now and perfect it later." </a:t>
            </a:r>
          </a:p>
          <a:p>
            <a:pPr>
              <a:buFont typeface="Wingdings" pitchFamily="2" charset="2"/>
              <a:buChar char="Ø"/>
            </a:pPr>
            <a:r>
              <a:rPr lang="en-US" sz="1500" dirty="0" smtClean="0">
                <a:latin typeface="Verdana" pitchFamily="34" charset="0"/>
                <a:ea typeface="Verdana" pitchFamily="34" charset="0"/>
                <a:cs typeface="Verdana" pitchFamily="34" charset="0"/>
              </a:rPr>
              <a:t>Acceptance Test Driven development (ATDD): an acceptance test confirms that an story is complete by matching a user action scenario with a desired outcome</a:t>
            </a:r>
          </a:p>
          <a:p>
            <a:pPr>
              <a:buFont typeface="Wingdings" pitchFamily="2" charset="2"/>
              <a:buChar char="Ø"/>
            </a:pPr>
            <a:r>
              <a:rPr lang="en-US" sz="1500" dirty="0" smtClean="0">
                <a:latin typeface="Verdana" pitchFamily="34" charset="0"/>
                <a:ea typeface="Verdana" pitchFamily="34" charset="0"/>
                <a:cs typeface="Verdana" pitchFamily="34" charset="0"/>
              </a:rPr>
              <a:t>Code Coverage Concepts : measure what percentage of code has been exercised by a test suite Coverage criteria is usually defined as a rule or requirement, which test suite needs to satisfy</a:t>
            </a:r>
          </a:p>
          <a:p>
            <a:pPr>
              <a:buFont typeface="Wingdings" pitchFamily="2" charset="2"/>
              <a:buChar char="Ø"/>
            </a:pPr>
            <a:r>
              <a:rPr lang="en-US" sz="1500" dirty="0" smtClean="0">
                <a:latin typeface="Verdana" pitchFamily="34" charset="0"/>
                <a:ea typeface="Verdana" pitchFamily="34" charset="0"/>
                <a:cs typeface="Verdana" pitchFamily="34" charset="0"/>
              </a:rPr>
              <a:t> Test Harness Development: test harness or automated test framework is a collection of software and test data configured to test a program unit by running it under varying conditions and monitoring its behavior and outputs</a:t>
            </a:r>
          </a:p>
          <a:p>
            <a:pPr>
              <a:buFont typeface="Wingdings" pitchFamily="2" charset="2"/>
              <a:buChar char="Ø"/>
            </a:pPr>
            <a:r>
              <a:rPr lang="en-US" sz="1500" dirty="0" smtClean="0">
                <a:latin typeface="Verdana" pitchFamily="34" charset="0"/>
                <a:ea typeface="Verdana" pitchFamily="34" charset="0"/>
                <a:cs typeface="Verdana" pitchFamily="34" charset="0"/>
              </a:rPr>
              <a:t>Top Down : In this approach testing is conducted from main module to sub module. if the sub module is not developed a temporary program called STUB is used for simulate the sub module.</a:t>
            </a:r>
          </a:p>
          <a:p>
            <a:pPr>
              <a:buFont typeface="Wingdings" pitchFamily="2" charset="2"/>
              <a:buChar char="Ø"/>
            </a:pPr>
            <a:r>
              <a:rPr lang="en-US" sz="1500" dirty="0" smtClean="0">
                <a:latin typeface="Verdana" pitchFamily="34" charset="0"/>
                <a:ea typeface="Verdana" pitchFamily="34" charset="0"/>
                <a:cs typeface="Verdana" pitchFamily="34" charset="0"/>
              </a:rPr>
              <a:t> Bottom Up: In this approach testing is conducted from sub module to main module, if the main module is not developed a temporary program called DRIVERS is used to simulate the main module.</a:t>
            </a:r>
          </a:p>
          <a:p>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Unit Test Design</a:t>
            </a:r>
            <a:endParaRPr lang="en-US" sz="2400" dirty="0">
              <a:latin typeface="Verdana" pitchFamily="34" charset="0"/>
              <a:ea typeface="Verdana" pitchFamily="34" charset="0"/>
              <a:cs typeface="Verdana" pitchFamily="34" charset="0"/>
            </a:endParaRPr>
          </a:p>
        </p:txBody>
      </p:sp>
      <p:pic>
        <p:nvPicPr>
          <p:cNvPr id="4" name="Picture 2" descr="D:\Users\lyarragu\Desktop\Unit Testing\01-components.png"/>
          <p:cNvPicPr>
            <a:picLocks noGrp="1" noChangeAspect="1" noChangeArrowheads="1"/>
          </p:cNvPicPr>
          <p:nvPr>
            <p:ph idx="1"/>
          </p:nvPr>
        </p:nvPicPr>
        <p:blipFill>
          <a:blip r:embed="rId2" cstate="print"/>
          <a:stretch>
            <a:fillRect/>
          </a:stretch>
        </p:blipFill>
        <p:spPr bwMode="auto">
          <a:xfrm>
            <a:off x="1953494" y="1495425"/>
            <a:ext cx="6322862" cy="464343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Best Practices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Always Write Isolated Test Cases</a:t>
            </a:r>
          </a:p>
          <a:p>
            <a:pPr>
              <a:buFont typeface="Wingdings" pitchFamily="2" charset="2"/>
              <a:buChar char="Ø"/>
            </a:pPr>
            <a:r>
              <a:rPr lang="en-US" sz="1500" dirty="0" smtClean="0">
                <a:latin typeface="Verdana" pitchFamily="34" charset="0"/>
                <a:ea typeface="Verdana" pitchFamily="34" charset="0"/>
                <a:cs typeface="Verdana" pitchFamily="34" charset="0"/>
              </a:rPr>
              <a:t>Test One Thing Only in One Test Case (Separation)</a:t>
            </a:r>
          </a:p>
          <a:p>
            <a:pPr>
              <a:buFont typeface="Wingdings" pitchFamily="2" charset="2"/>
              <a:buChar char="Ø"/>
            </a:pPr>
            <a:r>
              <a:rPr lang="en-US" sz="1500" dirty="0" smtClean="0">
                <a:latin typeface="Verdana" pitchFamily="34" charset="0"/>
                <a:ea typeface="Verdana" pitchFamily="34" charset="0"/>
                <a:cs typeface="Verdana" pitchFamily="34" charset="0"/>
              </a:rPr>
              <a:t>Use a Single Assert Method per Test Case</a:t>
            </a:r>
          </a:p>
          <a:p>
            <a:pPr>
              <a:buFont typeface="Wingdings" pitchFamily="2" charset="2"/>
              <a:buChar char="Ø"/>
            </a:pPr>
            <a:r>
              <a:rPr lang="en-US" sz="1500" dirty="0" smtClean="0">
                <a:latin typeface="Verdana" pitchFamily="34" charset="0"/>
                <a:ea typeface="Verdana" pitchFamily="34" charset="0"/>
                <a:cs typeface="Verdana" pitchFamily="34" charset="0"/>
              </a:rPr>
              <a:t> Use a Naming Convention for Test Cases (Self-descriptive)</a:t>
            </a:r>
          </a:p>
          <a:p>
            <a:pPr>
              <a:buFont typeface="Wingdings" pitchFamily="2" charset="2"/>
              <a:buChar char="Ø"/>
            </a:pPr>
            <a:r>
              <a:rPr lang="en-US" sz="1500" dirty="0" smtClean="0">
                <a:latin typeface="Verdana" pitchFamily="34" charset="0"/>
                <a:ea typeface="Verdana" pitchFamily="34" charset="0"/>
                <a:cs typeface="Verdana" pitchFamily="34" charset="0"/>
              </a:rPr>
              <a:t>Avoid the Expected Exception Tests</a:t>
            </a:r>
          </a:p>
          <a:p>
            <a:pPr>
              <a:buFont typeface="Wingdings" pitchFamily="2" charset="2"/>
              <a:buChar char="Ø"/>
            </a:pPr>
            <a:r>
              <a:rPr lang="en-US" sz="1500" dirty="0" smtClean="0">
                <a:latin typeface="Verdana" pitchFamily="34" charset="0"/>
                <a:ea typeface="Verdana" pitchFamily="34" charset="0"/>
                <a:cs typeface="Verdana" pitchFamily="34" charset="0"/>
              </a:rPr>
              <a:t>Structure All Test Cases</a:t>
            </a:r>
          </a:p>
          <a:p>
            <a:pPr>
              <a:buFont typeface="Wingdings" pitchFamily="2" charset="2"/>
              <a:buChar char="Ø"/>
            </a:pPr>
            <a:r>
              <a:rPr lang="en-US" sz="1500" dirty="0" smtClean="0">
                <a:latin typeface="Verdana" pitchFamily="34" charset="0"/>
                <a:ea typeface="Verdana" pitchFamily="34" charset="0"/>
                <a:cs typeface="Verdana" pitchFamily="34" charset="0"/>
              </a:rPr>
              <a:t>Use Descriptive Messages in Assert Methods</a:t>
            </a:r>
          </a:p>
          <a:p>
            <a:pPr>
              <a:buFont typeface="Wingdings" pitchFamily="2" charset="2"/>
              <a:buChar char="Ø"/>
            </a:pPr>
            <a:r>
              <a:rPr lang="en-US" sz="1500" dirty="0" smtClean="0">
                <a:latin typeface="Verdana" pitchFamily="34" charset="0"/>
                <a:ea typeface="Verdana" pitchFamily="34" charset="0"/>
                <a:cs typeface="Verdana" pitchFamily="34" charset="0"/>
              </a:rPr>
              <a:t>Measure Code Coverage to Find Missing Test Cases</a:t>
            </a:r>
          </a:p>
          <a:p>
            <a:pPr>
              <a:buFont typeface="Wingdings" pitchFamily="2" charset="2"/>
              <a:buChar char="Ø"/>
            </a:pPr>
            <a:r>
              <a:rPr lang="en-US" sz="1500" dirty="0" smtClean="0">
                <a:latin typeface="Verdana" pitchFamily="34" charset="0"/>
                <a:ea typeface="Verdana" pitchFamily="34" charset="0"/>
                <a:cs typeface="Verdana" pitchFamily="34" charset="0"/>
              </a:rPr>
              <a:t>Use Parameterized Tests</a:t>
            </a:r>
          </a:p>
          <a:p>
            <a:pPr>
              <a:buFont typeface="Wingdings" pitchFamily="2" charset="2"/>
              <a:buChar char="Ø"/>
            </a:pPr>
            <a:r>
              <a:rPr lang="en-US" sz="1500" dirty="0" smtClean="0">
                <a:latin typeface="Verdana" pitchFamily="34" charset="0"/>
                <a:ea typeface="Verdana" pitchFamily="34" charset="0"/>
                <a:cs typeface="Verdana" pitchFamily="34" charset="0"/>
              </a:rPr>
              <a:t>No test logic in production code</a:t>
            </a:r>
          </a:p>
          <a:p>
            <a:pPr>
              <a:buFont typeface="Wingdings" pitchFamily="2" charset="2"/>
              <a:buChar char="Ø"/>
            </a:pPr>
            <a:r>
              <a:rPr lang="en-US" sz="1500" dirty="0" smtClean="0">
                <a:latin typeface="Verdana" pitchFamily="34" charset="0"/>
                <a:ea typeface="Verdana" pitchFamily="34" charset="0"/>
                <a:cs typeface="Verdana" pitchFamily="34" charset="0"/>
              </a:rPr>
              <a:t>Test Case Modularity: Separation per business module</a:t>
            </a:r>
          </a:p>
          <a:p>
            <a:pPr>
              <a:buFont typeface="Wingdings" pitchFamily="2" charset="2"/>
              <a:buChar char="Ø"/>
            </a:pPr>
            <a:r>
              <a:rPr lang="en-US" sz="1500" dirty="0" smtClean="0">
                <a:latin typeface="Verdana" pitchFamily="34" charset="0"/>
                <a:ea typeface="Verdana" pitchFamily="34" charset="0"/>
                <a:cs typeface="Verdana" pitchFamily="34" charset="0"/>
              </a:rPr>
              <a:t>No loops and No conditional logic</a:t>
            </a:r>
          </a:p>
          <a:p>
            <a:pPr>
              <a:buFont typeface="Wingdings" pitchFamily="2" charset="2"/>
              <a:buChar char="Ø"/>
            </a:pPr>
            <a:r>
              <a:rPr lang="en-US" sz="1500" dirty="0" smtClean="0">
                <a:latin typeface="Verdana" pitchFamily="34" charset="0"/>
                <a:ea typeface="Verdana" pitchFamily="34" charset="0"/>
                <a:cs typeface="Verdana" pitchFamily="34" charset="0"/>
              </a:rPr>
              <a:t>Don’t print anything out in unit tests (Atomicity i.e.., Which should indicate whether the test is pass or fail)</a:t>
            </a:r>
          </a:p>
          <a:p>
            <a:endParaRPr lang="en-US" sz="1500" dirty="0">
              <a:latin typeface="Verdana" pitchFamily="34" charset="0"/>
              <a:ea typeface="Verdana" pitchFamily="34" charset="0"/>
              <a:cs typeface="Verdana"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5" descr="D:\Users\lyarragu\Desktop\Unit Testing\unnamed.jpg"/>
          <p:cNvPicPr>
            <a:picLocks noGrp="1" noChangeAspect="1" noChangeArrowheads="1"/>
          </p:cNvPicPr>
          <p:nvPr>
            <p:ph idx="1"/>
          </p:nvPr>
        </p:nvPicPr>
        <p:blipFill>
          <a:blip r:embed="rId2" cstate="print"/>
          <a:srcRect/>
          <a:stretch>
            <a:fillRect/>
          </a:stretch>
        </p:blipFill>
        <p:spPr bwMode="auto">
          <a:xfrm>
            <a:off x="1333835" y="1156758"/>
            <a:ext cx="6969513" cy="464343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re 1"/>
          <p:cNvSpPr>
            <a:spLocks noGrp="1"/>
          </p:cNvSpPr>
          <p:nvPr>
            <p:ph type="title"/>
          </p:nvPr>
        </p:nvSpPr>
        <p:spPr/>
        <p:txBody>
          <a:bodyPr/>
          <a:lstStyle/>
          <a:p>
            <a:r>
              <a:rPr lang="fr-FR" sz="2400" dirty="0" smtClean="0">
                <a:latin typeface="Verdana" pitchFamily="34" charset="0"/>
                <a:ea typeface="Verdana" pitchFamily="34" charset="0"/>
                <a:cs typeface="Verdana" pitchFamily="34" charset="0"/>
              </a:rPr>
              <a:t>Agenda</a:t>
            </a:r>
            <a:endParaRPr lang="fr-FR" sz="2400" dirty="0" smtClean="0">
              <a:latin typeface="Verdana" pitchFamily="34" charset="0"/>
              <a:ea typeface="Verdana" pitchFamily="34" charset="0"/>
              <a:cs typeface="Verdana" pitchFamily="34" charset="0"/>
            </a:endParaRPr>
          </a:p>
        </p:txBody>
      </p:sp>
      <p:sp>
        <p:nvSpPr>
          <p:cNvPr id="3" name="Espace réservé du contenu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Importance </a:t>
            </a:r>
          </a:p>
          <a:p>
            <a:pPr>
              <a:buFont typeface="Wingdings" pitchFamily="2" charset="2"/>
              <a:buChar char="Ø"/>
            </a:pPr>
            <a:r>
              <a:rPr lang="en-US" sz="1500" dirty="0" smtClean="0">
                <a:latin typeface="Verdana" pitchFamily="34" charset="0"/>
                <a:ea typeface="Verdana" pitchFamily="34" charset="0"/>
                <a:cs typeface="Verdana" pitchFamily="34" charset="0"/>
              </a:rPr>
              <a:t>Types and description</a:t>
            </a:r>
          </a:p>
          <a:p>
            <a:pPr>
              <a:buFont typeface="Wingdings" pitchFamily="2" charset="2"/>
              <a:buChar char="Ø"/>
            </a:pPr>
            <a:r>
              <a:rPr lang="en-US" sz="1500" dirty="0" smtClean="0">
                <a:latin typeface="Verdana" pitchFamily="34" charset="0"/>
                <a:ea typeface="Verdana" pitchFamily="34" charset="0"/>
                <a:cs typeface="Verdana" pitchFamily="34" charset="0"/>
              </a:rPr>
              <a:t>Objectives</a:t>
            </a:r>
          </a:p>
          <a:p>
            <a:pPr>
              <a:buFont typeface="Wingdings" pitchFamily="2" charset="2"/>
              <a:buChar char="Ø"/>
            </a:pPr>
            <a:r>
              <a:rPr lang="en-US" sz="1500" dirty="0" smtClean="0">
                <a:latin typeface="Verdana" pitchFamily="34" charset="0"/>
                <a:ea typeface="Verdana" pitchFamily="34" charset="0"/>
                <a:cs typeface="Verdana" pitchFamily="34" charset="0"/>
              </a:rPr>
              <a:t>Challenges</a:t>
            </a:r>
          </a:p>
          <a:p>
            <a:pPr>
              <a:buFont typeface="Wingdings" pitchFamily="2" charset="2"/>
              <a:buChar char="Ø"/>
            </a:pPr>
            <a:r>
              <a:rPr lang="en-US" sz="1500" dirty="0" smtClean="0">
                <a:latin typeface="Verdana" pitchFamily="34" charset="0"/>
                <a:ea typeface="Verdana" pitchFamily="34" charset="0"/>
                <a:cs typeface="Verdana" pitchFamily="34" charset="0"/>
              </a:rPr>
              <a:t>Approaches</a:t>
            </a:r>
          </a:p>
          <a:p>
            <a:pPr>
              <a:buFont typeface="Wingdings" pitchFamily="2" charset="2"/>
              <a:buChar char="Ø"/>
            </a:pPr>
            <a:r>
              <a:rPr lang="en-US" sz="1500" dirty="0" smtClean="0">
                <a:latin typeface="Verdana" pitchFamily="34" charset="0"/>
                <a:ea typeface="Verdana" pitchFamily="34" charset="0"/>
                <a:cs typeface="Verdana" pitchFamily="34" charset="0"/>
              </a:rPr>
              <a:t>Unit test Design</a:t>
            </a:r>
          </a:p>
          <a:p>
            <a:pPr>
              <a:buFont typeface="Wingdings" pitchFamily="2" charset="2"/>
              <a:buChar char="Ø"/>
            </a:pPr>
            <a:r>
              <a:rPr lang="en-US" sz="1500" dirty="0" smtClean="0">
                <a:latin typeface="Verdana" pitchFamily="34" charset="0"/>
                <a:ea typeface="Verdana" pitchFamily="34" charset="0"/>
                <a:cs typeface="Verdana" pitchFamily="34" charset="0"/>
              </a:rPr>
              <a:t>Best practices</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Is unit testing that important ??</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Is helpful in testing source code while an application is being built by catching bugs early in the development cycle and easing testers' workloads.</a:t>
            </a:r>
          </a:p>
          <a:p>
            <a:pPr>
              <a:buFont typeface="Wingdings" pitchFamily="2" charset="2"/>
              <a:buChar char="Ø"/>
            </a:pPr>
            <a:r>
              <a:rPr lang="en-US" sz="1500" dirty="0" smtClean="0">
                <a:latin typeface="Verdana" pitchFamily="34" charset="0"/>
                <a:ea typeface="Verdana" pitchFamily="34" charset="0"/>
                <a:cs typeface="Verdana" pitchFamily="34" charset="0"/>
              </a:rPr>
              <a:t>In other words unit tests check that the program works and continues to work as the developer intended or planned for it to work</a:t>
            </a:r>
          </a:p>
          <a:p>
            <a:pPr>
              <a:buFont typeface="Wingdings" pitchFamily="2" charset="2"/>
              <a:buChar char="Ø"/>
            </a:pPr>
            <a:r>
              <a:rPr lang="en-US" sz="1500" dirty="0" smtClean="0">
                <a:latin typeface="Verdana" pitchFamily="34" charset="0"/>
                <a:ea typeface="Verdana" pitchFamily="34" charset="0"/>
                <a:cs typeface="Verdana" pitchFamily="34" charset="0"/>
              </a:rPr>
              <a:t>The main goal of unit testing is to segregate each part of the program and test that the individual parts are working correctly.</a:t>
            </a:r>
          </a:p>
          <a:p>
            <a:endParaRPr lang="en-US"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Types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None/>
            </a:pPr>
            <a:r>
              <a:rPr lang="en-US" sz="1500" dirty="0" smtClean="0">
                <a:latin typeface="Verdana" pitchFamily="34" charset="0"/>
                <a:ea typeface="Verdana" pitchFamily="34" charset="0"/>
                <a:cs typeface="Verdana" pitchFamily="34" charset="0"/>
              </a:rPr>
              <a:t>The main types of unit testing, based on visibility of code are :</a:t>
            </a:r>
          </a:p>
          <a:p>
            <a:pPr>
              <a:buFont typeface="Wingdings" pitchFamily="2" charset="2"/>
              <a:buChar char="Ø"/>
            </a:pPr>
            <a:r>
              <a:rPr lang="en-US" sz="1500" dirty="0" smtClean="0">
                <a:latin typeface="Verdana" pitchFamily="34" charset="0"/>
                <a:ea typeface="Verdana" pitchFamily="34" charset="0"/>
                <a:cs typeface="Verdana" pitchFamily="34" charset="0"/>
              </a:rPr>
              <a:t>Black Box Unit testing</a:t>
            </a:r>
          </a:p>
          <a:p>
            <a:pPr>
              <a:buFont typeface="Wingdings" pitchFamily="2" charset="2"/>
              <a:buChar char="Ø"/>
            </a:pPr>
            <a:r>
              <a:rPr lang="en-US" sz="1500" dirty="0" smtClean="0">
                <a:latin typeface="Verdana" pitchFamily="34" charset="0"/>
                <a:ea typeface="Verdana" pitchFamily="34" charset="0"/>
                <a:cs typeface="Verdana" pitchFamily="34" charset="0"/>
              </a:rPr>
              <a:t>White box Unit testing</a:t>
            </a:r>
          </a:p>
          <a:p>
            <a:pPr>
              <a:buFont typeface="Wingdings" pitchFamily="2" charset="2"/>
              <a:buChar char="Ø"/>
            </a:pPr>
            <a:r>
              <a:rPr lang="en-US" sz="1500" dirty="0" smtClean="0">
                <a:latin typeface="Verdana" pitchFamily="34" charset="0"/>
                <a:ea typeface="Verdana" pitchFamily="34" charset="0"/>
                <a:cs typeface="Verdana" pitchFamily="34" charset="0"/>
              </a:rPr>
              <a:t>Grey box unit testing</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Black Box</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r>
              <a:rPr lang="en-US" sz="1500" dirty="0" smtClean="0">
                <a:latin typeface="Verdana" pitchFamily="34" charset="0"/>
                <a:ea typeface="Verdana" pitchFamily="34" charset="0"/>
                <a:cs typeface="Verdana" pitchFamily="34" charset="0"/>
              </a:rPr>
              <a:t>known as Behavioral Testing, in which the internal structure/ design/ implementation of the item being tested is not known to the tester..</a:t>
            </a:r>
          </a:p>
          <a:p>
            <a:endParaRPr lang="en-US" dirty="0"/>
          </a:p>
        </p:txBody>
      </p:sp>
      <p:pic>
        <p:nvPicPr>
          <p:cNvPr id="4" name="Picture 3" descr="D:\Users\lyarragu\Desktop\Unit Testing\Black-Box-Testing.png"/>
          <p:cNvPicPr>
            <a:picLocks noChangeAspect="1" noChangeArrowheads="1"/>
          </p:cNvPicPr>
          <p:nvPr/>
        </p:nvPicPr>
        <p:blipFill>
          <a:blip r:embed="rId2" cstate="print"/>
          <a:srcRect/>
          <a:stretch>
            <a:fillRect/>
          </a:stretch>
        </p:blipFill>
        <p:spPr bwMode="auto">
          <a:xfrm>
            <a:off x="2057400" y="2472267"/>
            <a:ext cx="4648200" cy="33528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White Box</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also known as Clear Box Testing, Open Box Testing, Glass Box Testing, Transparent Box Testing, Code-Based Testing or Structural Testing, in which the internal structure/ design/ implementation of the program being tested is known to the tester. </a:t>
            </a:r>
          </a:p>
          <a:p>
            <a:pPr>
              <a:buFont typeface="Wingdings" pitchFamily="2" charset="2"/>
              <a:buChar char="Ø"/>
            </a:pPr>
            <a:r>
              <a:rPr lang="en-US" sz="1500" dirty="0" smtClean="0">
                <a:latin typeface="Verdana" pitchFamily="34" charset="0"/>
                <a:ea typeface="Verdana" pitchFamily="34" charset="0"/>
                <a:cs typeface="Verdana" pitchFamily="34" charset="0"/>
              </a:rPr>
              <a:t>The tester chooses inputs to exercise paths through the code and determines the appropriate outputs.</a:t>
            </a:r>
          </a:p>
          <a:p>
            <a:endParaRPr lang="en-US" dirty="0"/>
          </a:p>
        </p:txBody>
      </p:sp>
      <p:pic>
        <p:nvPicPr>
          <p:cNvPr id="4" name="Picture 5" descr="D:\Users\lyarragu\Desktop\Unit Testing\White-Box-Software-Testing-Invensis1.jpg"/>
          <p:cNvPicPr>
            <a:picLocks noChangeAspect="1" noChangeArrowheads="1"/>
          </p:cNvPicPr>
          <p:nvPr/>
        </p:nvPicPr>
        <p:blipFill>
          <a:blip r:embed="rId2" cstate="print"/>
          <a:srcRect/>
          <a:stretch>
            <a:fillRect/>
          </a:stretch>
        </p:blipFill>
        <p:spPr bwMode="auto">
          <a:xfrm>
            <a:off x="1862667" y="3234266"/>
            <a:ext cx="4752975" cy="24765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Grey Box</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r>
              <a:rPr lang="en-US" sz="1500" dirty="0" smtClean="0">
                <a:latin typeface="Verdana" pitchFamily="34" charset="0"/>
                <a:ea typeface="Verdana" pitchFamily="34" charset="0"/>
                <a:cs typeface="Verdana" pitchFamily="34" charset="0"/>
              </a:rPr>
              <a:t>Is a combination of Black box Testing method and White Box Testing method. In Grey Box Testing, the internal structure is partially known. This involves having access to internal data structures and algorithms for purposes of designing the test cases.</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1905000" y="2810934"/>
            <a:ext cx="5524500" cy="31146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Objectives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Determining the Code quality.</a:t>
            </a:r>
          </a:p>
          <a:p>
            <a:pPr>
              <a:buFont typeface="Wingdings" pitchFamily="2" charset="2"/>
              <a:buChar char="Ø"/>
            </a:pPr>
            <a:r>
              <a:rPr lang="en-US" sz="1500" dirty="0" smtClean="0">
                <a:latin typeface="Verdana" pitchFamily="34" charset="0"/>
                <a:ea typeface="Verdana" pitchFamily="34" charset="0"/>
                <a:cs typeface="Verdana" pitchFamily="34" charset="0"/>
              </a:rPr>
              <a:t>Code coverage, Failure modes</a:t>
            </a:r>
          </a:p>
          <a:p>
            <a:pPr>
              <a:buFont typeface="Wingdings" pitchFamily="2" charset="2"/>
              <a:buChar char="Ø"/>
            </a:pPr>
            <a:r>
              <a:rPr lang="en-US" sz="1500" dirty="0" smtClean="0">
                <a:latin typeface="Verdana" pitchFamily="34" charset="0"/>
                <a:ea typeface="Verdana" pitchFamily="34" charset="0"/>
                <a:cs typeface="Verdana" pitchFamily="34" charset="0"/>
              </a:rPr>
              <a:t> Implicit, Explicit, and Missing Requirements</a:t>
            </a:r>
          </a:p>
          <a:p>
            <a:pPr>
              <a:buFont typeface="Wingdings" pitchFamily="2" charset="2"/>
              <a:buChar char="Ø"/>
            </a:pPr>
            <a:r>
              <a:rPr lang="en-US" sz="1500" dirty="0" smtClean="0">
                <a:latin typeface="Verdana" pitchFamily="34" charset="0"/>
                <a:ea typeface="Verdana" pitchFamily="34" charset="0"/>
                <a:cs typeface="Verdana" pitchFamily="34" charset="0"/>
              </a:rPr>
              <a:t> Bug Fixing</a:t>
            </a:r>
          </a:p>
          <a:p>
            <a:pPr>
              <a:buFont typeface="Wingdings" pitchFamily="2" charset="2"/>
              <a:buChar char="Ø"/>
            </a:pPr>
            <a:r>
              <a:rPr lang="en-US" sz="1500" dirty="0" smtClean="0">
                <a:latin typeface="Verdana" pitchFamily="34" charset="0"/>
                <a:ea typeface="Verdana" pitchFamily="34" charset="0"/>
                <a:cs typeface="Verdana" pitchFamily="34" charset="0"/>
              </a:rPr>
              <a:t> Economics of Unit Testing</a:t>
            </a:r>
          </a:p>
          <a:p>
            <a:endParaRPr lang="en-US" sz="1500" dirty="0">
              <a:latin typeface="Verdana" pitchFamily="34" charset="0"/>
              <a:ea typeface="Verdana" pitchFamily="34" charset="0"/>
              <a:cs typeface="Verdan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Challenges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Every change of requirements may change the behavior of the subject under test. Hence your integration test may break.</a:t>
            </a:r>
          </a:p>
          <a:p>
            <a:pPr>
              <a:buFont typeface="Wingdings" pitchFamily="2" charset="2"/>
              <a:buChar char="Ø"/>
            </a:pPr>
            <a:r>
              <a:rPr lang="en-US" sz="1500" dirty="0" smtClean="0">
                <a:latin typeface="Verdana" pitchFamily="34" charset="0"/>
                <a:ea typeface="Verdana" pitchFamily="34" charset="0"/>
                <a:cs typeface="Verdana" pitchFamily="34" charset="0"/>
              </a:rPr>
              <a:t>Not having enough Information/Resources on unit testing best practices</a:t>
            </a:r>
          </a:p>
          <a:p>
            <a:pPr>
              <a:buFont typeface="Wingdings" pitchFamily="2" charset="2"/>
              <a:buChar char="Ø"/>
            </a:pPr>
            <a:r>
              <a:rPr lang="en-US" sz="1500" dirty="0" smtClean="0">
                <a:latin typeface="Verdana" pitchFamily="34" charset="0"/>
                <a:ea typeface="Verdana" pitchFamily="34" charset="0"/>
                <a:cs typeface="Verdana" pitchFamily="34" charset="0"/>
              </a:rPr>
              <a:t>Creating proper initial conditions</a:t>
            </a:r>
          </a:p>
          <a:p>
            <a:pPr>
              <a:buFont typeface="Wingdings" pitchFamily="2" charset="2"/>
              <a:buChar char="Ø"/>
            </a:pPr>
            <a:r>
              <a:rPr lang="en-US" sz="1500" dirty="0" smtClean="0">
                <a:latin typeface="Verdana" pitchFamily="34" charset="0"/>
                <a:ea typeface="Verdana" pitchFamily="34" charset="0"/>
                <a:cs typeface="Verdana" pitchFamily="34" charset="0"/>
              </a:rPr>
              <a:t>The lack of appropriate documentation is one of the biggest challenges faced by testers</a:t>
            </a:r>
          </a:p>
          <a:p>
            <a:pPr>
              <a:buFont typeface="Wingdings" pitchFamily="2" charset="2"/>
              <a:buChar char="Ø"/>
            </a:pPr>
            <a:r>
              <a:rPr lang="en-US" sz="1500" b="1"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Last minute changes </a:t>
            </a:r>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ppt_Template_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raClrScheme>
      <a:clrScheme name="">
        <a:dk1>
          <a:srgbClr val="000000"/>
        </a:dk1>
        <a:lt1>
          <a:srgbClr val="FFFFFF"/>
        </a:lt1>
        <a:dk2>
          <a:srgbClr val="263147"/>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S GBU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FS GBU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FS GBU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TotalTime>
  <Words>273</Words>
  <Application>Microsoft Office PowerPoint</Application>
  <PresentationFormat>A4 Paper (210x297 mm)</PresentationFormat>
  <Paragraphs>61</Paragraphs>
  <Slides>13</Slides>
  <Notes>2</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13</vt:i4>
      </vt:variant>
    </vt:vector>
  </HeadingPairs>
  <TitlesOfParts>
    <vt:vector size="19" baseType="lpstr">
      <vt:lpstr>ppt_Template_Capgemini</vt:lpstr>
      <vt:lpstr>Closing slides</vt:lpstr>
      <vt:lpstr>FS GBU PowerPoint Template</vt:lpstr>
      <vt:lpstr>1_FS GBU PowerPoint Template</vt:lpstr>
      <vt:lpstr>2_FS GBU PowerPoint Template</vt:lpstr>
      <vt:lpstr>think-cell Slide</vt:lpstr>
      <vt:lpstr>Unit Testing</vt:lpstr>
      <vt:lpstr>Agenda</vt:lpstr>
      <vt:lpstr>Is unit testing that important ??</vt:lpstr>
      <vt:lpstr>Types</vt:lpstr>
      <vt:lpstr>Black Box</vt:lpstr>
      <vt:lpstr>White Box</vt:lpstr>
      <vt:lpstr>Grey Box</vt:lpstr>
      <vt:lpstr>Objectives</vt:lpstr>
      <vt:lpstr>Challenges</vt:lpstr>
      <vt:lpstr>Unit Testing Approaches</vt:lpstr>
      <vt:lpstr>Unit Test Design</vt:lpstr>
      <vt:lpstr>Best Practices</vt:lpstr>
      <vt:lpstr>Slide 13</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BENCHERIF Aïda (abencher)</dc:creator>
  <cp:lastModifiedBy>lyarragu</cp:lastModifiedBy>
  <cp:revision>292</cp:revision>
  <dcterms:created xsi:type="dcterms:W3CDTF">2015-02-26T10:12:55Z</dcterms:created>
  <dcterms:modified xsi:type="dcterms:W3CDTF">2016-11-29T04:57:27Z</dcterms:modified>
</cp:coreProperties>
</file>