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9.Mockito can not test the following constructs: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classes</a:t>
            </a:r>
          </a:p>
          <a:p>
            <a:r>
              <a:rPr lang="en-US" dirty="0" smtClean="0"/>
              <a:t>anonymous classes</a:t>
            </a:r>
          </a:p>
          <a:p>
            <a:r>
              <a:rPr lang="en-US" dirty="0" smtClean="0"/>
              <a:t>primitive types</a:t>
            </a:r>
          </a:p>
          <a:p>
            <a:r>
              <a:rPr lang="en-US" dirty="0" smtClean="0"/>
              <a:t>All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10. The </a:t>
            </a:r>
            <a:r>
              <a:rPr lang="en-US" sz="3600" dirty="0" err="1" smtClean="0"/>
              <a:t>Whitebox</a:t>
            </a:r>
            <a:r>
              <a:rPr lang="en-US" sz="3600" dirty="0" smtClean="0"/>
              <a:t> utility class is used to retrieve </a:t>
            </a:r>
            <a:r>
              <a:rPr lang="en-US" sz="3600" dirty="0" err="1" smtClean="0"/>
              <a:t>PowerMockito</a:t>
            </a:r>
            <a:r>
              <a:rPr lang="en-US" sz="3600" dirty="0" smtClean="0"/>
              <a:t> mocks?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Expected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 like dependency, but don’t really do anything.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assertThat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smtClean="0"/>
              <a:t>the above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 How do you provide parameters in parameters test cases.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@Parameters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Datapoints</a:t>
            </a:r>
            <a:endParaRPr lang="en-US" dirty="0" smtClean="0"/>
          </a:p>
          <a:p>
            <a:r>
              <a:rPr lang="en-US" dirty="0" smtClean="0"/>
              <a:t>@Parameter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Datapoint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</a:t>
            </a:r>
            <a:r>
              <a:rPr lang="en-US" sz="3200" dirty="0" smtClean="0"/>
              <a:t>. Parameterized tests in </a:t>
            </a:r>
            <a:r>
              <a:rPr lang="en-US" sz="3200" dirty="0" err="1" smtClean="0"/>
              <a:t>Junit</a:t>
            </a:r>
            <a:r>
              <a:rPr lang="en-US" sz="3200" dirty="0" smtClean="0"/>
              <a:t> have an input and a(n) ___________.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</a:t>
            </a:r>
          </a:p>
          <a:p>
            <a:r>
              <a:rPr lang="en-US" dirty="0" smtClean="0"/>
              <a:t>Expected result</a:t>
            </a:r>
          </a:p>
          <a:p>
            <a:r>
              <a:rPr lang="en-US" dirty="0" smtClean="0"/>
              <a:t>Reduction</a:t>
            </a:r>
          </a:p>
          <a:p>
            <a:r>
              <a:rPr lang="en-US" dirty="0" smtClean="0"/>
              <a:t>Secondary Input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3. Mocks are built around existing instances of objects, where as spies create a new instance internally?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True</a:t>
            </a:r>
          </a:p>
          <a:p>
            <a:r>
              <a:rPr lang="en-US" sz="2400" dirty="0" smtClean="0"/>
              <a:t>False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4. SVN requires users to check a local copy of the repository also known as ________.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working copy</a:t>
            </a:r>
          </a:p>
          <a:p>
            <a:r>
              <a:rPr lang="en-US" dirty="0" smtClean="0"/>
              <a:t>A Local repo</a:t>
            </a:r>
          </a:p>
          <a:p>
            <a:r>
              <a:rPr lang="en-US" dirty="0" smtClean="0"/>
              <a:t>A hub</a:t>
            </a:r>
          </a:p>
          <a:p>
            <a:r>
              <a:rPr lang="en-US" dirty="0" smtClean="0"/>
              <a:t>A replication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5. When a conflict has been fixed in SVN, you should mark it as ________.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Resolved</a:t>
            </a:r>
          </a:p>
          <a:p>
            <a:r>
              <a:rPr lang="en-US" dirty="0" smtClean="0"/>
              <a:t>Fixed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6. </a:t>
            </a:r>
            <a:r>
              <a:rPr lang="en-US" sz="3600" dirty="0" err="1" smtClean="0"/>
              <a:t>Mockito</a:t>
            </a:r>
            <a:r>
              <a:rPr lang="en-US" sz="3600" dirty="0" smtClean="0"/>
              <a:t> framework uses when-then </a:t>
            </a:r>
            <a:br>
              <a:rPr lang="en-US" sz="3600" dirty="0" smtClean="0"/>
            </a:br>
            <a:r>
              <a:rPr lang="en-US" sz="3600" dirty="0" smtClean="0"/>
              <a:t>pattern for stubbing behaviors of a mock object?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True</a:t>
            </a:r>
          </a:p>
          <a:p>
            <a:pPr fontAlgn="base"/>
            <a:r>
              <a:rPr lang="en-US" dirty="0" smtClean="0"/>
              <a:t>False</a:t>
            </a:r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7. Stubs are classes that ___________.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written in a different programming language.</a:t>
            </a:r>
          </a:p>
          <a:p>
            <a:r>
              <a:rPr lang="en-US" dirty="0" smtClean="0"/>
              <a:t>act like dependency, but don’t really do anything.</a:t>
            </a:r>
          </a:p>
          <a:p>
            <a:r>
              <a:rPr lang="en-US" dirty="0" smtClean="0"/>
              <a:t>act like dependency and record everything done to them.</a:t>
            </a:r>
          </a:p>
          <a:p>
            <a:r>
              <a:rPr lang="en-US" dirty="0" smtClean="0"/>
              <a:t>Are actual dependencies like databases.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8. ________ is used to do advanced assertions in </a:t>
            </a:r>
            <a:r>
              <a:rPr lang="en-US" sz="3200" dirty="0" err="1" smtClean="0"/>
              <a:t>JUnit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assertMatch</a:t>
            </a:r>
            <a:endParaRPr lang="en-US" dirty="0" smtClean="0"/>
          </a:p>
          <a:p>
            <a:r>
              <a:rPr lang="en-US" dirty="0" err="1" smtClean="0"/>
              <a:t>assertAction</a:t>
            </a:r>
            <a:endParaRPr lang="en-US" dirty="0" smtClean="0"/>
          </a:p>
          <a:p>
            <a:r>
              <a:rPr lang="en-US" dirty="0" err="1" smtClean="0"/>
              <a:t>assertThat</a:t>
            </a:r>
            <a:endParaRPr lang="en-US" dirty="0" smtClean="0"/>
          </a:p>
          <a:p>
            <a:r>
              <a:rPr lang="en-US" dirty="0" err="1" smtClean="0"/>
              <a:t>assertAdvanced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236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Quiz</vt:lpstr>
      <vt:lpstr>1. How do you provide parameters in parameters test cases.</vt:lpstr>
      <vt:lpstr>2. Parameterized tests in Junit have an input and a(n) ___________.</vt:lpstr>
      <vt:lpstr>3. Mocks are built around existing instances of objects, where as spies create a new instance internally?</vt:lpstr>
      <vt:lpstr>4. SVN requires users to check a local copy of the repository also known as ________.</vt:lpstr>
      <vt:lpstr>5. When a conflict has been fixed in SVN, you should mark it as ________.</vt:lpstr>
      <vt:lpstr>6. Mockito framework uses when-then  pattern for stubbing behaviors of a mock object?</vt:lpstr>
      <vt:lpstr>7. Stubs are classes that ___________.</vt:lpstr>
      <vt:lpstr>8. ________ is used to do advanced assertions in JUnit.</vt:lpstr>
      <vt:lpstr>9.Mockito can not test the following constructs:</vt:lpstr>
      <vt:lpstr>10. The Whitebox utility class is used to retrieve PowerMockito mocks?</vt:lpstr>
      <vt:lpstr>Answers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vidavid</dc:creator>
  <cp:lastModifiedBy>Prafulla Shukla</cp:lastModifiedBy>
  <cp:revision>10</cp:revision>
  <dcterms:created xsi:type="dcterms:W3CDTF">2016-12-14T15:57:11Z</dcterms:created>
  <dcterms:modified xsi:type="dcterms:W3CDTF">2016-12-15T04:21:37Z</dcterms:modified>
</cp:coreProperties>
</file>