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4369" r:id="rId3"/>
    <p:sldMasterId id="2147484937" r:id="rId4"/>
    <p:sldMasterId id="2147484952" r:id="rId5"/>
  </p:sldMasterIdLst>
  <p:notesMasterIdLst>
    <p:notesMasterId r:id="rId26"/>
  </p:notesMasterIdLst>
  <p:handoutMasterIdLst>
    <p:handoutMasterId r:id="rId27"/>
  </p:handoutMasterIdLst>
  <p:sldIdLst>
    <p:sldId id="349" r:id="rId6"/>
    <p:sldId id="479" r:id="rId7"/>
    <p:sldId id="480" r:id="rId8"/>
    <p:sldId id="482" r:id="rId9"/>
    <p:sldId id="483" r:id="rId10"/>
    <p:sldId id="485" r:id="rId11"/>
    <p:sldId id="484" r:id="rId12"/>
    <p:sldId id="481" r:id="rId13"/>
    <p:sldId id="488" r:id="rId14"/>
    <p:sldId id="487" r:id="rId15"/>
    <p:sldId id="486" r:id="rId16"/>
    <p:sldId id="489" r:id="rId17"/>
    <p:sldId id="490" r:id="rId18"/>
    <p:sldId id="491" r:id="rId19"/>
    <p:sldId id="492" r:id="rId20"/>
    <p:sldId id="493" r:id="rId21"/>
    <p:sldId id="496" r:id="rId22"/>
    <p:sldId id="494" r:id="rId23"/>
    <p:sldId id="495" r:id="rId24"/>
    <p:sldId id="497" r:id="rId25"/>
  </p:sldIdLst>
  <p:sldSz cx="9906000" cy="6858000" type="A4"/>
  <p:notesSz cx="6797675" cy="9874250"/>
  <p:custDataLst>
    <p:tags r:id="rId28"/>
  </p:custDataLst>
  <p:defaultTextStyle>
    <a:defPPr>
      <a:defRPr lang="de-DE"/>
    </a:defPPr>
    <a:lvl1pPr algn="l" defTabSz="957263" rtl="0" fontAlgn="base">
      <a:spcBef>
        <a:spcPct val="0"/>
      </a:spcBef>
      <a:spcAft>
        <a:spcPct val="0"/>
      </a:spcAft>
      <a:defRPr sz="1900" kern="1200">
        <a:solidFill>
          <a:schemeClr val="tx1"/>
        </a:solidFill>
        <a:latin typeface="Arial" pitchFamily="34" charset="0"/>
        <a:ea typeface="+mn-ea"/>
        <a:cs typeface="Arial" pitchFamily="34" charset="0"/>
      </a:defRPr>
    </a:lvl1pPr>
    <a:lvl2pPr marL="477838" indent="-20638" algn="l" defTabSz="957263" rtl="0" fontAlgn="base">
      <a:spcBef>
        <a:spcPct val="0"/>
      </a:spcBef>
      <a:spcAft>
        <a:spcPct val="0"/>
      </a:spcAft>
      <a:defRPr sz="1900" kern="1200">
        <a:solidFill>
          <a:schemeClr val="tx1"/>
        </a:solidFill>
        <a:latin typeface="Arial" pitchFamily="34" charset="0"/>
        <a:ea typeface="+mn-ea"/>
        <a:cs typeface="Arial" pitchFamily="34" charset="0"/>
      </a:defRPr>
    </a:lvl2pPr>
    <a:lvl3pPr marL="957263" indent="-42863" algn="l" defTabSz="957263" rtl="0" fontAlgn="base">
      <a:spcBef>
        <a:spcPct val="0"/>
      </a:spcBef>
      <a:spcAft>
        <a:spcPct val="0"/>
      </a:spcAft>
      <a:defRPr sz="1900" kern="1200">
        <a:solidFill>
          <a:schemeClr val="tx1"/>
        </a:solidFill>
        <a:latin typeface="Arial" pitchFamily="34" charset="0"/>
        <a:ea typeface="+mn-ea"/>
        <a:cs typeface="Arial" pitchFamily="34" charset="0"/>
      </a:defRPr>
    </a:lvl3pPr>
    <a:lvl4pPr marL="1435100" indent="-63500" algn="l" defTabSz="957263" rtl="0" fontAlgn="base">
      <a:spcBef>
        <a:spcPct val="0"/>
      </a:spcBef>
      <a:spcAft>
        <a:spcPct val="0"/>
      </a:spcAft>
      <a:defRPr sz="1900" kern="1200">
        <a:solidFill>
          <a:schemeClr val="tx1"/>
        </a:solidFill>
        <a:latin typeface="Arial" pitchFamily="34" charset="0"/>
        <a:ea typeface="+mn-ea"/>
        <a:cs typeface="Arial" pitchFamily="34" charset="0"/>
      </a:defRPr>
    </a:lvl4pPr>
    <a:lvl5pPr marL="1914525" indent="-85725" algn="l" defTabSz="957263" rtl="0" fontAlgn="base">
      <a:spcBef>
        <a:spcPct val="0"/>
      </a:spcBef>
      <a:spcAft>
        <a:spcPct val="0"/>
      </a:spcAft>
      <a:defRPr sz="1900" kern="1200">
        <a:solidFill>
          <a:schemeClr val="tx1"/>
        </a:solidFill>
        <a:latin typeface="Arial" pitchFamily="34" charset="0"/>
        <a:ea typeface="+mn-ea"/>
        <a:cs typeface="Arial" pitchFamily="34" charset="0"/>
      </a:defRPr>
    </a:lvl5pPr>
    <a:lvl6pPr marL="2286000" algn="l" defTabSz="914400" rtl="0" eaLnBrk="1" latinLnBrk="0" hangingPunct="1">
      <a:defRPr sz="1900" kern="1200">
        <a:solidFill>
          <a:schemeClr val="tx1"/>
        </a:solidFill>
        <a:latin typeface="Arial" pitchFamily="34" charset="0"/>
        <a:ea typeface="+mn-ea"/>
        <a:cs typeface="Arial" pitchFamily="34" charset="0"/>
      </a:defRPr>
    </a:lvl6pPr>
    <a:lvl7pPr marL="2743200" algn="l" defTabSz="914400" rtl="0" eaLnBrk="1" latinLnBrk="0" hangingPunct="1">
      <a:defRPr sz="1900" kern="1200">
        <a:solidFill>
          <a:schemeClr val="tx1"/>
        </a:solidFill>
        <a:latin typeface="Arial" pitchFamily="34" charset="0"/>
        <a:ea typeface="+mn-ea"/>
        <a:cs typeface="Arial" pitchFamily="34" charset="0"/>
      </a:defRPr>
    </a:lvl7pPr>
    <a:lvl8pPr marL="3200400" algn="l" defTabSz="914400" rtl="0" eaLnBrk="1" latinLnBrk="0" hangingPunct="1">
      <a:defRPr sz="1900" kern="1200">
        <a:solidFill>
          <a:schemeClr val="tx1"/>
        </a:solidFill>
        <a:latin typeface="Arial" pitchFamily="34" charset="0"/>
        <a:ea typeface="+mn-ea"/>
        <a:cs typeface="Arial" pitchFamily="34" charset="0"/>
      </a:defRPr>
    </a:lvl8pPr>
    <a:lvl9pPr marL="3657600" algn="l" defTabSz="914400" rtl="0" eaLnBrk="1" latinLnBrk="0" hangingPunct="1">
      <a:defRPr sz="1900"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xmlns="">
        <p15:guide id="1" orient="horz">
          <p15:clr>
            <a:srgbClr val="A4A3A4"/>
          </p15:clr>
        </p15:guide>
        <p15:guide id="2" pos="5957">
          <p15:clr>
            <a:srgbClr val="A4A3A4"/>
          </p15:clr>
        </p15:guide>
      </p15:sldGuideLst>
    </p:ext>
    <p:ext uri="{2D200454-40CA-4A62-9FC3-DE9A4176ACB9}">
      <p15:notesGuideLst xmlns:p15="http://schemas.microsoft.com/office/powerpoint/2012/main" xmlns="">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484848"/>
    <a:srgbClr val="DDF6FF"/>
    <a:srgbClr val="FFFFFF"/>
    <a:srgbClr val="A2BFAF"/>
    <a:srgbClr val="ACB7B2"/>
    <a:srgbClr val="AF1C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9" autoAdjust="0"/>
    <p:restoredTop sz="87132" autoAdjust="0"/>
  </p:normalViewPr>
  <p:slideViewPr>
    <p:cSldViewPr snapToGrid="0">
      <p:cViewPr varScale="1">
        <p:scale>
          <a:sx n="88" d="100"/>
          <a:sy n="88" d="100"/>
        </p:scale>
        <p:origin x="-1224" y="-108"/>
      </p:cViewPr>
      <p:guideLst>
        <p:guide orient="horz"/>
        <p:guide pos="595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3432" y="-114"/>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97675" cy="493713"/>
          </a:xfrm>
          <a:prstGeom prst="rect">
            <a:avLst/>
          </a:prstGeom>
        </p:spPr>
        <p:txBody>
          <a:bodyPr vert="horz" lIns="34625" tIns="34625" rIns="242374" bIns="34625" rtlCol="0" anchor="ctr"/>
          <a:lstStyle>
            <a:lvl1pPr algn="r" defTabSz="957756" fontAlgn="auto">
              <a:spcBef>
                <a:spcPts val="0"/>
              </a:spcBef>
              <a:spcAft>
                <a:spcPts val="0"/>
              </a:spcAft>
              <a:defRPr sz="1500"/>
            </a:lvl1pPr>
          </a:lstStyle>
          <a:p>
            <a:pPr>
              <a:defRPr/>
            </a:pPr>
            <a:endParaRPr lang="de-DE"/>
          </a:p>
        </p:txBody>
      </p:sp>
      <p:sp>
        <p:nvSpPr>
          <p:cNvPr id="4" name="Footer Placeholder 3"/>
          <p:cNvSpPr>
            <a:spLocks noGrp="1"/>
          </p:cNvSpPr>
          <p:nvPr>
            <p:ph type="ftr" sz="quarter" idx="2"/>
          </p:nvPr>
        </p:nvSpPr>
        <p:spPr>
          <a:xfrm>
            <a:off x="0" y="9378950"/>
            <a:ext cx="2946400" cy="493713"/>
          </a:xfrm>
          <a:prstGeom prst="rect">
            <a:avLst/>
          </a:prstGeom>
        </p:spPr>
        <p:txBody>
          <a:bodyPr vert="horz" lIns="87947" tIns="43973" rIns="87947" bIns="43973" rtlCol="0" anchor="b"/>
          <a:lstStyle>
            <a:lvl1pPr algn="l" defTabSz="957756" fontAlgn="auto">
              <a:spcBef>
                <a:spcPts val="0"/>
              </a:spcBef>
              <a:spcAft>
                <a:spcPts val="0"/>
              </a:spcAft>
              <a:defRPr sz="800"/>
            </a:lvl1pPr>
          </a:lstStyle>
          <a:p>
            <a:pPr>
              <a:defRPr/>
            </a:pPr>
            <a:r>
              <a:rPr lang="de-DE"/>
              <a:t>© 2014 Capgemini. All </a:t>
            </a:r>
            <a:r>
              <a:rPr lang="de-DE" err="1"/>
              <a:t>rights</a:t>
            </a:r>
            <a:r>
              <a:rPr lang="de-DE"/>
              <a:t> </a:t>
            </a:r>
            <a:r>
              <a:rPr lang="de-DE" err="1"/>
              <a:t>reserved</a:t>
            </a:r>
            <a:r>
              <a:rPr lang="de-DE"/>
              <a:t>.</a:t>
            </a:r>
          </a:p>
        </p:txBody>
      </p:sp>
      <p:sp>
        <p:nvSpPr>
          <p:cNvPr id="5" name="Slide Number Placeholder 4"/>
          <p:cNvSpPr>
            <a:spLocks noGrp="1"/>
          </p:cNvSpPr>
          <p:nvPr>
            <p:ph type="sldNum" sz="quarter" idx="3"/>
          </p:nvPr>
        </p:nvSpPr>
        <p:spPr>
          <a:xfrm>
            <a:off x="3849688" y="9378950"/>
            <a:ext cx="2946400" cy="493713"/>
          </a:xfrm>
          <a:prstGeom prst="rect">
            <a:avLst/>
          </a:prstGeom>
        </p:spPr>
        <p:txBody>
          <a:bodyPr vert="horz" lIns="87947" tIns="43973" rIns="87947" bIns="43973" rtlCol="0" anchor="b"/>
          <a:lstStyle>
            <a:lvl1pPr algn="r" defTabSz="957756" fontAlgn="auto">
              <a:spcBef>
                <a:spcPts val="0"/>
              </a:spcBef>
              <a:spcAft>
                <a:spcPts val="0"/>
              </a:spcAft>
              <a:defRPr sz="800"/>
            </a:lvl1pPr>
          </a:lstStyle>
          <a:p>
            <a:pPr>
              <a:defRPr/>
            </a:pPr>
            <a:fld id="{9804F480-B1FA-400E-BAC2-A39FC5D72419}" type="slidenum">
              <a:rPr lang="de-DE"/>
              <a:pPr>
                <a:defRPr/>
              </a:pPr>
              <a:t>‹#›</a:t>
            </a:fld>
            <a:endParaRPr lang="de-DE" dirty="0"/>
          </a:p>
        </p:txBody>
      </p:sp>
    </p:spTree>
    <p:extLst>
      <p:ext uri="{BB962C8B-B14F-4D97-AF65-F5344CB8AC3E}">
        <p14:creationId xmlns:p14="http://schemas.microsoft.com/office/powerpoint/2010/main" val="213850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5264" tIns="47632" rIns="95264" bIns="47632" rtlCol="0"/>
          <a:lstStyle>
            <a:lvl1pPr algn="l" defTabSz="957756" fontAlgn="auto">
              <a:spcBef>
                <a:spcPts val="0"/>
              </a:spcBef>
              <a:spcAft>
                <a:spcPts val="0"/>
              </a:spcAft>
              <a:defRPr sz="1300">
                <a:latin typeface="+mn-lt"/>
                <a:cs typeface="+mn-cs"/>
              </a:defRPr>
            </a:lvl1pPr>
          </a:lstStyle>
          <a:p>
            <a:pPr>
              <a:defRPr/>
            </a:pPr>
            <a:endParaRPr lang="en-US" dirty="0"/>
          </a:p>
        </p:txBody>
      </p:sp>
      <p:sp>
        <p:nvSpPr>
          <p:cNvPr id="3" name="Date Placeholder 2"/>
          <p:cNvSpPr>
            <a:spLocks noGrp="1"/>
          </p:cNvSpPr>
          <p:nvPr>
            <p:ph type="dt" idx="1"/>
          </p:nvPr>
        </p:nvSpPr>
        <p:spPr>
          <a:xfrm>
            <a:off x="3849688" y="0"/>
            <a:ext cx="2946400" cy="493713"/>
          </a:xfrm>
          <a:prstGeom prst="rect">
            <a:avLst/>
          </a:prstGeom>
        </p:spPr>
        <p:txBody>
          <a:bodyPr vert="horz" lIns="95264" tIns="47632" rIns="95264" bIns="47632" rtlCol="0"/>
          <a:lstStyle>
            <a:lvl1pPr algn="r" defTabSz="957756" fontAlgn="auto">
              <a:spcBef>
                <a:spcPts val="0"/>
              </a:spcBef>
              <a:spcAft>
                <a:spcPts val="0"/>
              </a:spcAft>
              <a:defRPr sz="1300">
                <a:latin typeface="+mn-lt"/>
                <a:cs typeface="+mn-cs"/>
              </a:defRPr>
            </a:lvl1pPr>
          </a:lstStyle>
          <a:p>
            <a:pPr>
              <a:defRPr/>
            </a:pPr>
            <a:fld id="{CB3E1EEA-7F76-4D7B-9922-CE05F7EEA64E}" type="datetimeFigureOut">
              <a:rPr lang="en-US"/>
              <a:pPr>
                <a:defRPr/>
              </a:pPr>
              <a:t>12/7/2016</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pPr lvl="0"/>
            <a:endParaRPr lang="de-DE" noProof="0"/>
          </a:p>
        </p:txBody>
      </p:sp>
      <p:sp>
        <p:nvSpPr>
          <p:cNvPr id="5" name="Notes Placeholder 4"/>
          <p:cNvSpPr>
            <a:spLocks noGrp="1"/>
          </p:cNvSpPr>
          <p:nvPr>
            <p:ph type="body" sz="quarter" idx="3"/>
          </p:nvPr>
        </p:nvSpPr>
        <p:spPr>
          <a:xfrm>
            <a:off x="679450" y="4689475"/>
            <a:ext cx="5438775" cy="4443413"/>
          </a:xfrm>
          <a:prstGeom prst="rect">
            <a:avLst/>
          </a:prstGeom>
        </p:spPr>
        <p:txBody>
          <a:bodyPr vert="horz" lIns="95264" tIns="47632" rIns="95264" bIns="4763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378950"/>
            <a:ext cx="2946400" cy="493713"/>
          </a:xfrm>
          <a:prstGeom prst="rect">
            <a:avLst/>
          </a:prstGeom>
        </p:spPr>
        <p:txBody>
          <a:bodyPr vert="horz" lIns="95264" tIns="47632" rIns="95264" bIns="47632" rtlCol="0" anchor="b"/>
          <a:lstStyle>
            <a:lvl1pPr algn="l" defTabSz="957756" fontAlgn="auto">
              <a:spcBef>
                <a:spcPts val="0"/>
              </a:spcBef>
              <a:spcAft>
                <a:spcPts val="0"/>
              </a:spcAft>
              <a:defRPr sz="13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49688" y="9378950"/>
            <a:ext cx="2946400" cy="493713"/>
          </a:xfrm>
          <a:prstGeom prst="rect">
            <a:avLst/>
          </a:prstGeom>
        </p:spPr>
        <p:txBody>
          <a:bodyPr vert="horz" lIns="95264" tIns="47632" rIns="95264" bIns="47632" rtlCol="0" anchor="b"/>
          <a:lstStyle>
            <a:lvl1pPr algn="r" defTabSz="957756" fontAlgn="auto">
              <a:spcBef>
                <a:spcPts val="0"/>
              </a:spcBef>
              <a:spcAft>
                <a:spcPts val="0"/>
              </a:spcAft>
              <a:defRPr sz="1300">
                <a:latin typeface="+mn-lt"/>
                <a:cs typeface="+mn-cs"/>
              </a:defRPr>
            </a:lvl1pPr>
          </a:lstStyle>
          <a:p>
            <a:pPr>
              <a:defRPr/>
            </a:pPr>
            <a:fld id="{54CB784F-14E9-4575-A7F7-9B4806496024}" type="slidenum">
              <a:rPr lang="en-US"/>
              <a:pPr>
                <a:defRPr/>
              </a:pPr>
              <a:t>‹#›</a:t>
            </a:fld>
            <a:endParaRPr lang="en-US" dirty="0"/>
          </a:p>
        </p:txBody>
      </p:sp>
    </p:spTree>
    <p:extLst>
      <p:ext uri="{BB962C8B-B14F-4D97-AF65-F5344CB8AC3E}">
        <p14:creationId xmlns:p14="http://schemas.microsoft.com/office/powerpoint/2010/main" val="1498115009"/>
      </p:ext>
    </p:extLst>
  </p:cSld>
  <p:clrMap bg1="lt1" tx1="dk1" bg2="lt2" tx2="dk2" accent1="accent1" accent2="accent2" accent3="accent3" accent4="accent4" accent5="accent5" accent6="accent6" hlink="hlink" folHlink="folHlink"/>
  <p:hf hdr="0" ftr="0" dt="0"/>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987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Espace réservé du numéro de diapositive 3"/>
          <p:cNvSpPr>
            <a:spLocks noGrp="1"/>
          </p:cNvSpPr>
          <p:nvPr>
            <p:ph type="sldNum" sz="quarter" idx="5"/>
          </p:nvPr>
        </p:nvSpPr>
        <p:spPr/>
        <p:txBody>
          <a:bodyPr/>
          <a:lstStyle/>
          <a:p>
            <a:pPr>
              <a:defRPr/>
            </a:pPr>
            <a:fld id="{A63B3E4F-125E-45D4-934E-EFA41B2C38F6}" type="slidenum">
              <a:rPr lang="en-US" smtClean="0"/>
              <a:pPr>
                <a:defRPr/>
              </a:pPr>
              <a:t>1</a:t>
            </a:fld>
            <a:endParaRPr lang="en-US" dirty="0"/>
          </a:p>
        </p:txBody>
      </p:sp>
    </p:spTree>
    <p:extLst>
      <p:ext uri="{BB962C8B-B14F-4D97-AF65-F5344CB8AC3E}">
        <p14:creationId xmlns:p14="http://schemas.microsoft.com/office/powerpoint/2010/main" val="1116663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0899"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
        <p:nvSpPr>
          <p:cNvPr id="5" name="Espace réservé du numéro de diapositive 4"/>
          <p:cNvSpPr>
            <a:spLocks noGrp="1"/>
          </p:cNvSpPr>
          <p:nvPr>
            <p:ph type="sldNum" sz="quarter" idx="5"/>
          </p:nvPr>
        </p:nvSpPr>
        <p:spPr/>
        <p:txBody>
          <a:bodyPr/>
          <a:lstStyle/>
          <a:p>
            <a:pPr>
              <a:defRPr/>
            </a:pPr>
            <a:fld id="{E67102FA-E59B-4754-A0D9-D692BDB258C9}" type="slidenum">
              <a:rPr lang="en-US" smtClean="0"/>
              <a:pPr>
                <a:defRPr/>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10.xml"/><Relationship Id="rId7" Type="http://schemas.openxmlformats.org/officeDocument/2006/relationships/image" Target="../media/image3.jpeg"/><Relationship Id="rId12" Type="http://schemas.openxmlformats.org/officeDocument/2006/relationships/image" Target="../media/image6.pn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slideMaster" Target="../slideMasters/slideMaster1.xml"/><Relationship Id="rId11" Type="http://schemas.openxmlformats.org/officeDocument/2006/relationships/image" Target="../media/image5.emf"/><Relationship Id="rId5" Type="http://schemas.openxmlformats.org/officeDocument/2006/relationships/tags" Target="../tags/tag12.xml"/><Relationship Id="rId10" Type="http://schemas.openxmlformats.org/officeDocument/2006/relationships/image" Target="../media/image4.jpeg"/><Relationship Id="rId4" Type="http://schemas.openxmlformats.org/officeDocument/2006/relationships/tags" Target="../tags/tag11.xml"/><Relationship Id="rId9"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10.png"/><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oleObject" Target="../embeddings/oleObject16.bin"/><Relationship Id="rId2" Type="http://schemas.openxmlformats.org/officeDocument/2006/relationships/tags" Target="../tags/tag54.xml"/><Relationship Id="rId1" Type="http://schemas.openxmlformats.org/officeDocument/2006/relationships/vmlDrawing" Target="../drawings/vmlDrawing10.vml"/><Relationship Id="rId6" Type="http://schemas.openxmlformats.org/officeDocument/2006/relationships/tags" Target="../tags/tag58.xml"/><Relationship Id="rId11" Type="http://schemas.openxmlformats.org/officeDocument/2006/relationships/image" Target="../media/image2.jpeg"/><Relationship Id="rId5" Type="http://schemas.openxmlformats.org/officeDocument/2006/relationships/tags" Target="../tags/tag57.xml"/><Relationship Id="rId10" Type="http://schemas.openxmlformats.org/officeDocument/2006/relationships/image" Target="../media/image1.emf"/><Relationship Id="rId4" Type="http://schemas.openxmlformats.org/officeDocument/2006/relationships/tags" Target="../tags/tag56.xml"/><Relationship Id="rId9" Type="http://schemas.openxmlformats.org/officeDocument/2006/relationships/oleObject" Target="../embeddings/oleObject15.bin"/></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tags" Target="../tags/tag80.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tags" Target="../tags/tag70.xml"/><Relationship Id="rId21" Type="http://schemas.openxmlformats.org/officeDocument/2006/relationships/image" Target="../media/image12.png"/><Relationship Id="rId7" Type="http://schemas.openxmlformats.org/officeDocument/2006/relationships/tags" Target="../tags/tag74.xml"/><Relationship Id="rId12" Type="http://schemas.openxmlformats.org/officeDocument/2006/relationships/tags" Target="../tags/tag79.xml"/><Relationship Id="rId17" Type="http://schemas.openxmlformats.org/officeDocument/2006/relationships/image" Target="../media/image5.emf"/><Relationship Id="rId25" Type="http://schemas.openxmlformats.org/officeDocument/2006/relationships/image" Target="../media/image14.png"/><Relationship Id="rId33" Type="http://schemas.openxmlformats.org/officeDocument/2006/relationships/image" Target="../media/image17.png"/><Relationship Id="rId2" Type="http://schemas.openxmlformats.org/officeDocument/2006/relationships/tags" Target="../tags/tag69.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29" Type="http://schemas.openxmlformats.org/officeDocument/2006/relationships/oleObject" Target="../embeddings/oleObject19.bin"/><Relationship Id="rId1" Type="http://schemas.openxmlformats.org/officeDocument/2006/relationships/vmlDrawing" Target="../drawings/vmlDrawing12.vml"/><Relationship Id="rId6" Type="http://schemas.openxmlformats.org/officeDocument/2006/relationships/tags" Target="../tags/tag73.xml"/><Relationship Id="rId11" Type="http://schemas.openxmlformats.org/officeDocument/2006/relationships/tags" Target="../tags/tag78.xml"/><Relationship Id="rId24" Type="http://schemas.openxmlformats.org/officeDocument/2006/relationships/hyperlink" Target="http://www.youtube.com/capgemini" TargetMode="External"/><Relationship Id="rId32" Type="http://schemas.openxmlformats.org/officeDocument/2006/relationships/hyperlink" Target="http://www.capgemini.com/" TargetMode="External"/><Relationship Id="rId5" Type="http://schemas.openxmlformats.org/officeDocument/2006/relationships/tags" Target="../tags/tag72.xml"/><Relationship Id="rId15" Type="http://schemas.openxmlformats.org/officeDocument/2006/relationships/oleObject" Target="../embeddings/oleObject18.bin"/><Relationship Id="rId23" Type="http://schemas.openxmlformats.org/officeDocument/2006/relationships/image" Target="../media/image13.png"/><Relationship Id="rId28" Type="http://schemas.openxmlformats.org/officeDocument/2006/relationships/image" Target="../media/image16.jpeg"/><Relationship Id="rId10" Type="http://schemas.openxmlformats.org/officeDocument/2006/relationships/tags" Target="../tags/tag77.xml"/><Relationship Id="rId19" Type="http://schemas.openxmlformats.org/officeDocument/2006/relationships/image" Target="../media/image11.png"/><Relationship Id="rId31" Type="http://schemas.openxmlformats.org/officeDocument/2006/relationships/hyperlink" Target="http://www.capgemini.com/about/how-we-work/rightshorer" TargetMode="Externa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slideMaster" Target="../slideMasters/slideMaster2.xml"/><Relationship Id="rId22" Type="http://schemas.openxmlformats.org/officeDocument/2006/relationships/hyperlink" Target="http://www.twitter.com/capgemini" TargetMode="External"/><Relationship Id="rId27" Type="http://schemas.openxmlformats.org/officeDocument/2006/relationships/image" Target="../media/image15.gif"/><Relationship Id="rId30" Type="http://schemas.openxmlformats.org/officeDocument/2006/relationships/hyperlink" Target="http://www.capgemini.com/about/how-we-work/the-collaborative-business-experiencetm" TargetMode="Externa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tags" Target="../tags/tag82.xml"/><Relationship Id="rId21" Type="http://schemas.openxmlformats.org/officeDocument/2006/relationships/image" Target="../media/image12.png"/><Relationship Id="rId34" Type="http://schemas.openxmlformats.org/officeDocument/2006/relationships/image" Target="../media/image18.png"/><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image" Target="../media/image5.emf"/><Relationship Id="rId25" Type="http://schemas.openxmlformats.org/officeDocument/2006/relationships/image" Target="../media/image14.png"/><Relationship Id="rId33" Type="http://schemas.openxmlformats.org/officeDocument/2006/relationships/image" Target="../media/image17.png"/><Relationship Id="rId2" Type="http://schemas.openxmlformats.org/officeDocument/2006/relationships/tags" Target="../tags/tag81.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29" Type="http://schemas.openxmlformats.org/officeDocument/2006/relationships/oleObject" Target="../embeddings/oleObject21.bin"/><Relationship Id="rId1" Type="http://schemas.openxmlformats.org/officeDocument/2006/relationships/vmlDrawing" Target="../drawings/vmlDrawing13.vml"/><Relationship Id="rId6" Type="http://schemas.openxmlformats.org/officeDocument/2006/relationships/tags" Target="../tags/tag85.xml"/><Relationship Id="rId11" Type="http://schemas.openxmlformats.org/officeDocument/2006/relationships/tags" Target="../tags/tag90.xml"/><Relationship Id="rId24" Type="http://schemas.openxmlformats.org/officeDocument/2006/relationships/hyperlink" Target="http://www.youtube.com/capgemini" TargetMode="External"/><Relationship Id="rId32" Type="http://schemas.openxmlformats.org/officeDocument/2006/relationships/hyperlink" Target="http://www.capgemini.com/" TargetMode="External"/><Relationship Id="rId5" Type="http://schemas.openxmlformats.org/officeDocument/2006/relationships/tags" Target="../tags/tag84.xml"/><Relationship Id="rId15" Type="http://schemas.openxmlformats.org/officeDocument/2006/relationships/oleObject" Target="../embeddings/oleObject20.bin"/><Relationship Id="rId23" Type="http://schemas.openxmlformats.org/officeDocument/2006/relationships/image" Target="../media/image13.png"/><Relationship Id="rId28" Type="http://schemas.openxmlformats.org/officeDocument/2006/relationships/image" Target="../media/image16.jpeg"/><Relationship Id="rId10" Type="http://schemas.openxmlformats.org/officeDocument/2006/relationships/tags" Target="../tags/tag89.xml"/><Relationship Id="rId19" Type="http://schemas.openxmlformats.org/officeDocument/2006/relationships/image" Target="../media/image11.png"/><Relationship Id="rId31" Type="http://schemas.openxmlformats.org/officeDocument/2006/relationships/hyperlink" Target="http://www.capgemini.com/about/how-we-work/rightshorer" TargetMode="Externa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slideMaster" Target="../slideMasters/slideMaster2.xml"/><Relationship Id="rId22" Type="http://schemas.openxmlformats.org/officeDocument/2006/relationships/hyperlink" Target="http://www.twitter.com/capgemini" TargetMode="External"/><Relationship Id="rId27" Type="http://schemas.openxmlformats.org/officeDocument/2006/relationships/image" Target="../media/image15.gif"/><Relationship Id="rId30" Type="http://schemas.openxmlformats.org/officeDocument/2006/relationships/hyperlink" Target="http://www.capgemini.com/about/how-we-work/the-collaborative-business-experiencetm" TargetMode="Externa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slideMaster" Target="../slideMasters/slideMaster2.xml"/><Relationship Id="rId18" Type="http://schemas.openxmlformats.org/officeDocument/2006/relationships/image" Target="../media/image11.png"/><Relationship Id="rId26" Type="http://schemas.openxmlformats.org/officeDocument/2006/relationships/image" Target="../media/image15.gif"/><Relationship Id="rId3" Type="http://schemas.openxmlformats.org/officeDocument/2006/relationships/tags" Target="../tags/tag94.xml"/><Relationship Id="rId21" Type="http://schemas.openxmlformats.org/officeDocument/2006/relationships/hyperlink" Target="http://www.twitter.com/capgemini" TargetMode="External"/><Relationship Id="rId7" Type="http://schemas.openxmlformats.org/officeDocument/2006/relationships/tags" Target="../tags/tag98.xml"/><Relationship Id="rId12" Type="http://schemas.openxmlformats.org/officeDocument/2006/relationships/tags" Target="../tags/tag103.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tags" Target="../tags/tag93.xml"/><Relationship Id="rId16" Type="http://schemas.openxmlformats.org/officeDocument/2006/relationships/image" Target="../media/image5.emf"/><Relationship Id="rId20" Type="http://schemas.openxmlformats.org/officeDocument/2006/relationships/image" Target="../media/image12.png"/><Relationship Id="rId1" Type="http://schemas.openxmlformats.org/officeDocument/2006/relationships/vmlDrawing" Target="../drawings/vmlDrawing14.vml"/><Relationship Id="rId6" Type="http://schemas.openxmlformats.org/officeDocument/2006/relationships/tags" Target="../tags/tag97.xml"/><Relationship Id="rId11" Type="http://schemas.openxmlformats.org/officeDocument/2006/relationships/tags" Target="../tags/tag102.xml"/><Relationship Id="rId24" Type="http://schemas.openxmlformats.org/officeDocument/2006/relationships/image" Target="../media/image14.png"/><Relationship Id="rId5" Type="http://schemas.openxmlformats.org/officeDocument/2006/relationships/tags" Target="../tags/tag96.xml"/><Relationship Id="rId15" Type="http://schemas.openxmlformats.org/officeDocument/2006/relationships/image" Target="../media/image1.emf"/><Relationship Id="rId23" Type="http://schemas.openxmlformats.org/officeDocument/2006/relationships/hyperlink" Target="http://www.youtube.com/capgemini" TargetMode="External"/><Relationship Id="rId28" Type="http://schemas.openxmlformats.org/officeDocument/2006/relationships/oleObject" Target="../embeddings/oleObject23.bin"/><Relationship Id="rId10" Type="http://schemas.openxmlformats.org/officeDocument/2006/relationships/tags" Target="../tags/tag101.xml"/><Relationship Id="rId19" Type="http://schemas.openxmlformats.org/officeDocument/2006/relationships/hyperlink" Target="http://www.linkedin.com/company/capgemini" TargetMode="External"/><Relationship Id="rId4" Type="http://schemas.openxmlformats.org/officeDocument/2006/relationships/tags" Target="../tags/tag95.xml"/><Relationship Id="rId9" Type="http://schemas.openxmlformats.org/officeDocument/2006/relationships/tags" Target="../tags/tag100.xml"/><Relationship Id="rId14" Type="http://schemas.openxmlformats.org/officeDocument/2006/relationships/oleObject" Target="../embeddings/oleObject22.bin"/><Relationship Id="rId22" Type="http://schemas.openxmlformats.org/officeDocument/2006/relationships/image" Target="../media/image13.png"/><Relationship Id="rId27" Type="http://schemas.openxmlformats.org/officeDocument/2006/relationships/image" Target="../media/image16.jpe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Master" Target="../slideMasters/slideMaster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14.xml"/><Relationship Id="rId7" Type="http://schemas.openxmlformats.org/officeDocument/2006/relationships/image" Target="../media/image7.jpeg"/><Relationship Id="rId2" Type="http://schemas.openxmlformats.org/officeDocument/2006/relationships/tags" Target="../tags/tag13.xml"/><Relationship Id="rId1" Type="http://schemas.openxmlformats.org/officeDocument/2006/relationships/vmlDrawing" Target="../drawings/vmlDrawing3.vml"/><Relationship Id="rId6" Type="http://schemas.openxmlformats.org/officeDocument/2006/relationships/slideMaster" Target="../slideMasters/slideMaster1.xml"/><Relationship Id="rId11" Type="http://schemas.openxmlformats.org/officeDocument/2006/relationships/image" Target="../media/image5.emf"/><Relationship Id="rId5" Type="http://schemas.openxmlformats.org/officeDocument/2006/relationships/tags" Target="../tags/tag16.xml"/><Relationship Id="rId10" Type="http://schemas.openxmlformats.org/officeDocument/2006/relationships/image" Target="../media/image1.emf"/><Relationship Id="rId4" Type="http://schemas.openxmlformats.org/officeDocument/2006/relationships/tags" Target="../tags/tag15.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Master" Target="../slideMasters/slideMaster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18.xml"/><Relationship Id="rId7" Type="http://schemas.openxmlformats.org/officeDocument/2006/relationships/image" Target="../media/image8.jpeg"/><Relationship Id="rId2" Type="http://schemas.openxmlformats.org/officeDocument/2006/relationships/tags" Target="../tags/tag17.xml"/><Relationship Id="rId1" Type="http://schemas.openxmlformats.org/officeDocument/2006/relationships/vmlDrawing" Target="../drawings/vmlDrawing4.vml"/><Relationship Id="rId6" Type="http://schemas.openxmlformats.org/officeDocument/2006/relationships/slideMaster" Target="../slideMasters/slideMaster1.xml"/><Relationship Id="rId11" Type="http://schemas.openxmlformats.org/officeDocument/2006/relationships/image" Target="../media/image5.emf"/><Relationship Id="rId5" Type="http://schemas.openxmlformats.org/officeDocument/2006/relationships/tags" Target="../tags/tag20.xml"/><Relationship Id="rId10" Type="http://schemas.openxmlformats.org/officeDocument/2006/relationships/image" Target="../media/image1.emf"/><Relationship Id="rId4" Type="http://schemas.openxmlformats.org/officeDocument/2006/relationships/tags" Target="../tags/tag19.xml"/><Relationship Id="rId9"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oleObject" Target="../embeddings/oleObject6.bin"/><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image" Target="../media/image2.jpeg"/><Relationship Id="rId2" Type="http://schemas.openxmlformats.org/officeDocument/2006/relationships/tags" Target="../tags/tag21.xml"/><Relationship Id="rId1" Type="http://schemas.openxmlformats.org/officeDocument/2006/relationships/vmlDrawing" Target="../drawings/vmlDrawing5.vml"/><Relationship Id="rId6" Type="http://schemas.openxmlformats.org/officeDocument/2006/relationships/tags" Target="../tags/tag25.xml"/><Relationship Id="rId11" Type="http://schemas.openxmlformats.org/officeDocument/2006/relationships/image" Target="../media/image1.emf"/><Relationship Id="rId5" Type="http://schemas.openxmlformats.org/officeDocument/2006/relationships/tags" Target="../tags/tag24.xml"/><Relationship Id="rId10" Type="http://schemas.openxmlformats.org/officeDocument/2006/relationships/oleObject" Target="../embeddings/oleObject5.bin"/><Relationship Id="rId4" Type="http://schemas.openxmlformats.org/officeDocument/2006/relationships/tags" Target="../tags/tag23.xml"/><Relationship Id="rId9" Type="http://schemas.openxmlformats.org/officeDocument/2006/relationships/slideMaster" Target="../slideMasters/slideMaster1.xml"/><Relationship Id="rId14" Type="http://schemas.openxmlformats.org/officeDocument/2006/relationships/image" Target="../media/image9.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Master" Target="../slideMasters/slideMaster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oleObject" Target="../embeddings/oleObject8.bin"/><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11" Type="http://schemas.openxmlformats.org/officeDocument/2006/relationships/image" Target="../media/image2.jpeg"/><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7.bin"/></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oleObject" Target="../embeddings/oleObject10.bin"/><Relationship Id="rId2" Type="http://schemas.openxmlformats.org/officeDocument/2006/relationships/tags" Target="../tags/tag34.xml"/><Relationship Id="rId1" Type="http://schemas.openxmlformats.org/officeDocument/2006/relationships/vmlDrawing" Target="../drawings/vmlDrawing7.vml"/><Relationship Id="rId6" Type="http://schemas.openxmlformats.org/officeDocument/2006/relationships/tags" Target="../tags/tag38.xml"/><Relationship Id="rId11" Type="http://schemas.openxmlformats.org/officeDocument/2006/relationships/image" Target="../media/image2.jpeg"/><Relationship Id="rId5" Type="http://schemas.openxmlformats.org/officeDocument/2006/relationships/tags" Target="../tags/tag37.xml"/><Relationship Id="rId10" Type="http://schemas.openxmlformats.org/officeDocument/2006/relationships/image" Target="../media/image1.emf"/><Relationship Id="rId4" Type="http://schemas.openxmlformats.org/officeDocument/2006/relationships/tags" Target="../tags/tag36.xml"/><Relationship Id="rId9" Type="http://schemas.openxmlformats.org/officeDocument/2006/relationships/oleObject" Target="../embeddings/oleObject9.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oleObject" Target="../embeddings/oleObject12.bin"/><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image" Target="../media/image2.jpeg"/><Relationship Id="rId2" Type="http://schemas.openxmlformats.org/officeDocument/2006/relationships/tags" Target="../tags/tag40.xml"/><Relationship Id="rId1" Type="http://schemas.openxmlformats.org/officeDocument/2006/relationships/vmlDrawing" Target="../drawings/vmlDrawing8.vml"/><Relationship Id="rId6" Type="http://schemas.openxmlformats.org/officeDocument/2006/relationships/tags" Target="../tags/tag44.xml"/><Relationship Id="rId11" Type="http://schemas.openxmlformats.org/officeDocument/2006/relationships/image" Target="../media/image1.emf"/><Relationship Id="rId5" Type="http://schemas.openxmlformats.org/officeDocument/2006/relationships/tags" Target="../tags/tag43.xml"/><Relationship Id="rId10" Type="http://schemas.openxmlformats.org/officeDocument/2006/relationships/oleObject" Target="../embeddings/oleObject11.bin"/><Relationship Id="rId4" Type="http://schemas.openxmlformats.org/officeDocument/2006/relationships/tags" Target="../tags/tag42.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oleObject" Target="../embeddings/oleObject14.bin"/><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image" Target="../media/image2.jpeg"/><Relationship Id="rId2" Type="http://schemas.openxmlformats.org/officeDocument/2006/relationships/tags" Target="../tags/tag47.xml"/><Relationship Id="rId1" Type="http://schemas.openxmlformats.org/officeDocument/2006/relationships/vmlDrawing" Target="../drawings/vmlDrawing9.vml"/><Relationship Id="rId6" Type="http://schemas.openxmlformats.org/officeDocument/2006/relationships/tags" Target="../tags/tag51.xml"/><Relationship Id="rId11" Type="http://schemas.openxmlformats.org/officeDocument/2006/relationships/image" Target="../media/image1.emf"/><Relationship Id="rId5" Type="http://schemas.openxmlformats.org/officeDocument/2006/relationships/tags" Target="../tags/tag50.xml"/><Relationship Id="rId10" Type="http://schemas.openxmlformats.org/officeDocument/2006/relationships/oleObject" Target="../embeddings/oleObject13.bin"/><Relationship Id="rId4" Type="http://schemas.openxmlformats.org/officeDocument/2006/relationships/tags" Target="../tags/tag49.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Picture 2" descr="http://wallpapers-free.co.uk/backgrounds/buildings_and_landmarks/cityscapes/Yamuna-River-Agra-Uttar-Pradesh-India.jpg"/>
          <p:cNvPicPr>
            <a:picLocks noChangeAspect="1" noChangeArrowheads="1"/>
          </p:cNvPicPr>
          <p:nvPr userDrawn="1"/>
        </p:nvPicPr>
        <p:blipFill>
          <a:blip r:embed="rId7" cstate="screen"/>
          <a:srcRect t="-2042"/>
          <a:stretch>
            <a:fillRect/>
          </a:stretch>
        </p:blipFill>
        <p:spPr bwMode="auto">
          <a:xfrm flipH="1">
            <a:off x="3" y="1266825"/>
            <a:ext cx="9935422" cy="5398585"/>
          </a:xfrm>
          <a:prstGeom prst="rect">
            <a:avLst/>
          </a:prstGeom>
          <a:noFill/>
          <a:scene3d>
            <a:camera prst="orthographicFront">
              <a:rot lat="0" lon="0" rev="0"/>
            </a:camera>
            <a:lightRig rig="threePt" dir="t"/>
          </a:scene3d>
        </p:spPr>
      </p:pic>
      <p:graphicFrame>
        <p:nvGraphicFramePr>
          <p:cNvPr id="5"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39" name="think-cell Slide" r:id="rId8" imgW="360" imgH="360" progId="">
                  <p:embed/>
                </p:oleObj>
              </mc:Choice>
              <mc:Fallback>
                <p:oleObj name="think-cell Slide" r:id="rId8" imgW="360" imgH="360" progId="">
                  <p:embed/>
                  <p:pic>
                    <p:nvPicPr>
                      <p:cNvPr id="0"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7" name="Rectangle 6"/>
          <p:cNvSpPr/>
          <p:nvPr userDrawn="1">
            <p:custDataLst>
              <p:tags r:id="rId4"/>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pic>
        <p:nvPicPr>
          <p:cNvPr id="8" name="Image 19" descr="Capgemini_logo.jpg"/>
          <p:cNvPicPr>
            <a:picLocks noChangeAspect="1"/>
          </p:cNvPicPr>
          <p:nvPr userDrawn="1"/>
        </p:nvPicPr>
        <p:blipFill>
          <a:blip r:embed="rId10" cstate="screen"/>
          <a:srcRect/>
          <a:stretch>
            <a:fillRect/>
          </a:stretch>
        </p:blipFill>
        <p:spPr bwMode="auto">
          <a:xfrm>
            <a:off x="735013" y="658813"/>
            <a:ext cx="2881312" cy="685800"/>
          </a:xfrm>
          <a:prstGeom prst="rect">
            <a:avLst/>
          </a:prstGeom>
          <a:noFill/>
          <a:ln w="9525">
            <a:noFill/>
            <a:miter lim="800000"/>
            <a:headEnd/>
            <a:tailEnd/>
          </a:ln>
        </p:spPr>
      </p:pic>
      <p:pic>
        <p:nvPicPr>
          <p:cNvPr id="9" name="Picture 104" descr="C:\Users\UserSim\Desktop\Capgemini\moto.emf"/>
          <p:cNvPicPr>
            <a:picLocks noChangeAspect="1" noChangeArrowheads="1"/>
          </p:cNvPicPr>
          <p:nvPr userDrawn="1">
            <p:custDataLst>
              <p:tags r:id="rId5"/>
            </p:custDataLst>
          </p:nvPr>
        </p:nvPicPr>
        <p:blipFill>
          <a:blip r:embed="rId11" cstate="screen"/>
          <a:srcRect/>
          <a:stretch>
            <a:fillRect/>
          </a:stretch>
        </p:blipFill>
        <p:spPr bwMode="auto">
          <a:xfrm>
            <a:off x="6569075" y="6521450"/>
            <a:ext cx="2881313" cy="228600"/>
          </a:xfrm>
          <a:prstGeom prst="rect">
            <a:avLst/>
          </a:prstGeom>
          <a:noFill/>
          <a:ln w="9525">
            <a:noFill/>
            <a:miter lim="800000"/>
            <a:headEnd/>
            <a:tailEnd/>
          </a:ln>
        </p:spPr>
      </p:pic>
      <p:pic>
        <p:nvPicPr>
          <p:cNvPr id="10" name="Picture 27" descr="euroclear logo lightgrey"/>
          <p:cNvPicPr>
            <a:picLocks noChangeAspect="1" noChangeArrowheads="1"/>
          </p:cNvPicPr>
          <p:nvPr userDrawn="1"/>
        </p:nvPicPr>
        <p:blipFill>
          <a:blip r:embed="rId12" cstate="screen"/>
          <a:srcRect/>
          <a:stretch>
            <a:fillRect/>
          </a:stretch>
        </p:blipFill>
        <p:spPr bwMode="auto">
          <a:xfrm>
            <a:off x="7800975" y="368300"/>
            <a:ext cx="1133475" cy="1133475"/>
          </a:xfrm>
          <a:prstGeom prst="rect">
            <a:avLst/>
          </a:prstGeom>
          <a:noFill/>
          <a:ln w="9525">
            <a:noFill/>
            <a:miter lim="800000"/>
            <a:headEnd/>
            <a:tailEnd/>
          </a:ln>
        </p:spPr>
      </p:pic>
      <p:sp>
        <p:nvSpPr>
          <p:cNvPr id="16" name="Title 1"/>
          <p:cNvSpPr>
            <a:spLocks noGrp="1"/>
          </p:cNvSpPr>
          <p:nvPr>
            <p:ph type="title"/>
          </p:nvPr>
        </p:nvSpPr>
        <p:spPr>
          <a:xfrm>
            <a:off x="0" y="3094065"/>
            <a:ext cx="9906000" cy="1031357"/>
          </a:xfrm>
        </p:spPr>
        <p:txBody>
          <a:bodyPr lIns="36000" tIns="36000" rIns="360000" bIns="36000" rtlCol="0" anchor="t">
            <a:noAutofit/>
          </a:bodyPr>
          <a:lstStyle>
            <a:lvl1pPr marL="361950" indent="0" algn="l"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smtClean="0"/>
              <a:t>Cliquez pour modifier le style du titre</a:t>
            </a:r>
            <a:endParaRPr lang="en-US" dirty="0"/>
          </a:p>
        </p:txBody>
      </p:sp>
      <p:sp>
        <p:nvSpPr>
          <p:cNvPr id="17" name="Text Placeholder 8"/>
          <p:cNvSpPr>
            <a:spLocks noGrp="1"/>
          </p:cNvSpPr>
          <p:nvPr>
            <p:ph type="body" sz="quarter" idx="10"/>
          </p:nvPr>
        </p:nvSpPr>
        <p:spPr>
          <a:xfrm>
            <a:off x="0" y="4184562"/>
            <a:ext cx="9906000" cy="1004115"/>
          </a:xfrm>
        </p:spPr>
        <p:txBody>
          <a:bodyPr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smtClean="0"/>
              <a:t>Cliquez pour modifier les styles du texte du masque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1348" name="think-cell Slide" r:id="rId9" imgW="360" imgH="360" progId="">
                  <p:embed/>
                </p:oleObj>
              </mc:Choice>
              <mc:Fallback>
                <p:oleObj name="think-cell Slide" r:id="rId9" imgW="360" imgH="360" progId="">
                  <p:embed/>
                  <p:pic>
                    <p:nvPicPr>
                      <p:cNvPr id="0"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10"/>
          <p:cNvSpPr txBox="1"/>
          <p:nvPr>
            <p:custDataLst>
              <p:tags r:id="rId3"/>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9B379445-868A-4E45-A10D-AF41847366B7}"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5" name="Freeform 16"/>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a:t>
            </a:r>
            <a:r>
              <a:rPr lang="en-US" altLang="en-US" sz="600" dirty="0" smtClean="0">
                <a:solidFill>
                  <a:schemeClr val="tx2"/>
                </a:solidFill>
                <a:latin typeface="+mj-lt"/>
                <a:cs typeface="Helvetica Light"/>
              </a:rPr>
              <a:t>2016. </a:t>
            </a:r>
            <a:r>
              <a:rPr lang="en-US" altLang="en-US" sz="600" dirty="0">
                <a:solidFill>
                  <a:schemeClr val="tx2"/>
                </a:solidFill>
                <a:latin typeface="+mj-lt"/>
                <a:cs typeface="Helvetica Light"/>
              </a:rPr>
              <a:t>All Rights Reserved</a:t>
            </a:r>
          </a:p>
        </p:txBody>
      </p:sp>
      <p:cxnSp>
        <p:nvCxnSpPr>
          <p:cNvPr id="8"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9" name="Image 13" descr="Capgemini_logo.jpg"/>
          <p:cNvPicPr>
            <a:picLocks noChangeAspect="1"/>
          </p:cNvPicPr>
          <p:nvPr/>
        </p:nvPicPr>
        <p:blipFill>
          <a:blip r:embed="rId11"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0" name="Object 3" hidden="1"/>
          <p:cNvGraphicFramePr>
            <a:graphicFrameLocks noChangeAspect="1"/>
          </p:cNvGraphicFramePr>
          <p:nvPr>
            <p:custDataLst>
              <p:tags r:id="rId7"/>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1349" name="think-cell Slide" r:id="rId12" imgW="360" imgH="360" progId="">
                  <p:embed/>
                </p:oleObj>
              </mc:Choice>
              <mc:Fallback>
                <p:oleObj name="think-cell Slide" r:id="rId12" imgW="360" imgH="360" progId="">
                  <p:embed/>
                  <p:pic>
                    <p:nvPicPr>
                      <p:cNvPr id="0"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Picture 26" descr="Euroclear logo frame darkgrey"/>
          <p:cNvPicPr>
            <a:picLocks noChangeAspect="1" noChangeArrowheads="1"/>
          </p:cNvPicPr>
          <p:nvPr userDrawn="1"/>
        </p:nvPicPr>
        <p:blipFill>
          <a:blip r:embed="rId13" cstate="screen"/>
          <a:srcRect/>
          <a:stretch>
            <a:fillRect/>
          </a:stretch>
        </p:blipFill>
        <p:spPr bwMode="auto">
          <a:xfrm>
            <a:off x="3470275" y="6165850"/>
            <a:ext cx="674688" cy="611188"/>
          </a:xfrm>
          <a:prstGeom prst="rect">
            <a:avLst/>
          </a:prstGeom>
          <a:noFill/>
          <a:ln w="9525">
            <a:noFill/>
            <a:miter lim="800000"/>
            <a:headEnd/>
            <a:tailEnd/>
          </a:ln>
        </p:spPr>
      </p:pic>
      <p:sp>
        <p:nvSpPr>
          <p:cNvPr id="2" name="Titre 1"/>
          <p:cNvSpPr>
            <a:spLocks noGrp="1"/>
          </p:cNvSpPr>
          <p:nvPr>
            <p:ph type="title"/>
          </p:nvPr>
        </p:nvSpPr>
        <p:spPr/>
        <p:txBody>
          <a:bodyPr/>
          <a:lstStyle>
            <a:lvl1pPr>
              <a:defRPr/>
            </a:lvl1pPr>
          </a:lstStyle>
          <a:p>
            <a:pPr lvl="0"/>
            <a:r>
              <a:rPr lang="fr-FR" noProof="0" smtClean="0"/>
              <a:t>Cliquez pour modifier le style du titre</a:t>
            </a:r>
            <a:endParaRPr lang="en-US" noProof="0" dirty="0"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3396" name="think-cell Slide" r:id="rId15" imgW="360" imgH="360" progId="">
                  <p:embed/>
                </p:oleObj>
              </mc:Choice>
              <mc:Fallback>
                <p:oleObj name="think-cell Slide" r:id="rId15" imgW="360" imgH="360" progId="">
                  <p:embed/>
                  <p:pic>
                    <p:nvPicPr>
                      <p:cNvPr id="0" name="Picture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Picture 104" descr="C:\Users\UserSim\Desktop\Capgemini\moto.emf"/>
          <p:cNvPicPr>
            <a:picLocks noChangeAspect="1" noChangeArrowheads="1"/>
          </p:cNvPicPr>
          <p:nvPr>
            <p:custDataLst>
              <p:tags r:id="rId4"/>
            </p:custDataLst>
          </p:nvPr>
        </p:nvPicPr>
        <p:blipFill>
          <a:blip r:embed="rId17" cstate="screen"/>
          <a:srcRect/>
          <a:stretch>
            <a:fillRect/>
          </a:stretch>
        </p:blipFill>
        <p:spPr bwMode="auto">
          <a:xfrm>
            <a:off x="6407150" y="1209675"/>
            <a:ext cx="2879725" cy="228600"/>
          </a:xfrm>
          <a:prstGeom prst="rect">
            <a:avLst/>
          </a:prstGeom>
          <a:noFill/>
          <a:ln w="9525">
            <a:noFill/>
            <a:miter lim="800000"/>
            <a:headEnd/>
            <a:tailEnd/>
          </a:ln>
        </p:spPr>
      </p:pic>
      <p:sp>
        <p:nvSpPr>
          <p:cNvPr id="5" name="Rectangle 4"/>
          <p:cNvSpPr/>
          <p:nvPr>
            <p:custDataLst>
              <p:tags r:id="rId5"/>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6" name="Picture 3" descr="C:\Users\UserSim\Desktop\DS_icons\128x128 shadows\facebook.png">
            <a:hlinkClick r:id="rId18"/>
          </p:cNvPr>
          <p:cNvPicPr>
            <a:picLocks noChangeAspect="1" noChangeArrowheads="1"/>
          </p:cNvPicPr>
          <p:nvPr>
            <p:custDataLst>
              <p:tags r:id="rId6"/>
            </p:custDataLst>
          </p:nvPr>
        </p:nvPicPr>
        <p:blipFill>
          <a:blip r:embed="rId19" cstate="screen"/>
          <a:srcRect/>
          <a:stretch>
            <a:fillRect/>
          </a:stretch>
        </p:blipFill>
        <p:spPr bwMode="auto">
          <a:xfrm>
            <a:off x="7689850" y="5932488"/>
            <a:ext cx="277813" cy="263525"/>
          </a:xfrm>
          <a:prstGeom prst="rect">
            <a:avLst/>
          </a:prstGeom>
          <a:noFill/>
          <a:ln w="9525">
            <a:noFill/>
            <a:miter lim="800000"/>
            <a:headEnd/>
            <a:tailEnd/>
          </a:ln>
        </p:spPr>
      </p:pic>
      <p:pic>
        <p:nvPicPr>
          <p:cNvPr id="7" name="Picture 4" descr="C:\Users\UserSim\Desktop\DS_icons\128x128 shadows\linkedin.png">
            <a:hlinkClick r:id="rId20"/>
          </p:cNvPr>
          <p:cNvPicPr>
            <a:picLocks noChangeAspect="1" noChangeArrowheads="1"/>
          </p:cNvPicPr>
          <p:nvPr>
            <p:custDataLst>
              <p:tags r:id="rId7"/>
            </p:custDataLst>
          </p:nvPr>
        </p:nvPicPr>
        <p:blipFill>
          <a:blip r:embed="rId21" cstate="screen"/>
          <a:srcRect/>
          <a:stretch>
            <a:fillRect/>
          </a:stretch>
        </p:blipFill>
        <p:spPr bwMode="auto">
          <a:xfrm>
            <a:off x="8024813" y="5932488"/>
            <a:ext cx="282575" cy="266700"/>
          </a:xfrm>
          <a:prstGeom prst="rect">
            <a:avLst/>
          </a:prstGeom>
          <a:noFill/>
          <a:ln w="9525">
            <a:noFill/>
            <a:miter lim="800000"/>
            <a:headEnd/>
            <a:tailEnd/>
          </a:ln>
        </p:spPr>
      </p:pic>
      <p:pic>
        <p:nvPicPr>
          <p:cNvPr id="8" name="Picture 5" descr="C:\Users\UserSim\Desktop\DS_icons\128x128 shadows\twitter.png">
            <a:hlinkClick r:id="rId22"/>
          </p:cNvPr>
          <p:cNvPicPr>
            <a:picLocks noChangeAspect="1" noChangeArrowheads="1"/>
          </p:cNvPicPr>
          <p:nvPr>
            <p:custDataLst>
              <p:tags r:id="rId8"/>
            </p:custDataLst>
          </p:nvPr>
        </p:nvPicPr>
        <p:blipFill>
          <a:blip r:embed="rId23" cstate="screen"/>
          <a:srcRect/>
          <a:stretch>
            <a:fillRect/>
          </a:stretch>
        </p:blipFill>
        <p:spPr bwMode="auto">
          <a:xfrm>
            <a:off x="8655050" y="5932488"/>
            <a:ext cx="280988" cy="266700"/>
          </a:xfrm>
          <a:prstGeom prst="rect">
            <a:avLst/>
          </a:prstGeom>
          <a:noFill/>
          <a:ln w="9525">
            <a:noFill/>
            <a:miter lim="800000"/>
            <a:headEnd/>
            <a:tailEnd/>
          </a:ln>
        </p:spPr>
      </p:pic>
      <p:pic>
        <p:nvPicPr>
          <p:cNvPr id="9" name="Picture 6" descr="C:\Users\UserSim\Desktop\DS_icons\128x128 shadows\youtube.png">
            <a:hlinkClick r:id="rId24"/>
          </p:cNvPr>
          <p:cNvPicPr>
            <a:picLocks noChangeAspect="1" noChangeArrowheads="1"/>
          </p:cNvPicPr>
          <p:nvPr>
            <p:custDataLst>
              <p:tags r:id="rId9"/>
            </p:custDataLst>
          </p:nvPr>
        </p:nvPicPr>
        <p:blipFill>
          <a:blip r:embed="rId25" cstate="screen"/>
          <a:srcRect/>
          <a:stretch>
            <a:fillRect/>
          </a:stretch>
        </p:blipFill>
        <p:spPr bwMode="auto">
          <a:xfrm>
            <a:off x="8993188" y="5932488"/>
            <a:ext cx="280987" cy="266700"/>
          </a:xfrm>
          <a:prstGeom prst="rect">
            <a:avLst/>
          </a:prstGeom>
          <a:noFill/>
          <a:ln w="9525">
            <a:noFill/>
            <a:miter lim="800000"/>
            <a:headEnd/>
            <a:tailEnd/>
          </a:ln>
        </p:spPr>
      </p:pic>
      <p:pic>
        <p:nvPicPr>
          <p:cNvPr id="10" name="Image 22" descr="Picto_Slideshare.gif">
            <a:hlinkClick r:id="rId26"/>
          </p:cNvPr>
          <p:cNvPicPr preferRelativeResize="0">
            <a:picLocks/>
          </p:cNvPicPr>
          <p:nvPr>
            <p:custDataLst>
              <p:tags r:id="rId10"/>
            </p:custDataLst>
          </p:nvPr>
        </p:nvPicPr>
        <p:blipFill>
          <a:blip r:embed="rId27" cstate="email"/>
          <a:srcRect l="4793" t="6316" r="5718" b="7969"/>
          <a:stretch>
            <a:fillRect/>
          </a:stretch>
        </p:blipFill>
        <p:spPr>
          <a:xfrm>
            <a:off x="8363793" y="5932553"/>
            <a:ext cx="233362" cy="238125"/>
          </a:xfrm>
          <a:prstGeom prst="roundRect">
            <a:avLst/>
          </a:prstGeom>
          <a:effectLst>
            <a:outerShdw blurRad="38100" dist="25400" dir="5400000" sx="98000" sy="98000" algn="t" rotWithShape="0">
              <a:schemeClr val="tx2">
                <a:alpha val="51000"/>
              </a:schemeClr>
            </a:outerShdw>
          </a:effectLst>
        </p:spPr>
      </p:pic>
      <p:pic>
        <p:nvPicPr>
          <p:cNvPr id="11" name="Image 12" descr="Capgemini_logo.jpg"/>
          <p:cNvPicPr>
            <a:picLocks noChangeAspect="1"/>
          </p:cNvPicPr>
          <p:nvPr/>
        </p:nvPicPr>
        <p:blipFill>
          <a:blip r:embed="rId28" cstate="screen"/>
          <a:srcRect/>
          <a:stretch>
            <a:fillRect/>
          </a:stretch>
        </p:blipFill>
        <p:spPr bwMode="auto">
          <a:xfrm>
            <a:off x="747713" y="1014413"/>
            <a:ext cx="2879725" cy="687387"/>
          </a:xfrm>
          <a:prstGeom prst="rect">
            <a:avLst/>
          </a:prstGeom>
          <a:noFill/>
          <a:ln w="9525">
            <a:noFill/>
            <a:miter lim="800000"/>
            <a:headEnd/>
            <a:tailEnd/>
          </a:ln>
        </p:spPr>
      </p:pic>
      <p:graphicFrame>
        <p:nvGraphicFramePr>
          <p:cNvPr id="12" name="Object 2" hidden="1"/>
          <p:cNvGraphicFramePr>
            <a:graphicFrameLocks noChangeAspect="1"/>
          </p:cNvGraphicFramePr>
          <p:nvPr>
            <p:custDataLst>
              <p:tags r:id="rId11"/>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43397" name="think-cell Slide" r:id="rId29" imgW="360" imgH="360" progId="">
                  <p:embed/>
                </p:oleObj>
              </mc:Choice>
              <mc:Fallback>
                <p:oleObj name="think-cell Slide" r:id="rId29" imgW="360" imgH="360" progId="">
                  <p:embed/>
                  <p:pic>
                    <p:nvPicPr>
                      <p:cNvPr id="0" name="Picture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p:nvPr userDrawn="1">
            <p:custDataLst>
              <p:tags r:id="rId12"/>
            </p:custDataLst>
          </p:nvPr>
        </p:nvSpPr>
        <p:spPr>
          <a:xfrm>
            <a:off x="4905375" y="6410325"/>
            <a:ext cx="4381500" cy="250825"/>
          </a:xfrm>
          <a:prstGeom prst="rect">
            <a:avLst/>
          </a:prstGeom>
        </p:spPr>
        <p:txBody>
          <a:bodyPr lIns="33059" tIns="33059" rIns="0" bIns="33059" anchor="b">
            <a:spAutoFit/>
          </a:bodyPr>
          <a:lstStyle/>
          <a:p>
            <a:pPr algn="r" defTabSz="957756" fontAlgn="auto">
              <a:spcBef>
                <a:spcPts val="0"/>
              </a:spcBef>
              <a:spcAft>
                <a:spcPts val="0"/>
              </a:spcAft>
              <a:defRPr/>
            </a:pPr>
            <a:r>
              <a:rPr lang="en-US" sz="600" dirty="0">
                <a:solidFill>
                  <a:schemeClr val="bg1"/>
                </a:solidFill>
              </a:rPr>
              <a:t>The information contained in this presentation is proprietary.</a:t>
            </a:r>
          </a:p>
          <a:p>
            <a:pPr algn="r" defTabSz="957756" fontAlgn="auto">
              <a:spcBef>
                <a:spcPts val="0"/>
              </a:spcBef>
              <a:spcAft>
                <a:spcPts val="0"/>
              </a:spcAft>
              <a:defRPr/>
            </a:pPr>
            <a:r>
              <a:rPr lang="en-US" sz="600" dirty="0">
                <a:solidFill>
                  <a:schemeClr val="bg1"/>
                </a:solidFill>
              </a:rPr>
              <a:t>© 2015 Capgemini. All rights reserved. Rightshore</a:t>
            </a:r>
            <a:r>
              <a:rPr lang="en-US" sz="600" baseline="30000" dirty="0">
                <a:solidFill>
                  <a:schemeClr val="bg1"/>
                </a:solidFill>
              </a:rPr>
              <a:t>®  </a:t>
            </a:r>
            <a:r>
              <a:rPr lang="en-US" sz="600" dirty="0">
                <a:solidFill>
                  <a:schemeClr val="bg1"/>
                </a:solidFill>
              </a:rPr>
              <a:t>is a trademark belonging to Capgemini.</a:t>
            </a:r>
            <a:endParaRPr lang="en-US" sz="600" kern="0" noProof="1">
              <a:solidFill>
                <a:schemeClr val="bg1"/>
              </a:solidFill>
            </a:endParaRPr>
          </a:p>
        </p:txBody>
      </p:sp>
      <p:sp>
        <p:nvSpPr>
          <p:cNvPr id="14" name="Rectangle 9"/>
          <p:cNvSpPr>
            <a:spLocks noChangeArrowheads="1"/>
          </p:cNvSpPr>
          <p:nvPr userDrawn="1">
            <p:custDataLst>
              <p:tags r:id="rId1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a:defRPr/>
            </a:pPr>
            <a:r>
              <a:rPr lang="en-US" sz="1000" dirty="0">
                <a:solidFill>
                  <a:schemeClr val="bg1"/>
                </a:solidFill>
              </a:rPr>
              <a:t>With almost 145,000 people in over 40 countries, Capgemini is one of the world's foremost providers of consulting, technology and outsourcing services.</a:t>
            </a:r>
            <a:r>
              <a:rPr lang="en-GB" sz="1000" dirty="0">
                <a:solidFill>
                  <a:schemeClr val="bg1"/>
                </a:solidFill>
              </a:rPr>
              <a:t> </a:t>
            </a:r>
            <a:r>
              <a:rPr lang="en-US" sz="1000" dirty="0">
                <a:solidFill>
                  <a:schemeClr val="bg1"/>
                </a:solidFill>
              </a:rPr>
              <a:t>The Group reported 2014 global revenues of EUR 10.573 billion. Together with its clients, Capgemini creates and delivers business and technology solutions that fit their needs and drive the results they want. A deeply multicultural organization, Capgemini has developed its own way of working, </a:t>
            </a:r>
            <a:r>
              <a:rPr lang="en-US" sz="1000" u="sng" dirty="0">
                <a:solidFill>
                  <a:schemeClr val="bg1"/>
                </a:solidFill>
                <a:hlinkClick r:id="rId30"/>
              </a:rPr>
              <a:t>the Collaborative Business Experience</a:t>
            </a:r>
            <a:r>
              <a:rPr lang="en-US" sz="1000" u="sng" baseline="30000" dirty="0">
                <a:solidFill>
                  <a:schemeClr val="bg1"/>
                </a:solidFill>
                <a:hlinkClick r:id="rId30"/>
              </a:rPr>
              <a:t>TM</a:t>
            </a:r>
            <a:r>
              <a:rPr lang="en-US" sz="1000" dirty="0">
                <a:solidFill>
                  <a:schemeClr val="bg1"/>
                </a:solidFill>
              </a:rPr>
              <a:t>, and draws on </a:t>
            </a:r>
            <a:r>
              <a:rPr lang="en-US" sz="1000" u="sng" dirty="0">
                <a:solidFill>
                  <a:schemeClr val="bg1"/>
                </a:solidFill>
                <a:hlinkClick r:id="rId31"/>
              </a:rPr>
              <a:t>Rightshore</a:t>
            </a:r>
            <a:r>
              <a:rPr lang="en-US" sz="1000" b="1" u="sng" baseline="30000" dirty="0">
                <a:solidFill>
                  <a:schemeClr val="bg1"/>
                </a:solidFill>
                <a:hlinkClick r:id="rId31"/>
              </a:rPr>
              <a:t>®</a:t>
            </a:r>
            <a:r>
              <a:rPr lang="en-US" sz="1000" dirty="0">
                <a:solidFill>
                  <a:schemeClr val="bg1"/>
                </a:solidFill>
              </a:rPr>
              <a:t>, its worldwide delivery model. </a:t>
            </a:r>
            <a:endParaRPr lang="fr-FR" sz="1000" dirty="0">
              <a:solidFill>
                <a:schemeClr val="bg1"/>
              </a:solidFill>
            </a:endParaRPr>
          </a:p>
          <a:p>
            <a:pPr algn="just">
              <a:defRPr/>
            </a:pPr>
            <a:r>
              <a:rPr lang="en-US" sz="1000" dirty="0">
                <a:solidFill>
                  <a:schemeClr val="bg1"/>
                </a:solidFill>
              </a:rPr>
              <a:t>Learn more about us at </a:t>
            </a:r>
            <a:r>
              <a:rPr lang="en-US" sz="1000" u="sng" dirty="0">
                <a:solidFill>
                  <a:schemeClr val="bg1"/>
                </a:solidFill>
                <a:hlinkClick r:id="rId32"/>
              </a:rPr>
              <a:t>www.capgemini.com</a:t>
            </a:r>
            <a:r>
              <a:rPr lang="en-US" sz="1000" dirty="0">
                <a:solidFill>
                  <a:schemeClr val="bg1"/>
                </a:solidFill>
              </a:rPr>
              <a:t>.</a:t>
            </a:r>
            <a:endParaRPr lang="fr-FR" sz="1000" dirty="0">
              <a:solidFill>
                <a:schemeClr val="bg1"/>
              </a:solidFill>
            </a:endParaRPr>
          </a:p>
          <a:p>
            <a:pPr algn="just">
              <a:defRPr/>
            </a:pPr>
            <a:r>
              <a:rPr lang="en-GB" sz="1000" dirty="0">
                <a:solidFill>
                  <a:schemeClr val="bg1"/>
                </a:solidFill>
              </a:rPr>
              <a:t>	</a:t>
            </a:r>
            <a:endParaRPr lang="fr-FR" sz="1000" dirty="0">
              <a:solidFill>
                <a:schemeClr val="bg1"/>
              </a:solidFill>
            </a:endParaRPr>
          </a:p>
          <a:p>
            <a:pPr algn="just">
              <a:defRPr/>
            </a:pPr>
            <a:r>
              <a:rPr lang="en-GB" sz="1000" i="1" dirty="0">
                <a:solidFill>
                  <a:schemeClr val="bg1"/>
                </a:solidFill>
              </a:rPr>
              <a:t>Rightshore</a:t>
            </a:r>
            <a:r>
              <a:rPr lang="en-GB" sz="1000" i="1" baseline="30000" dirty="0">
                <a:solidFill>
                  <a:schemeClr val="bg1"/>
                </a:solidFill>
              </a:rPr>
              <a:t>®</a:t>
            </a:r>
            <a:r>
              <a:rPr lang="en-GB" sz="1000" i="1" dirty="0">
                <a:solidFill>
                  <a:schemeClr val="bg1"/>
                </a:solidFill>
              </a:rPr>
              <a:t> is a trademark belonging to Capgemini</a:t>
            </a:r>
            <a:endParaRPr lang="fr-FR" sz="1000" dirty="0">
              <a:solidFill>
                <a:schemeClr val="bg1"/>
              </a:solidFill>
            </a:endParaRPr>
          </a:p>
        </p:txBody>
      </p:sp>
      <p:pic>
        <p:nvPicPr>
          <p:cNvPr id="15" name="Image 22" descr="ppt_Label_CBE.png"/>
          <p:cNvPicPr>
            <a:picLocks noChangeAspect="1"/>
          </p:cNvPicPr>
          <p:nvPr userDrawn="1"/>
        </p:nvPicPr>
        <p:blipFill>
          <a:blip r:embed="rId33" cstate="screen"/>
          <a:srcRect/>
          <a:stretch>
            <a:fillRect/>
          </a:stretch>
        </p:blipFill>
        <p:spPr bwMode="auto">
          <a:xfrm>
            <a:off x="814388" y="3459163"/>
            <a:ext cx="576262" cy="576262"/>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4420" name="think-cell Slide" r:id="rId15" imgW="360" imgH="360" progId="">
                  <p:embed/>
                </p:oleObj>
              </mc:Choice>
              <mc:Fallback>
                <p:oleObj name="think-cell Slide" r:id="rId15" imgW="360" imgH="360" progId="">
                  <p:embed/>
                  <p:pic>
                    <p:nvPicPr>
                      <p:cNvPr id="0" name="Picture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Picture 104" descr="C:\Users\UserSim\Desktop\Capgemini\moto.emf"/>
          <p:cNvPicPr>
            <a:picLocks noChangeAspect="1" noChangeArrowheads="1"/>
          </p:cNvPicPr>
          <p:nvPr>
            <p:custDataLst>
              <p:tags r:id="rId4"/>
            </p:custDataLst>
          </p:nvPr>
        </p:nvPicPr>
        <p:blipFill>
          <a:blip r:embed="rId17" cstate="screen"/>
          <a:srcRect/>
          <a:stretch>
            <a:fillRect/>
          </a:stretch>
        </p:blipFill>
        <p:spPr bwMode="auto">
          <a:xfrm>
            <a:off x="6407150" y="1209675"/>
            <a:ext cx="2879725" cy="228600"/>
          </a:xfrm>
          <a:prstGeom prst="rect">
            <a:avLst/>
          </a:prstGeom>
          <a:noFill/>
          <a:ln w="9525">
            <a:noFill/>
            <a:miter lim="800000"/>
            <a:headEnd/>
            <a:tailEnd/>
          </a:ln>
        </p:spPr>
      </p:pic>
      <p:sp>
        <p:nvSpPr>
          <p:cNvPr id="5" name="Rectangle 4"/>
          <p:cNvSpPr/>
          <p:nvPr>
            <p:custDataLst>
              <p:tags r:id="rId5"/>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6" name="Picture 3" descr="C:\Users\UserSim\Desktop\DS_icons\128x128 shadows\facebook.png">
            <a:hlinkClick r:id="rId18"/>
          </p:cNvPr>
          <p:cNvPicPr>
            <a:picLocks noChangeAspect="1" noChangeArrowheads="1"/>
          </p:cNvPicPr>
          <p:nvPr>
            <p:custDataLst>
              <p:tags r:id="rId6"/>
            </p:custDataLst>
          </p:nvPr>
        </p:nvPicPr>
        <p:blipFill>
          <a:blip r:embed="rId19" cstate="screen"/>
          <a:srcRect/>
          <a:stretch>
            <a:fillRect/>
          </a:stretch>
        </p:blipFill>
        <p:spPr bwMode="auto">
          <a:xfrm>
            <a:off x="7689850" y="5932488"/>
            <a:ext cx="277813" cy="263525"/>
          </a:xfrm>
          <a:prstGeom prst="rect">
            <a:avLst/>
          </a:prstGeom>
          <a:noFill/>
          <a:ln w="9525">
            <a:noFill/>
            <a:miter lim="800000"/>
            <a:headEnd/>
            <a:tailEnd/>
          </a:ln>
        </p:spPr>
      </p:pic>
      <p:pic>
        <p:nvPicPr>
          <p:cNvPr id="7" name="Picture 4" descr="C:\Users\UserSim\Desktop\DS_icons\128x128 shadows\linkedin.png">
            <a:hlinkClick r:id="rId20"/>
          </p:cNvPr>
          <p:cNvPicPr>
            <a:picLocks noChangeAspect="1" noChangeArrowheads="1"/>
          </p:cNvPicPr>
          <p:nvPr>
            <p:custDataLst>
              <p:tags r:id="rId7"/>
            </p:custDataLst>
          </p:nvPr>
        </p:nvPicPr>
        <p:blipFill>
          <a:blip r:embed="rId21" cstate="screen"/>
          <a:srcRect/>
          <a:stretch>
            <a:fillRect/>
          </a:stretch>
        </p:blipFill>
        <p:spPr bwMode="auto">
          <a:xfrm>
            <a:off x="8024813" y="5932488"/>
            <a:ext cx="282575" cy="266700"/>
          </a:xfrm>
          <a:prstGeom prst="rect">
            <a:avLst/>
          </a:prstGeom>
          <a:noFill/>
          <a:ln w="9525">
            <a:noFill/>
            <a:miter lim="800000"/>
            <a:headEnd/>
            <a:tailEnd/>
          </a:ln>
        </p:spPr>
      </p:pic>
      <p:pic>
        <p:nvPicPr>
          <p:cNvPr id="8" name="Picture 5" descr="C:\Users\UserSim\Desktop\DS_icons\128x128 shadows\twitter.png">
            <a:hlinkClick r:id="rId22"/>
          </p:cNvPr>
          <p:cNvPicPr>
            <a:picLocks noChangeAspect="1" noChangeArrowheads="1"/>
          </p:cNvPicPr>
          <p:nvPr>
            <p:custDataLst>
              <p:tags r:id="rId8"/>
            </p:custDataLst>
          </p:nvPr>
        </p:nvPicPr>
        <p:blipFill>
          <a:blip r:embed="rId23" cstate="screen"/>
          <a:srcRect/>
          <a:stretch>
            <a:fillRect/>
          </a:stretch>
        </p:blipFill>
        <p:spPr bwMode="auto">
          <a:xfrm>
            <a:off x="8655050" y="5932488"/>
            <a:ext cx="280988" cy="266700"/>
          </a:xfrm>
          <a:prstGeom prst="rect">
            <a:avLst/>
          </a:prstGeom>
          <a:noFill/>
          <a:ln w="9525">
            <a:noFill/>
            <a:miter lim="800000"/>
            <a:headEnd/>
            <a:tailEnd/>
          </a:ln>
        </p:spPr>
      </p:pic>
      <p:pic>
        <p:nvPicPr>
          <p:cNvPr id="9" name="Picture 6" descr="C:\Users\UserSim\Desktop\DS_icons\128x128 shadows\youtube.png">
            <a:hlinkClick r:id="rId24"/>
          </p:cNvPr>
          <p:cNvPicPr>
            <a:picLocks noChangeAspect="1" noChangeArrowheads="1"/>
          </p:cNvPicPr>
          <p:nvPr>
            <p:custDataLst>
              <p:tags r:id="rId9"/>
            </p:custDataLst>
          </p:nvPr>
        </p:nvPicPr>
        <p:blipFill>
          <a:blip r:embed="rId25" cstate="screen"/>
          <a:srcRect/>
          <a:stretch>
            <a:fillRect/>
          </a:stretch>
        </p:blipFill>
        <p:spPr bwMode="auto">
          <a:xfrm>
            <a:off x="8993188" y="5932488"/>
            <a:ext cx="280987" cy="266700"/>
          </a:xfrm>
          <a:prstGeom prst="rect">
            <a:avLst/>
          </a:prstGeom>
          <a:noFill/>
          <a:ln w="9525">
            <a:noFill/>
            <a:miter lim="800000"/>
            <a:headEnd/>
            <a:tailEnd/>
          </a:ln>
        </p:spPr>
      </p:pic>
      <p:pic>
        <p:nvPicPr>
          <p:cNvPr id="10" name="Image 22" descr="Picto_Slideshare.gif">
            <a:hlinkClick r:id="rId26"/>
          </p:cNvPr>
          <p:cNvPicPr preferRelativeResize="0">
            <a:picLocks/>
          </p:cNvPicPr>
          <p:nvPr>
            <p:custDataLst>
              <p:tags r:id="rId10"/>
            </p:custDataLst>
          </p:nvPr>
        </p:nvPicPr>
        <p:blipFill>
          <a:blip r:embed="rId27" cstate="email"/>
          <a:srcRect l="4793" t="6316" r="5718" b="7969"/>
          <a:stretch>
            <a:fillRect/>
          </a:stretch>
        </p:blipFill>
        <p:spPr>
          <a:xfrm>
            <a:off x="8363793" y="5932553"/>
            <a:ext cx="233362" cy="238125"/>
          </a:xfrm>
          <a:prstGeom prst="roundRect">
            <a:avLst/>
          </a:prstGeom>
          <a:effectLst>
            <a:outerShdw blurRad="38100" dist="25400" dir="5400000" sx="98000" sy="98000" algn="t" rotWithShape="0">
              <a:schemeClr val="tx2">
                <a:alpha val="51000"/>
              </a:schemeClr>
            </a:outerShdw>
          </a:effectLst>
        </p:spPr>
      </p:pic>
      <p:pic>
        <p:nvPicPr>
          <p:cNvPr id="11" name="Image 12" descr="Capgemini_logo.jpg"/>
          <p:cNvPicPr>
            <a:picLocks noChangeAspect="1"/>
          </p:cNvPicPr>
          <p:nvPr/>
        </p:nvPicPr>
        <p:blipFill>
          <a:blip r:embed="rId28" cstate="screen"/>
          <a:srcRect/>
          <a:stretch>
            <a:fillRect/>
          </a:stretch>
        </p:blipFill>
        <p:spPr bwMode="auto">
          <a:xfrm>
            <a:off x="747713" y="1014413"/>
            <a:ext cx="2879725" cy="687387"/>
          </a:xfrm>
          <a:prstGeom prst="rect">
            <a:avLst/>
          </a:prstGeom>
          <a:noFill/>
          <a:ln w="9525">
            <a:noFill/>
            <a:miter lim="800000"/>
            <a:headEnd/>
            <a:tailEnd/>
          </a:ln>
        </p:spPr>
      </p:pic>
      <p:graphicFrame>
        <p:nvGraphicFramePr>
          <p:cNvPr id="12" name="Object 2" hidden="1"/>
          <p:cNvGraphicFramePr>
            <a:graphicFrameLocks noChangeAspect="1"/>
          </p:cNvGraphicFramePr>
          <p:nvPr>
            <p:custDataLst>
              <p:tags r:id="rId11"/>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44421" name="think-cell Slide" r:id="rId29" imgW="360" imgH="360" progId="">
                  <p:embed/>
                </p:oleObj>
              </mc:Choice>
              <mc:Fallback>
                <p:oleObj name="think-cell Slide" r:id="rId29" imgW="360" imgH="360" progId="">
                  <p:embed/>
                  <p:pic>
                    <p:nvPicPr>
                      <p:cNvPr id="0" name="Picture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p:nvPr userDrawn="1">
            <p:custDataLst>
              <p:tags r:id="rId12"/>
            </p:custDataLst>
          </p:nvPr>
        </p:nvSpPr>
        <p:spPr>
          <a:xfrm>
            <a:off x="4905375" y="6410325"/>
            <a:ext cx="4381500" cy="250825"/>
          </a:xfrm>
          <a:prstGeom prst="rect">
            <a:avLst/>
          </a:prstGeom>
        </p:spPr>
        <p:txBody>
          <a:bodyPr lIns="33059" tIns="33059" rIns="0" bIns="33059" anchor="b">
            <a:spAutoFit/>
          </a:bodyPr>
          <a:lstStyle/>
          <a:p>
            <a:pPr algn="r" defTabSz="957756" fontAlgn="auto">
              <a:spcBef>
                <a:spcPts val="0"/>
              </a:spcBef>
              <a:spcAft>
                <a:spcPts val="0"/>
              </a:spcAft>
              <a:defRPr/>
            </a:pPr>
            <a:r>
              <a:rPr lang="en-US" sz="600" dirty="0">
                <a:solidFill>
                  <a:schemeClr val="bg1"/>
                </a:solidFill>
              </a:rPr>
              <a:t>The information contained in this presentation is proprietary.</a:t>
            </a:r>
          </a:p>
          <a:p>
            <a:pPr algn="r" defTabSz="957756" fontAlgn="auto">
              <a:spcBef>
                <a:spcPts val="0"/>
              </a:spcBef>
              <a:spcAft>
                <a:spcPts val="0"/>
              </a:spcAft>
              <a:defRPr/>
            </a:pPr>
            <a:r>
              <a:rPr lang="en-US" sz="600" dirty="0">
                <a:solidFill>
                  <a:schemeClr val="bg1"/>
                </a:solidFill>
              </a:rPr>
              <a:t>© 2015 Capgemini. All rights reserved. Rightshore</a:t>
            </a:r>
            <a:r>
              <a:rPr lang="en-US" sz="600" baseline="30000" dirty="0">
                <a:solidFill>
                  <a:schemeClr val="bg1"/>
                </a:solidFill>
              </a:rPr>
              <a:t>®  </a:t>
            </a:r>
            <a:r>
              <a:rPr lang="en-US" sz="600" dirty="0">
                <a:solidFill>
                  <a:schemeClr val="bg1"/>
                </a:solidFill>
              </a:rPr>
              <a:t>is a trademark belonging to Capgemini.</a:t>
            </a:r>
            <a:endParaRPr lang="en-US" sz="600" kern="0" noProof="1">
              <a:solidFill>
                <a:schemeClr val="bg1"/>
              </a:solidFill>
            </a:endParaRPr>
          </a:p>
        </p:txBody>
      </p:sp>
      <p:sp>
        <p:nvSpPr>
          <p:cNvPr id="14" name="Rectangle 9"/>
          <p:cNvSpPr>
            <a:spLocks noChangeArrowheads="1"/>
          </p:cNvSpPr>
          <p:nvPr userDrawn="1">
            <p:custDataLst>
              <p:tags r:id="rId1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957756" fontAlgn="auto">
              <a:spcBef>
                <a:spcPts val="0"/>
              </a:spcBef>
              <a:spcAft>
                <a:spcPts val="0"/>
              </a:spcAft>
              <a:defRPr/>
            </a:pPr>
            <a:endParaRPr lang="en-US" sz="1000" dirty="0">
              <a:solidFill>
                <a:schemeClr val="bg1"/>
              </a:solidFill>
              <a:latin typeface="+mn-lt"/>
            </a:endParaRPr>
          </a:p>
          <a:p>
            <a:pPr algn="just" defTabSz="957756" fontAlgn="auto">
              <a:spcBef>
                <a:spcPts val="0"/>
              </a:spcBef>
              <a:spcAft>
                <a:spcPts val="0"/>
              </a:spcAft>
              <a:defRPr/>
            </a:pPr>
            <a:r>
              <a:rPr lang="fr-FR" sz="1000" b="1" dirty="0">
                <a:solidFill>
                  <a:schemeClr val="bg1"/>
                </a:solidFill>
                <a:latin typeface="+mn-lt"/>
                <a:cs typeface="+mn-cs"/>
              </a:rPr>
              <a:t>A propos de Capgemini </a:t>
            </a:r>
          </a:p>
          <a:p>
            <a:pPr algn="just" defTabSz="957756" fontAlgn="auto">
              <a:spcBef>
                <a:spcPts val="0"/>
              </a:spcBef>
              <a:spcAft>
                <a:spcPts val="0"/>
              </a:spcAft>
              <a:defRPr/>
            </a:pPr>
            <a:endParaRPr lang="fr-FR" sz="1000" dirty="0">
              <a:solidFill>
                <a:schemeClr val="bg1"/>
              </a:solidFill>
              <a:latin typeface="+mn-lt"/>
              <a:cs typeface="+mn-cs"/>
            </a:endParaRPr>
          </a:p>
          <a:p>
            <a:pPr algn="just" defTabSz="957756" fontAlgn="auto">
              <a:spcBef>
                <a:spcPts val="0"/>
              </a:spcBef>
              <a:spcAft>
                <a:spcPts val="0"/>
              </a:spcAft>
              <a:defRPr/>
            </a:pPr>
            <a:r>
              <a:rPr lang="fr-FR" sz="1000" dirty="0">
                <a:solidFill>
                  <a:schemeClr val="bg1"/>
                </a:solidFill>
                <a:latin typeface="+mn-lt"/>
                <a:cs typeface="+mn-cs"/>
              </a:rPr>
              <a:t>Fort de près de 145 000 collaborateurs et présent dans plus de 40 pays, Capgemini est l’un des leaders mondiaux du conseil, des services informatiques et de l’infogérance. Le Groupe a réalisé en 2014 un chiffre d’affaires de 10,573 milliards d’euros. Avec ses clients, Capgemini conçoit et met en œuvre les solutions business et technologiques qui correspondent à leurs besoins et leur apporte les résultats auxquels ils aspirent. Profondément multiculturel, Capgemini revendique un style de travail qui lui est propre, la « </a:t>
            </a:r>
            <a:r>
              <a:rPr lang="fr-FR" sz="1000" u="sng" dirty="0">
                <a:solidFill>
                  <a:schemeClr val="bg1"/>
                </a:solidFill>
                <a:latin typeface="+mn-lt"/>
                <a:cs typeface="+mn-cs"/>
                <a:hlinkClick r:id="rId30"/>
              </a:rPr>
              <a:t>Collaborative Business Experience</a:t>
            </a:r>
            <a:r>
              <a:rPr lang="fr-FR" sz="1000" u="sng" baseline="30000" dirty="0">
                <a:solidFill>
                  <a:schemeClr val="bg1"/>
                </a:solidFill>
                <a:latin typeface="+mn-lt"/>
                <a:cs typeface="+mn-cs"/>
                <a:hlinkClick r:id="rId30"/>
              </a:rPr>
              <a:t>TM</a:t>
            </a:r>
            <a:r>
              <a:rPr lang="fr-FR" sz="1000" u="sng" dirty="0">
                <a:solidFill>
                  <a:schemeClr val="bg1"/>
                </a:solidFill>
                <a:latin typeface="+mn-lt"/>
                <a:cs typeface="+mn-cs"/>
                <a:hlinkClick r:id="rId30"/>
              </a:rPr>
              <a:t> </a:t>
            </a:r>
            <a:r>
              <a:rPr lang="fr-FR" sz="1000" dirty="0">
                <a:solidFill>
                  <a:schemeClr val="bg1"/>
                </a:solidFill>
                <a:latin typeface="+mn-lt"/>
                <a:cs typeface="+mn-cs"/>
              </a:rPr>
              <a:t>», et s’appuie sur un mode de production mondialisé, le « </a:t>
            </a:r>
            <a:r>
              <a:rPr lang="fr-FR" sz="1000" u="sng" dirty="0">
                <a:solidFill>
                  <a:schemeClr val="bg1"/>
                </a:solidFill>
                <a:latin typeface="+mn-lt"/>
                <a:cs typeface="+mn-cs"/>
                <a:hlinkClick r:id="rId31"/>
              </a:rPr>
              <a:t>Rightshore</a:t>
            </a:r>
            <a:r>
              <a:rPr lang="fr-FR" sz="1000" u="sng" baseline="30000" dirty="0">
                <a:solidFill>
                  <a:schemeClr val="bg1"/>
                </a:solidFill>
                <a:latin typeface="+mn-lt"/>
                <a:cs typeface="+mn-cs"/>
                <a:hlinkClick r:id="rId31"/>
              </a:rPr>
              <a:t>®</a:t>
            </a:r>
            <a:r>
              <a:rPr lang="fr-FR" sz="1000" u="sng" dirty="0">
                <a:solidFill>
                  <a:schemeClr val="bg1"/>
                </a:solidFill>
                <a:latin typeface="+mn-lt"/>
                <a:cs typeface="+mn-cs"/>
                <a:hlinkClick r:id="rId31"/>
              </a:rPr>
              <a:t> </a:t>
            </a:r>
            <a:r>
              <a:rPr lang="fr-FR" sz="1000" dirty="0">
                <a:solidFill>
                  <a:schemeClr val="bg1"/>
                </a:solidFill>
                <a:latin typeface="+mn-lt"/>
                <a:cs typeface="+mn-cs"/>
              </a:rPr>
              <a:t>». </a:t>
            </a:r>
          </a:p>
          <a:p>
            <a:pPr algn="just" defTabSz="957756" fontAlgn="auto">
              <a:spcBef>
                <a:spcPts val="0"/>
              </a:spcBef>
              <a:spcAft>
                <a:spcPts val="0"/>
              </a:spcAft>
              <a:defRPr/>
            </a:pPr>
            <a:r>
              <a:rPr lang="fr-FR" sz="1000" dirty="0">
                <a:solidFill>
                  <a:schemeClr val="bg1"/>
                </a:solidFill>
                <a:latin typeface="+mn-lt"/>
                <a:cs typeface="+mn-cs"/>
              </a:rPr>
              <a:t>Plus d’informations sur : </a:t>
            </a:r>
            <a:r>
              <a:rPr lang="fr-FR" sz="1000" u="sng" dirty="0">
                <a:solidFill>
                  <a:schemeClr val="bg1"/>
                </a:solidFill>
                <a:latin typeface="+mn-lt"/>
                <a:cs typeface="+mn-cs"/>
                <a:hlinkClick r:id="rId32"/>
              </a:rPr>
              <a:t>www.capgemini.com</a:t>
            </a:r>
            <a:r>
              <a:rPr lang="fr-FR" sz="1000" dirty="0">
                <a:solidFill>
                  <a:schemeClr val="bg1"/>
                </a:solidFill>
                <a:latin typeface="+mn-lt"/>
                <a:cs typeface="+mn-cs"/>
              </a:rPr>
              <a:t> </a:t>
            </a:r>
          </a:p>
          <a:p>
            <a:pPr algn="just" defTabSz="957756" fontAlgn="auto">
              <a:spcBef>
                <a:spcPts val="0"/>
              </a:spcBef>
              <a:spcAft>
                <a:spcPts val="0"/>
              </a:spcAft>
              <a:defRPr/>
            </a:pPr>
            <a:r>
              <a:rPr lang="fr-FR" sz="1000" dirty="0">
                <a:solidFill>
                  <a:schemeClr val="bg1"/>
                </a:solidFill>
                <a:latin typeface="+mn-lt"/>
                <a:cs typeface="+mn-cs"/>
              </a:rPr>
              <a:t> </a:t>
            </a:r>
          </a:p>
          <a:p>
            <a:pPr algn="just" defTabSz="957756" fontAlgn="auto">
              <a:spcBef>
                <a:spcPts val="0"/>
              </a:spcBef>
              <a:spcAft>
                <a:spcPts val="0"/>
              </a:spcAft>
              <a:defRPr/>
            </a:pPr>
            <a:r>
              <a:rPr lang="fr-FR" sz="1000" i="1" dirty="0">
                <a:solidFill>
                  <a:schemeClr val="bg1"/>
                </a:solidFill>
                <a:latin typeface="+mn-lt"/>
                <a:cs typeface="+mn-cs"/>
              </a:rPr>
              <a:t>Rightshore</a:t>
            </a:r>
            <a:r>
              <a:rPr lang="fr-FR" sz="1000" i="1" baseline="30000" dirty="0">
                <a:solidFill>
                  <a:schemeClr val="bg1"/>
                </a:solidFill>
                <a:latin typeface="+mn-lt"/>
                <a:cs typeface="+mn-cs"/>
              </a:rPr>
              <a:t>®</a:t>
            </a:r>
            <a:r>
              <a:rPr lang="fr-FR" sz="1000" i="1" dirty="0">
                <a:solidFill>
                  <a:schemeClr val="bg1"/>
                </a:solidFill>
                <a:latin typeface="+mn-lt"/>
                <a:cs typeface="+mn-cs"/>
              </a:rPr>
              <a:t> est une marque du groupe Capgemini</a:t>
            </a:r>
            <a:endParaRPr lang="fr-FR" sz="1000" dirty="0">
              <a:solidFill>
                <a:schemeClr val="bg1"/>
              </a:solidFill>
              <a:latin typeface="+mn-lt"/>
              <a:cs typeface="+mn-cs"/>
            </a:endParaRPr>
          </a:p>
        </p:txBody>
      </p:sp>
      <p:pic>
        <p:nvPicPr>
          <p:cNvPr id="15" name="Image 22" descr="ppt_Label_CBE.png"/>
          <p:cNvPicPr>
            <a:picLocks noChangeAspect="1"/>
          </p:cNvPicPr>
          <p:nvPr userDrawn="1"/>
        </p:nvPicPr>
        <p:blipFill>
          <a:blip r:embed="rId33" cstate="screen"/>
          <a:srcRect/>
          <a:stretch>
            <a:fillRect/>
          </a:stretch>
        </p:blipFill>
        <p:spPr bwMode="auto">
          <a:xfrm>
            <a:off x="814388" y="3459163"/>
            <a:ext cx="576262" cy="576262"/>
          </a:xfrm>
          <a:prstGeom prst="rect">
            <a:avLst/>
          </a:prstGeom>
          <a:noFill/>
          <a:ln w="9525">
            <a:noFill/>
            <a:miter lim="800000"/>
            <a:headEnd/>
            <a:tailEnd/>
          </a:ln>
        </p:spPr>
      </p:pic>
      <p:pic>
        <p:nvPicPr>
          <p:cNvPr id="16" name="Image 23" descr="Locations_Map_2014.png"/>
          <p:cNvPicPr>
            <a:picLocks noChangeAspect="1"/>
          </p:cNvPicPr>
          <p:nvPr userDrawn="1"/>
        </p:nvPicPr>
        <p:blipFill>
          <a:blip r:embed="rId34" cstate="screen"/>
          <a:srcRect/>
          <a:stretch>
            <a:fillRect/>
          </a:stretch>
        </p:blipFill>
        <p:spPr bwMode="auto">
          <a:xfrm>
            <a:off x="5462588" y="3376613"/>
            <a:ext cx="3895725" cy="1871662"/>
          </a:xfrm>
          <a:prstGeom prst="rect">
            <a:avLst/>
          </a:prstGeom>
          <a:noFill/>
          <a:ln w="9525">
            <a:noFill/>
            <a:miter lim="800000"/>
            <a:headEnd/>
            <a:tailEnd/>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5444" name="think-cell Slide" r:id="rId14" imgW="360" imgH="360" progId="">
                  <p:embed/>
                </p:oleObj>
              </mc:Choice>
              <mc:Fallback>
                <p:oleObj name="think-cell Slide" r:id="rId14" imgW="360" imgH="360" progId="">
                  <p:embed/>
                  <p:pic>
                    <p:nvPicPr>
                      <p:cNvPr id="0" name="Picture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Picture 104" descr="C:\Users\UserSim\Desktop\Capgemini\moto.emf"/>
          <p:cNvPicPr>
            <a:picLocks noChangeAspect="1" noChangeArrowheads="1"/>
          </p:cNvPicPr>
          <p:nvPr>
            <p:custDataLst>
              <p:tags r:id="rId4"/>
            </p:custDataLst>
          </p:nvPr>
        </p:nvPicPr>
        <p:blipFill>
          <a:blip r:embed="rId16" cstate="screen"/>
          <a:srcRect/>
          <a:stretch>
            <a:fillRect/>
          </a:stretch>
        </p:blipFill>
        <p:spPr bwMode="auto">
          <a:xfrm>
            <a:off x="6407150" y="1209675"/>
            <a:ext cx="2879725" cy="228600"/>
          </a:xfrm>
          <a:prstGeom prst="rect">
            <a:avLst/>
          </a:prstGeom>
          <a:noFill/>
          <a:ln w="9525">
            <a:noFill/>
            <a:miter lim="800000"/>
            <a:headEnd/>
            <a:tailEnd/>
          </a:ln>
        </p:spPr>
      </p:pic>
      <p:sp>
        <p:nvSpPr>
          <p:cNvPr id="5" name="Rectangle 4"/>
          <p:cNvSpPr/>
          <p:nvPr>
            <p:custDataLst>
              <p:tags r:id="rId5"/>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6" name="Picture 3" descr="C:\Users\UserSim\Desktop\DS_icons\128x128 shadows\facebook.png">
            <a:hlinkClick r:id="rId17"/>
          </p:cNvPr>
          <p:cNvPicPr>
            <a:picLocks noChangeAspect="1" noChangeArrowheads="1"/>
          </p:cNvPicPr>
          <p:nvPr>
            <p:custDataLst>
              <p:tags r:id="rId6"/>
            </p:custDataLst>
          </p:nvPr>
        </p:nvPicPr>
        <p:blipFill>
          <a:blip r:embed="rId18" cstate="screen"/>
          <a:srcRect/>
          <a:stretch>
            <a:fillRect/>
          </a:stretch>
        </p:blipFill>
        <p:spPr bwMode="auto">
          <a:xfrm>
            <a:off x="7689850" y="5932488"/>
            <a:ext cx="277813" cy="263525"/>
          </a:xfrm>
          <a:prstGeom prst="rect">
            <a:avLst/>
          </a:prstGeom>
          <a:noFill/>
          <a:ln w="9525">
            <a:noFill/>
            <a:miter lim="800000"/>
            <a:headEnd/>
            <a:tailEnd/>
          </a:ln>
        </p:spPr>
      </p:pic>
      <p:pic>
        <p:nvPicPr>
          <p:cNvPr id="7" name="Picture 4" descr="C:\Users\UserSim\Desktop\DS_icons\128x128 shadows\linkedin.png">
            <a:hlinkClick r:id="rId19"/>
          </p:cNvPr>
          <p:cNvPicPr>
            <a:picLocks noChangeAspect="1" noChangeArrowheads="1"/>
          </p:cNvPicPr>
          <p:nvPr>
            <p:custDataLst>
              <p:tags r:id="rId7"/>
            </p:custDataLst>
          </p:nvPr>
        </p:nvPicPr>
        <p:blipFill>
          <a:blip r:embed="rId20" cstate="screen"/>
          <a:srcRect/>
          <a:stretch>
            <a:fillRect/>
          </a:stretch>
        </p:blipFill>
        <p:spPr bwMode="auto">
          <a:xfrm>
            <a:off x="8024813" y="5932488"/>
            <a:ext cx="282575" cy="266700"/>
          </a:xfrm>
          <a:prstGeom prst="rect">
            <a:avLst/>
          </a:prstGeom>
          <a:noFill/>
          <a:ln w="9525">
            <a:noFill/>
            <a:miter lim="800000"/>
            <a:headEnd/>
            <a:tailEnd/>
          </a:ln>
        </p:spPr>
      </p:pic>
      <p:pic>
        <p:nvPicPr>
          <p:cNvPr id="8" name="Picture 5" descr="C:\Users\UserSim\Desktop\DS_icons\128x128 shadows\twitter.png">
            <a:hlinkClick r:id="rId21"/>
          </p:cNvPr>
          <p:cNvPicPr>
            <a:picLocks noChangeAspect="1" noChangeArrowheads="1"/>
          </p:cNvPicPr>
          <p:nvPr>
            <p:custDataLst>
              <p:tags r:id="rId8"/>
            </p:custDataLst>
          </p:nvPr>
        </p:nvPicPr>
        <p:blipFill>
          <a:blip r:embed="rId22" cstate="screen"/>
          <a:srcRect/>
          <a:stretch>
            <a:fillRect/>
          </a:stretch>
        </p:blipFill>
        <p:spPr bwMode="auto">
          <a:xfrm>
            <a:off x="8655050" y="5932488"/>
            <a:ext cx="280988" cy="266700"/>
          </a:xfrm>
          <a:prstGeom prst="rect">
            <a:avLst/>
          </a:prstGeom>
          <a:noFill/>
          <a:ln w="9525">
            <a:noFill/>
            <a:miter lim="800000"/>
            <a:headEnd/>
            <a:tailEnd/>
          </a:ln>
        </p:spPr>
      </p:pic>
      <p:pic>
        <p:nvPicPr>
          <p:cNvPr id="9" name="Picture 6" descr="C:\Users\UserSim\Desktop\DS_icons\128x128 shadows\youtube.png">
            <a:hlinkClick r:id="rId23"/>
          </p:cNvPr>
          <p:cNvPicPr>
            <a:picLocks noChangeAspect="1" noChangeArrowheads="1"/>
          </p:cNvPicPr>
          <p:nvPr>
            <p:custDataLst>
              <p:tags r:id="rId9"/>
            </p:custDataLst>
          </p:nvPr>
        </p:nvPicPr>
        <p:blipFill>
          <a:blip r:embed="rId24" cstate="screen"/>
          <a:srcRect/>
          <a:stretch>
            <a:fillRect/>
          </a:stretch>
        </p:blipFill>
        <p:spPr bwMode="auto">
          <a:xfrm>
            <a:off x="8993188" y="5932488"/>
            <a:ext cx="280987" cy="266700"/>
          </a:xfrm>
          <a:prstGeom prst="rect">
            <a:avLst/>
          </a:prstGeom>
          <a:noFill/>
          <a:ln w="9525">
            <a:noFill/>
            <a:miter lim="800000"/>
            <a:headEnd/>
            <a:tailEnd/>
          </a:ln>
        </p:spPr>
      </p:pic>
      <p:pic>
        <p:nvPicPr>
          <p:cNvPr id="10" name="Image 22" descr="Picto_Slideshare.gif">
            <a:hlinkClick r:id="rId25"/>
          </p:cNvPr>
          <p:cNvPicPr preferRelativeResize="0">
            <a:picLocks/>
          </p:cNvPicPr>
          <p:nvPr>
            <p:custDataLst>
              <p:tags r:id="rId10"/>
            </p:custDataLst>
          </p:nvPr>
        </p:nvPicPr>
        <p:blipFill>
          <a:blip r:embed="rId26" cstate="email"/>
          <a:srcRect l="4793" t="6316" r="5718" b="7969"/>
          <a:stretch>
            <a:fillRect/>
          </a:stretch>
        </p:blipFill>
        <p:spPr>
          <a:xfrm>
            <a:off x="8363793" y="5932553"/>
            <a:ext cx="233362" cy="238125"/>
          </a:xfrm>
          <a:prstGeom prst="roundRect">
            <a:avLst/>
          </a:prstGeom>
          <a:effectLst>
            <a:outerShdw blurRad="38100" dist="25400" dir="5400000" sx="98000" sy="98000" algn="t" rotWithShape="0">
              <a:schemeClr val="tx2">
                <a:alpha val="51000"/>
              </a:schemeClr>
            </a:outerShdw>
          </a:effectLst>
        </p:spPr>
      </p:pic>
      <p:pic>
        <p:nvPicPr>
          <p:cNvPr id="11" name="Image 12" descr="Capgemini_logo.jpg"/>
          <p:cNvPicPr>
            <a:picLocks noChangeAspect="1"/>
          </p:cNvPicPr>
          <p:nvPr/>
        </p:nvPicPr>
        <p:blipFill>
          <a:blip r:embed="rId27" cstate="screen"/>
          <a:srcRect/>
          <a:stretch>
            <a:fillRect/>
          </a:stretch>
        </p:blipFill>
        <p:spPr bwMode="auto">
          <a:xfrm>
            <a:off x="747713" y="1014413"/>
            <a:ext cx="2879725" cy="687387"/>
          </a:xfrm>
          <a:prstGeom prst="rect">
            <a:avLst/>
          </a:prstGeom>
          <a:noFill/>
          <a:ln w="9525">
            <a:noFill/>
            <a:miter lim="800000"/>
            <a:headEnd/>
            <a:tailEnd/>
          </a:ln>
        </p:spPr>
      </p:pic>
      <p:graphicFrame>
        <p:nvGraphicFramePr>
          <p:cNvPr id="12" name="Object 3" hidden="1"/>
          <p:cNvGraphicFramePr>
            <a:graphicFrameLocks noChangeAspect="1"/>
          </p:cNvGraphicFramePr>
          <p:nvPr>
            <p:custDataLst>
              <p:tags r:id="rId1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5445" name="think-cell Slide" r:id="rId28" imgW="360" imgH="360" progId="">
                  <p:embed/>
                </p:oleObj>
              </mc:Choice>
              <mc:Fallback>
                <p:oleObj name="think-cell Slide" r:id="rId28" imgW="360" imgH="360" progId="">
                  <p:embed/>
                  <p:pic>
                    <p:nvPicPr>
                      <p:cNvPr id="0" name="Picture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p:nvPr userDrawn="1">
            <p:custDataLst>
              <p:tags r:id="rId12"/>
            </p:custDataLst>
          </p:nvPr>
        </p:nvSpPr>
        <p:spPr>
          <a:xfrm>
            <a:off x="4905375" y="6410325"/>
            <a:ext cx="4381500" cy="250825"/>
          </a:xfrm>
          <a:prstGeom prst="rect">
            <a:avLst/>
          </a:prstGeom>
        </p:spPr>
        <p:txBody>
          <a:bodyPr lIns="33059" tIns="33059" rIns="0" bIns="33059" anchor="b">
            <a:spAutoFit/>
          </a:bodyPr>
          <a:lstStyle/>
          <a:p>
            <a:pPr algn="r" defTabSz="957756" fontAlgn="auto">
              <a:spcBef>
                <a:spcPts val="0"/>
              </a:spcBef>
              <a:spcAft>
                <a:spcPts val="0"/>
              </a:spcAft>
              <a:defRPr/>
            </a:pPr>
            <a:r>
              <a:rPr lang="en-US" sz="600" dirty="0">
                <a:solidFill>
                  <a:schemeClr val="bg1"/>
                </a:solidFill>
              </a:rPr>
              <a:t>The information contained in this presentation is proprietary.</a:t>
            </a:r>
          </a:p>
          <a:p>
            <a:pPr algn="r" defTabSz="957756" fontAlgn="auto">
              <a:spcBef>
                <a:spcPts val="0"/>
              </a:spcBef>
              <a:spcAft>
                <a:spcPts val="0"/>
              </a:spcAft>
              <a:defRPr/>
            </a:pPr>
            <a:r>
              <a:rPr lang="en-US" sz="600" dirty="0">
                <a:solidFill>
                  <a:schemeClr val="bg1"/>
                </a:solidFill>
              </a:rPr>
              <a:t>© 2015 Capgemini. All rights reserved..</a:t>
            </a:r>
            <a:endParaRPr lang="en-US" sz="600" kern="0" noProof="1">
              <a:solidFill>
                <a:schemeClr val="bg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http://wallpapers-free.co.uk/backgrounds/buildings_and_landmarks/cityscapes/Yamuna-River-Agra-Uttar-Pradesh-India.jpg"/>
          <p:cNvPicPr>
            <a:picLocks noChangeAspect="1" noChangeArrowheads="1"/>
          </p:cNvPicPr>
          <p:nvPr userDrawn="1"/>
        </p:nvPicPr>
        <p:blipFill>
          <a:blip r:embed="rId2" cstate="screen"/>
          <a:srcRect t="-2042"/>
          <a:stretch>
            <a:fillRect/>
          </a:stretch>
        </p:blipFill>
        <p:spPr bwMode="auto">
          <a:xfrm flipH="1">
            <a:off x="0" y="1860873"/>
            <a:ext cx="9906000" cy="4968552"/>
          </a:xfrm>
          <a:prstGeom prst="rect">
            <a:avLst/>
          </a:prstGeom>
          <a:noFill/>
          <a:scene3d>
            <a:camera prst="orthographicFront">
              <a:rot lat="0" lon="0" rev="0"/>
            </a:camera>
            <a:lightRig rig="threePt" dir="t"/>
          </a:scene3d>
        </p:spPr>
      </p:pic>
      <p:sp>
        <p:nvSpPr>
          <p:cNvPr id="5" name="Freeform 3"/>
          <p:cNvSpPr>
            <a:spLocks/>
          </p:cNvSpPr>
          <p:nvPr userDrawn="1"/>
        </p:nvSpPr>
        <p:spPr bwMode="gray">
          <a:xfrm>
            <a:off x="-39688" y="1052513"/>
            <a:ext cx="9945688" cy="5189537"/>
          </a:xfrm>
          <a:custGeom>
            <a:avLst/>
            <a:gdLst>
              <a:gd name="T0" fmla="*/ 1595259787 w 5769"/>
              <a:gd name="T1" fmla="*/ 2147483647 h 4032"/>
              <a:gd name="T2" fmla="*/ 1824593225 w 5769"/>
              <a:gd name="T3" fmla="*/ 2147483647 h 4032"/>
              <a:gd name="T4" fmla="*/ 2051407299 w 5769"/>
              <a:gd name="T5" fmla="*/ 2147483647 h 4032"/>
              <a:gd name="T6" fmla="*/ 2147483647 w 5769"/>
              <a:gd name="T7" fmla="*/ 2147483647 h 4032"/>
              <a:gd name="T8" fmla="*/ 2147483647 w 5769"/>
              <a:gd name="T9" fmla="*/ 2147483647 h 4032"/>
              <a:gd name="T10" fmla="*/ 2147483647 w 5769"/>
              <a:gd name="T11" fmla="*/ 2147483647 h 4032"/>
              <a:gd name="T12" fmla="*/ 2147483647 w 5769"/>
              <a:gd name="T13" fmla="*/ 2147483647 h 4032"/>
              <a:gd name="T14" fmla="*/ 2147483647 w 5769"/>
              <a:gd name="T15" fmla="*/ 2147483647 h 4032"/>
              <a:gd name="T16" fmla="*/ 2147483647 w 5769"/>
              <a:gd name="T17" fmla="*/ 2147483647 h 4032"/>
              <a:gd name="T18" fmla="*/ 2147483647 w 5769"/>
              <a:gd name="T19" fmla="*/ 2147483647 h 4032"/>
              <a:gd name="T20" fmla="*/ 2147483647 w 5769"/>
              <a:gd name="T21" fmla="*/ 2147483647 h 4032"/>
              <a:gd name="T22" fmla="*/ 2147483647 w 5769"/>
              <a:gd name="T23" fmla="*/ 2147483647 h 4032"/>
              <a:gd name="T24" fmla="*/ 2147483647 w 5769"/>
              <a:gd name="T25" fmla="*/ 2147483647 h 4032"/>
              <a:gd name="T26" fmla="*/ 2147483647 w 5769"/>
              <a:gd name="T27" fmla="*/ 2147483647 h 4032"/>
              <a:gd name="T28" fmla="*/ 2147483647 w 5769"/>
              <a:gd name="T29" fmla="*/ 2147483647 h 4032"/>
              <a:gd name="T30" fmla="*/ 2147483647 w 5769"/>
              <a:gd name="T31" fmla="*/ 2147483647 h 4032"/>
              <a:gd name="T32" fmla="*/ 2147483647 w 5769"/>
              <a:gd name="T33" fmla="*/ 2147483647 h 4032"/>
              <a:gd name="T34" fmla="*/ 2147483647 w 5769"/>
              <a:gd name="T35" fmla="*/ 2147483647 h 4032"/>
              <a:gd name="T36" fmla="*/ 2147483647 w 5769"/>
              <a:gd name="T37" fmla="*/ 2147483647 h 4032"/>
              <a:gd name="T38" fmla="*/ 2147483647 w 5769"/>
              <a:gd name="T39" fmla="*/ 2147483647 h 4032"/>
              <a:gd name="T40" fmla="*/ 2147483647 w 5769"/>
              <a:gd name="T41" fmla="*/ 2147483647 h 4032"/>
              <a:gd name="T42" fmla="*/ 2147483647 w 5769"/>
              <a:gd name="T43" fmla="*/ 2147483647 h 4032"/>
              <a:gd name="T44" fmla="*/ 2147483647 w 5769"/>
              <a:gd name="T45" fmla="*/ 2147483647 h 4032"/>
              <a:gd name="T46" fmla="*/ 2147483647 w 5769"/>
              <a:gd name="T47" fmla="*/ 2147483647 h 4032"/>
              <a:gd name="T48" fmla="*/ 2147483647 w 5769"/>
              <a:gd name="T49" fmla="*/ 2147483647 h 4032"/>
              <a:gd name="T50" fmla="*/ 2147483647 w 5769"/>
              <a:gd name="T51" fmla="*/ 2147483647 h 4032"/>
              <a:gd name="T52" fmla="*/ 2147483647 w 5769"/>
              <a:gd name="T53" fmla="*/ 2147483647 h 4032"/>
              <a:gd name="T54" fmla="*/ 2147483647 w 5769"/>
              <a:gd name="T55" fmla="*/ 2147483647 h 4032"/>
              <a:gd name="T56" fmla="*/ 2147483647 w 5769"/>
              <a:gd name="T57" fmla="*/ 2018646265 h 4032"/>
              <a:gd name="T58" fmla="*/ 2147483647 w 5769"/>
              <a:gd name="T59" fmla="*/ 0 h 4032"/>
              <a:gd name="T60" fmla="*/ 22682201 w 5769"/>
              <a:gd name="T61" fmla="*/ 2147483647 h 4032"/>
              <a:gd name="T62" fmla="*/ 73085329 w 5769"/>
              <a:gd name="T63" fmla="*/ 2147483647 h 4032"/>
              <a:gd name="T64" fmla="*/ 161290009 w 5769"/>
              <a:gd name="T65" fmla="*/ 2147483647 h 4032"/>
              <a:gd name="T66" fmla="*/ 279738153 w 5769"/>
              <a:gd name="T67" fmla="*/ 2147483647 h 4032"/>
              <a:gd name="T68" fmla="*/ 335181593 w 5769"/>
              <a:gd name="T69" fmla="*/ 2147483647 h 4032"/>
              <a:gd name="T70" fmla="*/ 448587837 w 5769"/>
              <a:gd name="T71" fmla="*/ 2147483647 h 4032"/>
              <a:gd name="T72" fmla="*/ 577116607 w 5769"/>
              <a:gd name="T73" fmla="*/ 2147483647 h 4032"/>
              <a:gd name="T74" fmla="*/ 723285677 w 5769"/>
              <a:gd name="T75" fmla="*/ 2147483647 h 4032"/>
              <a:gd name="T76" fmla="*/ 884575686 w 5769"/>
              <a:gd name="T77" fmla="*/ 2147483647 h 4032"/>
              <a:gd name="T78" fmla="*/ 1068546308 w 5769"/>
              <a:gd name="T79" fmla="*/ 2147483647 h 4032"/>
              <a:gd name="T80" fmla="*/ 1265118507 w 5769"/>
              <a:gd name="T81" fmla="*/ 2147483647 h 4032"/>
              <a:gd name="T82" fmla="*/ 1479332593 w 5769"/>
              <a:gd name="T83" fmla="*/ 2147483647 h 4032"/>
              <a:gd name="T84" fmla="*/ 1595259787 w 5769"/>
              <a:gd name="T85" fmla="*/ 2147483647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1"/>
          </a:solidFill>
          <a:ln w="9525">
            <a:noFill/>
            <a:round/>
            <a:headEnd/>
            <a:tailEnd/>
          </a:ln>
        </p:spPr>
        <p:txBody>
          <a:bodyPr/>
          <a:lstStyle/>
          <a:p>
            <a:pPr defTabSz="914400">
              <a:defRPr/>
            </a:pPr>
            <a:endParaRPr lang="fr-FR" sz="2400" b="1" dirty="0">
              <a:solidFill>
                <a:srgbClr val="000000"/>
              </a:solidFill>
              <a:latin typeface="Arial" charset="0"/>
              <a:cs typeface="Arial" charset="0"/>
            </a:endParaRPr>
          </a:p>
        </p:txBody>
      </p:sp>
      <p:pic>
        <p:nvPicPr>
          <p:cNvPr id="6" name="Picture 88" descr="OK_Capgemini"/>
          <p:cNvPicPr>
            <a:picLocks noChangeAspect="1" noChangeArrowheads="1"/>
          </p:cNvPicPr>
          <p:nvPr/>
        </p:nvPicPr>
        <p:blipFill>
          <a:blip r:embed="rId3" cstate="screen"/>
          <a:srcRect/>
          <a:stretch>
            <a:fillRect/>
          </a:stretch>
        </p:blipFill>
        <p:spPr bwMode="auto">
          <a:xfrm>
            <a:off x="577850" y="368300"/>
            <a:ext cx="2338388" cy="509588"/>
          </a:xfrm>
          <a:prstGeom prst="rect">
            <a:avLst/>
          </a:prstGeom>
          <a:noFill/>
          <a:ln w="9525">
            <a:noFill/>
            <a:miter lim="800000"/>
            <a:headEnd/>
            <a:tailEnd/>
          </a:ln>
        </p:spPr>
      </p:pic>
      <p:sp>
        <p:nvSpPr>
          <p:cNvPr id="7" name="Text Box 4"/>
          <p:cNvSpPr txBox="1">
            <a:spLocks noChangeArrowheads="1"/>
          </p:cNvSpPr>
          <p:nvPr userDrawn="1"/>
        </p:nvSpPr>
        <p:spPr bwMode="auto">
          <a:xfrm>
            <a:off x="7015163" y="515938"/>
            <a:ext cx="1539875" cy="249237"/>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200" b="0" dirty="0" smtClean="0">
                <a:solidFill>
                  <a:srgbClr val="7F7F7F"/>
                </a:solidFill>
              </a:rPr>
              <a:t>In collaboration with</a:t>
            </a:r>
          </a:p>
        </p:txBody>
      </p:sp>
      <p:grpSp>
        <p:nvGrpSpPr>
          <p:cNvPr id="8" name="Group 21"/>
          <p:cNvGrpSpPr>
            <a:grpSpLocks/>
          </p:cNvGrpSpPr>
          <p:nvPr userDrawn="1"/>
        </p:nvGrpSpPr>
        <p:grpSpPr bwMode="auto">
          <a:xfrm>
            <a:off x="0" y="5981700"/>
            <a:ext cx="9906000" cy="876300"/>
            <a:chOff x="0" y="5981700"/>
            <a:chExt cx="9144000" cy="876300"/>
          </a:xfrm>
        </p:grpSpPr>
        <p:grpSp>
          <p:nvGrpSpPr>
            <p:cNvPr id="9" name="Group 13"/>
            <p:cNvGrpSpPr>
              <a:grpSpLocks/>
            </p:cNvGrpSpPr>
            <p:nvPr userDrawn="1"/>
          </p:nvGrpSpPr>
          <p:grpSpPr bwMode="auto">
            <a:xfrm>
              <a:off x="0" y="5981700"/>
              <a:ext cx="9144000" cy="876300"/>
              <a:chOff x="0" y="5981700"/>
              <a:chExt cx="9144000" cy="876300"/>
            </a:xfrm>
          </p:grpSpPr>
          <p:sp>
            <p:nvSpPr>
              <p:cNvPr id="11"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12"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4" cstate="screen"/>
              <a:srcRect/>
              <a:stretch>
                <a:fillRect/>
              </a:stretch>
            </p:blipFill>
            <p:spPr bwMode="gray">
              <a:xfrm>
                <a:off x="7877175" y="5981700"/>
                <a:ext cx="768350" cy="744538"/>
              </a:xfrm>
              <a:prstGeom prst="rect">
                <a:avLst/>
              </a:prstGeom>
              <a:noFill/>
              <a:ln w="9525">
                <a:noFill/>
                <a:miter lim="800000"/>
                <a:headEnd/>
                <a:tailEnd/>
              </a:ln>
            </p:spPr>
          </p:pic>
        </p:grpSp>
        <p:pic>
          <p:nvPicPr>
            <p:cNvPr id="10" name="Image 7" descr="Capgemini_Slogan_RGB.png"/>
            <p:cNvPicPr>
              <a:picLocks noChangeAspect="1"/>
            </p:cNvPicPr>
            <p:nvPr userDrawn="1"/>
          </p:nvPicPr>
          <p:blipFill>
            <a:blip r:embed="rId5" cstate="screen"/>
            <a:srcRect/>
            <a:stretch>
              <a:fillRect/>
            </a:stretch>
          </p:blipFill>
          <p:spPr bwMode="auto">
            <a:xfrm>
              <a:off x="4821571" y="6426559"/>
              <a:ext cx="2852934" cy="294895"/>
            </a:xfrm>
            <a:prstGeom prst="rect">
              <a:avLst/>
            </a:prstGeom>
            <a:noFill/>
            <a:ln w="9525">
              <a:noFill/>
              <a:miter lim="800000"/>
              <a:headEnd/>
              <a:tailEnd/>
            </a:ln>
          </p:spPr>
        </p:pic>
      </p:grpSp>
      <p:pic>
        <p:nvPicPr>
          <p:cNvPr id="14" name="Picture 27" descr="euroclear logo lightgrey"/>
          <p:cNvPicPr>
            <a:picLocks noChangeAspect="1" noChangeArrowheads="1"/>
          </p:cNvPicPr>
          <p:nvPr userDrawn="1"/>
        </p:nvPicPr>
        <p:blipFill>
          <a:blip r:embed="rId6" cstate="screen"/>
          <a:srcRect/>
          <a:stretch>
            <a:fillRect/>
          </a:stretch>
        </p:blipFill>
        <p:spPr bwMode="auto">
          <a:xfrm>
            <a:off x="8763000" y="273050"/>
            <a:ext cx="687388" cy="63500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577851" y="1276353"/>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1907"/>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030538" y="5818188"/>
            <a:ext cx="1898650" cy="192087"/>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5" name="Freeform 2"/>
          <p:cNvSpPr>
            <a:spLocks/>
          </p:cNvSpPr>
          <p:nvPr userDrawn="1"/>
        </p:nvSpPr>
        <p:spPr bwMode="gray">
          <a:xfrm>
            <a:off x="-15875" y="-14288"/>
            <a:ext cx="9921875" cy="6400801"/>
          </a:xfrm>
          <a:custGeom>
            <a:avLst/>
            <a:gdLst>
              <a:gd name="T0" fmla="*/ 1595259787 w 5769"/>
              <a:gd name="T1" fmla="*/ 2147483647 h 4032"/>
              <a:gd name="T2" fmla="*/ 1824593225 w 5769"/>
              <a:gd name="T3" fmla="*/ 2147483647 h 4032"/>
              <a:gd name="T4" fmla="*/ 2051407299 w 5769"/>
              <a:gd name="T5" fmla="*/ 2147483647 h 4032"/>
              <a:gd name="T6" fmla="*/ 2147483647 w 5769"/>
              <a:gd name="T7" fmla="*/ 2147483647 h 4032"/>
              <a:gd name="T8" fmla="*/ 2147483647 w 5769"/>
              <a:gd name="T9" fmla="*/ 2147483647 h 4032"/>
              <a:gd name="T10" fmla="*/ 2147483647 w 5769"/>
              <a:gd name="T11" fmla="*/ 2147483647 h 4032"/>
              <a:gd name="T12" fmla="*/ 2147483647 w 5769"/>
              <a:gd name="T13" fmla="*/ 2147483647 h 4032"/>
              <a:gd name="T14" fmla="*/ 2147483647 w 5769"/>
              <a:gd name="T15" fmla="*/ 2147483647 h 4032"/>
              <a:gd name="T16" fmla="*/ 2147483647 w 5769"/>
              <a:gd name="T17" fmla="*/ 2147483647 h 4032"/>
              <a:gd name="T18" fmla="*/ 2147483647 w 5769"/>
              <a:gd name="T19" fmla="*/ 2147483647 h 4032"/>
              <a:gd name="T20" fmla="*/ 2147483647 w 5769"/>
              <a:gd name="T21" fmla="*/ 2147483647 h 4032"/>
              <a:gd name="T22" fmla="*/ 2147483647 w 5769"/>
              <a:gd name="T23" fmla="*/ 2147483647 h 4032"/>
              <a:gd name="T24" fmla="*/ 2147483647 w 5769"/>
              <a:gd name="T25" fmla="*/ 2147483647 h 4032"/>
              <a:gd name="T26" fmla="*/ 2147483647 w 5769"/>
              <a:gd name="T27" fmla="*/ 2147483647 h 4032"/>
              <a:gd name="T28" fmla="*/ 2147483647 w 5769"/>
              <a:gd name="T29" fmla="*/ 2147483647 h 4032"/>
              <a:gd name="T30" fmla="*/ 2147483647 w 5769"/>
              <a:gd name="T31" fmla="*/ 2147483647 h 4032"/>
              <a:gd name="T32" fmla="*/ 2147483647 w 5769"/>
              <a:gd name="T33" fmla="*/ 2147483647 h 4032"/>
              <a:gd name="T34" fmla="*/ 2147483647 w 5769"/>
              <a:gd name="T35" fmla="*/ 2147483647 h 4032"/>
              <a:gd name="T36" fmla="*/ 2147483647 w 5769"/>
              <a:gd name="T37" fmla="*/ 2147483647 h 4032"/>
              <a:gd name="T38" fmla="*/ 2147483647 w 5769"/>
              <a:gd name="T39" fmla="*/ 2147483647 h 4032"/>
              <a:gd name="T40" fmla="*/ 2147483647 w 5769"/>
              <a:gd name="T41" fmla="*/ 2147483647 h 4032"/>
              <a:gd name="T42" fmla="*/ 2147483647 w 5769"/>
              <a:gd name="T43" fmla="*/ 2147483647 h 4032"/>
              <a:gd name="T44" fmla="*/ 2147483647 w 5769"/>
              <a:gd name="T45" fmla="*/ 2147483647 h 4032"/>
              <a:gd name="T46" fmla="*/ 2147483647 w 5769"/>
              <a:gd name="T47" fmla="*/ 2147483647 h 4032"/>
              <a:gd name="T48" fmla="*/ 2147483647 w 5769"/>
              <a:gd name="T49" fmla="*/ 2147483647 h 4032"/>
              <a:gd name="T50" fmla="*/ 2147483647 w 5769"/>
              <a:gd name="T51" fmla="*/ 2147483647 h 4032"/>
              <a:gd name="T52" fmla="*/ 2147483647 w 5769"/>
              <a:gd name="T53" fmla="*/ 2147483647 h 4032"/>
              <a:gd name="T54" fmla="*/ 2147483647 w 5769"/>
              <a:gd name="T55" fmla="*/ 2147483647 h 4032"/>
              <a:gd name="T56" fmla="*/ 2147483647 w 5769"/>
              <a:gd name="T57" fmla="*/ 2018646265 h 4032"/>
              <a:gd name="T58" fmla="*/ 2147483647 w 5769"/>
              <a:gd name="T59" fmla="*/ 0 h 4032"/>
              <a:gd name="T60" fmla="*/ 22682201 w 5769"/>
              <a:gd name="T61" fmla="*/ 2147483647 h 4032"/>
              <a:gd name="T62" fmla="*/ 73085329 w 5769"/>
              <a:gd name="T63" fmla="*/ 2147483647 h 4032"/>
              <a:gd name="T64" fmla="*/ 161290009 w 5769"/>
              <a:gd name="T65" fmla="*/ 2147483647 h 4032"/>
              <a:gd name="T66" fmla="*/ 279738153 w 5769"/>
              <a:gd name="T67" fmla="*/ 2147483647 h 4032"/>
              <a:gd name="T68" fmla="*/ 335181593 w 5769"/>
              <a:gd name="T69" fmla="*/ 2147483647 h 4032"/>
              <a:gd name="T70" fmla="*/ 448587837 w 5769"/>
              <a:gd name="T71" fmla="*/ 2147483647 h 4032"/>
              <a:gd name="T72" fmla="*/ 577116607 w 5769"/>
              <a:gd name="T73" fmla="*/ 2147483647 h 4032"/>
              <a:gd name="T74" fmla="*/ 723285677 w 5769"/>
              <a:gd name="T75" fmla="*/ 2147483647 h 4032"/>
              <a:gd name="T76" fmla="*/ 884575686 w 5769"/>
              <a:gd name="T77" fmla="*/ 2147483647 h 4032"/>
              <a:gd name="T78" fmla="*/ 1068546308 w 5769"/>
              <a:gd name="T79" fmla="*/ 2147483647 h 4032"/>
              <a:gd name="T80" fmla="*/ 1265118507 w 5769"/>
              <a:gd name="T81" fmla="*/ 2147483647 h 4032"/>
              <a:gd name="T82" fmla="*/ 1479332593 w 5769"/>
              <a:gd name="T83" fmla="*/ 2147483647 h 4032"/>
              <a:gd name="T84" fmla="*/ 1595259787 w 5769"/>
              <a:gd name="T85" fmla="*/ 2147483647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2"/>
          </a:solidFill>
          <a:ln w="9525" cap="flat" cmpd="sng">
            <a:noFill/>
            <a:prstDash val="solid"/>
            <a:round/>
            <a:headEnd type="none" w="med" len="med"/>
            <a:tailEnd type="none" w="med" len="med"/>
          </a:ln>
        </p:spPr>
        <p:txBody>
          <a:bodyPr/>
          <a:lstStyle/>
          <a:p>
            <a:pPr defTabSz="914400">
              <a:defRPr/>
            </a:pPr>
            <a:endParaRPr lang="fr-FR" sz="2400" b="1" dirty="0">
              <a:solidFill>
                <a:srgbClr val="000000"/>
              </a:solidFill>
              <a:latin typeface="Arial" charset="0"/>
              <a:cs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62"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219450" y="6264275"/>
            <a:ext cx="189865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5"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dirty="0">
              <a:solidFill>
                <a:srgbClr val="000000"/>
              </a:solidFill>
              <a:latin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62"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able Placeholder 2"/>
          <p:cNvSpPr>
            <a:spLocks noGrp="1"/>
          </p:cNvSpPr>
          <p:nvPr>
            <p:ph type="tbl" idx="1"/>
          </p:nvPr>
        </p:nvSpPr>
        <p:spPr>
          <a:xfrm>
            <a:off x="261283" y="990600"/>
            <a:ext cx="9410700" cy="5029200"/>
          </a:xfrm>
        </p:spPr>
        <p:txBody>
          <a:bodyPr/>
          <a:lstStyle/>
          <a:p>
            <a:pPr lvl="0"/>
            <a:r>
              <a:rPr lang="en-US" noProof="0" dirty="0" smtClean="0"/>
              <a:t>Click icon to add table</a:t>
            </a:r>
            <a:endParaRPr lang="en-US" noProof="0" dirty="0"/>
          </a:p>
        </p:txBody>
      </p:sp>
      <p:sp>
        <p:nvSpPr>
          <p:cNvPr id="6"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5" descr="ppt_Business_shutterstock_95102881.jpg"/>
          <p:cNvPicPr>
            <a:picLocks noChangeAspect="1"/>
          </p:cNvPicPr>
          <p:nvPr userDrawn="1"/>
        </p:nvPicPr>
        <p:blipFill>
          <a:blip r:embed="rId7" cstate="screen"/>
          <a:srcRect/>
          <a:stretch>
            <a:fillRect/>
          </a:stretch>
        </p:blipFill>
        <p:spPr bwMode="auto">
          <a:xfrm>
            <a:off x="0" y="0"/>
            <a:ext cx="9906000" cy="6600825"/>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sp>
        <p:nvSpPr>
          <p:cNvPr id="6" name="Rectangle 7"/>
          <p:cNvSpPr/>
          <p:nvPr userDrawn="1">
            <p:custDataLst>
              <p:tags r:id="rId3"/>
            </p:custDataLst>
          </p:nvPr>
        </p:nvSpPr>
        <p:spPr bwMode="auto">
          <a:xfrm>
            <a:off x="0" y="0"/>
            <a:ext cx="9906000"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7" name="Image 18" descr="Capgemini_logo.jpg"/>
          <p:cNvPicPr>
            <a:picLocks noChangeAspect="1"/>
          </p:cNvPicPr>
          <p:nvPr userDrawn="1"/>
        </p:nvPicPr>
        <p:blipFill>
          <a:blip r:embed="rId8" cstate="screen"/>
          <a:srcRect/>
          <a:stretch>
            <a:fillRect/>
          </a:stretch>
        </p:blipFill>
        <p:spPr bwMode="auto">
          <a:xfrm>
            <a:off x="735013" y="658813"/>
            <a:ext cx="2881312" cy="685800"/>
          </a:xfrm>
          <a:prstGeom prst="rect">
            <a:avLst/>
          </a:prstGeom>
          <a:noFill/>
          <a:ln w="9525">
            <a:noFill/>
            <a:miter lim="800000"/>
            <a:headEnd/>
            <a:tailEnd/>
          </a:ln>
        </p:spPr>
      </p:pic>
      <p:graphicFrame>
        <p:nvGraphicFramePr>
          <p:cNvPr id="8" name="Object 2"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4163" name="think-cell Slide" r:id="rId9" imgW="360" imgH="360" progId="">
                  <p:embed/>
                </p:oleObj>
              </mc:Choice>
              <mc:Fallback>
                <p:oleObj name="think-cell Slide" r:id="rId9" imgW="360" imgH="360" progId="">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104" descr="C:\Users\UserSim\Desktop\Capgemini\moto.emf"/>
          <p:cNvPicPr>
            <a:picLocks noChangeAspect="1" noChangeArrowheads="1"/>
          </p:cNvPicPr>
          <p:nvPr userDrawn="1">
            <p:custDataLst>
              <p:tags r:id="rId5"/>
            </p:custDataLst>
          </p:nvPr>
        </p:nvPicPr>
        <p:blipFill>
          <a:blip r:embed="rId11" cstate="screen"/>
          <a:srcRect/>
          <a:stretch>
            <a:fillRect/>
          </a:stretch>
        </p:blipFill>
        <p:spPr bwMode="auto">
          <a:xfrm>
            <a:off x="6569075" y="6521450"/>
            <a:ext cx="2881313" cy="228600"/>
          </a:xfrm>
          <a:prstGeom prst="rect">
            <a:avLst/>
          </a:prstGeom>
          <a:noFill/>
          <a:ln w="9525">
            <a:noFill/>
            <a:miter lim="800000"/>
            <a:headEnd/>
            <a:tailEnd/>
          </a:ln>
        </p:spPr>
      </p:pic>
      <p:sp>
        <p:nvSpPr>
          <p:cNvPr id="2" name="Title 1"/>
          <p:cNvSpPr>
            <a:spLocks noGrp="1"/>
          </p:cNvSpPr>
          <p:nvPr>
            <p:ph type="ctrTitle"/>
          </p:nvPr>
        </p:nvSpPr>
        <p:spPr>
          <a:xfrm>
            <a:off x="-1" y="4037611"/>
            <a:ext cx="9904414" cy="1098157"/>
          </a:xfrm>
        </p:spPr>
        <p:txBody>
          <a:bodyPr lIns="720000" rIns="33059" anchor="t"/>
          <a:lstStyle>
            <a:lvl1pPr marL="0" indent="0" algn="l">
              <a:defRPr sz="3300" b="0">
                <a:solidFill>
                  <a:schemeClr val="tx1"/>
                </a:solidFill>
              </a:defRPr>
            </a:lvl1pPr>
          </a:lstStyle>
          <a:p>
            <a:r>
              <a:rPr lang="fr-FR" smtClean="0"/>
              <a:t>Cliquez pour modifier le style du titre</a:t>
            </a:r>
            <a:endParaRPr lang="en-US" dirty="0"/>
          </a:p>
        </p:txBody>
      </p:sp>
      <p:sp>
        <p:nvSpPr>
          <p:cNvPr id="3" name="Subtitle 2"/>
          <p:cNvSpPr>
            <a:spLocks noGrp="1"/>
          </p:cNvSpPr>
          <p:nvPr>
            <p:ph type="subTitle" idx="1"/>
          </p:nvPr>
        </p:nvSpPr>
        <p:spPr>
          <a:xfrm>
            <a:off x="2" y="5145571"/>
            <a:ext cx="4933105" cy="947750"/>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smtClean="0"/>
              <a:t>Cliquez pour modifier le style des sous-titres du masque</a:t>
            </a:r>
            <a:endParaRPr lang="fr-FR" dirty="0" smtClean="0"/>
          </a:p>
        </p:txBody>
      </p:sp>
    </p:spTree>
  </p:cSld>
  <p:clrMapOvr>
    <a:masterClrMapping/>
  </p:clrMapOvr>
  <p:hf sldNum="0"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30"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1"/>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1"/>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10" name="Text Placeholder 4"/>
          <p:cNvSpPr>
            <a:spLocks noGrp="1"/>
          </p:cNvSpPr>
          <p:nvPr>
            <p:ph type="body" sz="quarter" idx="14"/>
          </p:nvPr>
        </p:nvSpPr>
        <p:spPr>
          <a:xfrm>
            <a:off x="314724"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pic>
        <p:nvPicPr>
          <p:cNvPr id="3"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5"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accent1"/>
        </a:solidFill>
        <a:effectLst/>
      </p:bgPr>
    </p:bg>
    <p:spTree>
      <p:nvGrpSpPr>
        <p:cNvPr id="1" name=""/>
        <p:cNvGrpSpPr/>
        <p:nvPr/>
      </p:nvGrpSpPr>
      <p:grpSpPr>
        <a:xfrm>
          <a:off x="0" y="0"/>
          <a:ext cx="0" cy="0"/>
          <a:chOff x="0" y="0"/>
          <a:chExt cx="0" cy="0"/>
        </a:xfrm>
      </p:grpSpPr>
      <p:sp>
        <p:nvSpPr>
          <p:cNvPr id="4"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dirty="0">
              <a:solidFill>
                <a:srgbClr val="000000"/>
              </a:solidFill>
              <a:latin typeface="Arial" charset="0"/>
            </a:endParaRPr>
          </a:p>
        </p:txBody>
      </p:sp>
      <p:grpSp>
        <p:nvGrpSpPr>
          <p:cNvPr id="5" name="Group 20"/>
          <p:cNvGrpSpPr>
            <a:grpSpLocks/>
          </p:cNvGrpSpPr>
          <p:nvPr userDrawn="1"/>
        </p:nvGrpSpPr>
        <p:grpSpPr bwMode="auto">
          <a:xfrm>
            <a:off x="0" y="5981700"/>
            <a:ext cx="9906000" cy="876300"/>
            <a:chOff x="0" y="5981700"/>
            <a:chExt cx="9144000" cy="876300"/>
          </a:xfrm>
        </p:grpSpPr>
        <p:sp>
          <p:nvSpPr>
            <p:cNvPr id="6" name="Rectangle 5"/>
            <p:cNvSpPr>
              <a:spLocks noChangeArrowheads="1"/>
            </p:cNvSpPr>
            <p:nvPr userDrawn="1"/>
          </p:nvSpPr>
          <p:spPr bwMode="gray">
            <a:xfrm>
              <a:off x="2971800" y="6264275"/>
              <a:ext cx="175260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8"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9"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latin typeface="Arial" charset="0"/>
                <a:cs typeface="Arial" charset="0"/>
              </a:endParaRPr>
            </a:p>
          </p:txBody>
        </p:sp>
        <p:pic>
          <p:nvPicPr>
            <p:cNvPr id="10"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pic>
          <p:nvPicPr>
            <p:cNvPr id="11" name="Picture 8" descr="Untitled-1"/>
            <p:cNvPicPr>
              <a:picLocks noChangeAspect="1" noChangeArrowheads="1"/>
            </p:cNvPicPr>
            <p:nvPr userDrawn="1"/>
          </p:nvPicPr>
          <p:blipFill>
            <a:blip r:embed="rId3" cstate="screen"/>
            <a:srcRect/>
            <a:stretch>
              <a:fillRect/>
            </a:stretch>
          </p:blipFill>
          <p:spPr bwMode="gray">
            <a:xfrm>
              <a:off x="5053013" y="6545262"/>
              <a:ext cx="2760662" cy="120650"/>
            </a:xfrm>
            <a:prstGeom prst="rect">
              <a:avLst/>
            </a:prstGeom>
            <a:noFill/>
            <a:ln w="9525">
              <a:noFill/>
              <a:miter lim="800000"/>
              <a:headEnd/>
              <a:tailEnd/>
            </a:ln>
          </p:spPr>
        </p:pic>
      </p:grpSp>
      <p:sp>
        <p:nvSpPr>
          <p:cNvPr id="7" name="Rectangle 4"/>
          <p:cNvSpPr>
            <a:spLocks noGrp="1" noChangeArrowheads="1"/>
          </p:cNvSpPr>
          <p:nvPr>
            <p:ph type="subTitle" idx="1"/>
          </p:nvPr>
        </p:nvSpPr>
        <p:spPr>
          <a:xfrm>
            <a:off x="514218" y="2503488"/>
            <a:ext cx="6505971" cy="831850"/>
          </a:xfrm>
        </p:spPr>
        <p:txBody>
          <a:bodyPr/>
          <a:lstStyle>
            <a:lvl1pPr fontAlgn="t">
              <a:spcAft>
                <a:spcPct val="0"/>
              </a:spcAft>
              <a:buClrTx/>
              <a:buFontTx/>
              <a:buNone/>
              <a:defRPr b="0">
                <a:solidFill>
                  <a:schemeClr val="bg1"/>
                </a:solidFill>
              </a:defRPr>
            </a:lvl1pPr>
          </a:lstStyle>
          <a:p>
            <a:r>
              <a:rPr lang="en-US" smtClean="0"/>
              <a:t>Click to edit Master subtitle style</a:t>
            </a:r>
            <a:endParaRPr lang="en-US" dirty="0"/>
          </a:p>
        </p:txBody>
      </p:sp>
      <p:sp>
        <p:nvSpPr>
          <p:cNvPr id="12" name="Title 1"/>
          <p:cNvSpPr>
            <a:spLocks noGrp="1"/>
          </p:cNvSpPr>
          <p:nvPr>
            <p:ph type="title"/>
          </p:nvPr>
        </p:nvSpPr>
        <p:spPr>
          <a:xfrm>
            <a:off x="509062"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http://wallpapers-free.co.uk/backgrounds/buildings_and_landmarks/cityscapes/Yamuna-River-Agra-Uttar-Pradesh-India.jpg"/>
          <p:cNvPicPr>
            <a:picLocks noChangeAspect="1" noChangeArrowheads="1"/>
          </p:cNvPicPr>
          <p:nvPr userDrawn="1"/>
        </p:nvPicPr>
        <p:blipFill>
          <a:blip r:embed="rId2" cstate="screen"/>
          <a:srcRect t="-2042"/>
          <a:stretch>
            <a:fillRect/>
          </a:stretch>
        </p:blipFill>
        <p:spPr bwMode="auto">
          <a:xfrm flipH="1">
            <a:off x="0" y="1860873"/>
            <a:ext cx="9906000" cy="4968552"/>
          </a:xfrm>
          <a:prstGeom prst="rect">
            <a:avLst/>
          </a:prstGeom>
          <a:noFill/>
          <a:scene3d>
            <a:camera prst="orthographicFront">
              <a:rot lat="0" lon="0" rev="0"/>
            </a:camera>
            <a:lightRig rig="threePt" dir="t"/>
          </a:scene3d>
        </p:spPr>
      </p:pic>
      <p:sp>
        <p:nvSpPr>
          <p:cNvPr id="5" name="Freeform 3"/>
          <p:cNvSpPr>
            <a:spLocks/>
          </p:cNvSpPr>
          <p:nvPr userDrawn="1"/>
        </p:nvSpPr>
        <p:spPr bwMode="gray">
          <a:xfrm>
            <a:off x="-39688" y="1052513"/>
            <a:ext cx="9945688" cy="5189537"/>
          </a:xfrm>
          <a:custGeom>
            <a:avLst/>
            <a:gdLst>
              <a:gd name="T0" fmla="*/ 1595259787 w 5769"/>
              <a:gd name="T1" fmla="*/ 2147483647 h 4032"/>
              <a:gd name="T2" fmla="*/ 1824593225 w 5769"/>
              <a:gd name="T3" fmla="*/ 2147483647 h 4032"/>
              <a:gd name="T4" fmla="*/ 2051407299 w 5769"/>
              <a:gd name="T5" fmla="*/ 2147483647 h 4032"/>
              <a:gd name="T6" fmla="*/ 2147483647 w 5769"/>
              <a:gd name="T7" fmla="*/ 2147483647 h 4032"/>
              <a:gd name="T8" fmla="*/ 2147483647 w 5769"/>
              <a:gd name="T9" fmla="*/ 2147483647 h 4032"/>
              <a:gd name="T10" fmla="*/ 2147483647 w 5769"/>
              <a:gd name="T11" fmla="*/ 2147483647 h 4032"/>
              <a:gd name="T12" fmla="*/ 2147483647 w 5769"/>
              <a:gd name="T13" fmla="*/ 2147483647 h 4032"/>
              <a:gd name="T14" fmla="*/ 2147483647 w 5769"/>
              <a:gd name="T15" fmla="*/ 2147483647 h 4032"/>
              <a:gd name="T16" fmla="*/ 2147483647 w 5769"/>
              <a:gd name="T17" fmla="*/ 2147483647 h 4032"/>
              <a:gd name="T18" fmla="*/ 2147483647 w 5769"/>
              <a:gd name="T19" fmla="*/ 2147483647 h 4032"/>
              <a:gd name="T20" fmla="*/ 2147483647 w 5769"/>
              <a:gd name="T21" fmla="*/ 2147483647 h 4032"/>
              <a:gd name="T22" fmla="*/ 2147483647 w 5769"/>
              <a:gd name="T23" fmla="*/ 2147483647 h 4032"/>
              <a:gd name="T24" fmla="*/ 2147483647 w 5769"/>
              <a:gd name="T25" fmla="*/ 2147483647 h 4032"/>
              <a:gd name="T26" fmla="*/ 2147483647 w 5769"/>
              <a:gd name="T27" fmla="*/ 2147483647 h 4032"/>
              <a:gd name="T28" fmla="*/ 2147483647 w 5769"/>
              <a:gd name="T29" fmla="*/ 2147483647 h 4032"/>
              <a:gd name="T30" fmla="*/ 2147483647 w 5769"/>
              <a:gd name="T31" fmla="*/ 2147483647 h 4032"/>
              <a:gd name="T32" fmla="*/ 2147483647 w 5769"/>
              <a:gd name="T33" fmla="*/ 2147483647 h 4032"/>
              <a:gd name="T34" fmla="*/ 2147483647 w 5769"/>
              <a:gd name="T35" fmla="*/ 2147483647 h 4032"/>
              <a:gd name="T36" fmla="*/ 2147483647 w 5769"/>
              <a:gd name="T37" fmla="*/ 2147483647 h 4032"/>
              <a:gd name="T38" fmla="*/ 2147483647 w 5769"/>
              <a:gd name="T39" fmla="*/ 2147483647 h 4032"/>
              <a:gd name="T40" fmla="*/ 2147483647 w 5769"/>
              <a:gd name="T41" fmla="*/ 2147483647 h 4032"/>
              <a:gd name="T42" fmla="*/ 2147483647 w 5769"/>
              <a:gd name="T43" fmla="*/ 2147483647 h 4032"/>
              <a:gd name="T44" fmla="*/ 2147483647 w 5769"/>
              <a:gd name="T45" fmla="*/ 2147483647 h 4032"/>
              <a:gd name="T46" fmla="*/ 2147483647 w 5769"/>
              <a:gd name="T47" fmla="*/ 2147483647 h 4032"/>
              <a:gd name="T48" fmla="*/ 2147483647 w 5769"/>
              <a:gd name="T49" fmla="*/ 2147483647 h 4032"/>
              <a:gd name="T50" fmla="*/ 2147483647 w 5769"/>
              <a:gd name="T51" fmla="*/ 2147483647 h 4032"/>
              <a:gd name="T52" fmla="*/ 2147483647 w 5769"/>
              <a:gd name="T53" fmla="*/ 2147483647 h 4032"/>
              <a:gd name="T54" fmla="*/ 2147483647 w 5769"/>
              <a:gd name="T55" fmla="*/ 2147483647 h 4032"/>
              <a:gd name="T56" fmla="*/ 2147483647 w 5769"/>
              <a:gd name="T57" fmla="*/ 2018646265 h 4032"/>
              <a:gd name="T58" fmla="*/ 2147483647 w 5769"/>
              <a:gd name="T59" fmla="*/ 0 h 4032"/>
              <a:gd name="T60" fmla="*/ 22682201 w 5769"/>
              <a:gd name="T61" fmla="*/ 2147483647 h 4032"/>
              <a:gd name="T62" fmla="*/ 73085329 w 5769"/>
              <a:gd name="T63" fmla="*/ 2147483647 h 4032"/>
              <a:gd name="T64" fmla="*/ 161290009 w 5769"/>
              <a:gd name="T65" fmla="*/ 2147483647 h 4032"/>
              <a:gd name="T66" fmla="*/ 279738153 w 5769"/>
              <a:gd name="T67" fmla="*/ 2147483647 h 4032"/>
              <a:gd name="T68" fmla="*/ 335181593 w 5769"/>
              <a:gd name="T69" fmla="*/ 2147483647 h 4032"/>
              <a:gd name="T70" fmla="*/ 448587837 w 5769"/>
              <a:gd name="T71" fmla="*/ 2147483647 h 4032"/>
              <a:gd name="T72" fmla="*/ 577116607 w 5769"/>
              <a:gd name="T73" fmla="*/ 2147483647 h 4032"/>
              <a:gd name="T74" fmla="*/ 723285677 w 5769"/>
              <a:gd name="T75" fmla="*/ 2147483647 h 4032"/>
              <a:gd name="T76" fmla="*/ 884575686 w 5769"/>
              <a:gd name="T77" fmla="*/ 2147483647 h 4032"/>
              <a:gd name="T78" fmla="*/ 1068546308 w 5769"/>
              <a:gd name="T79" fmla="*/ 2147483647 h 4032"/>
              <a:gd name="T80" fmla="*/ 1265118507 w 5769"/>
              <a:gd name="T81" fmla="*/ 2147483647 h 4032"/>
              <a:gd name="T82" fmla="*/ 1479332593 w 5769"/>
              <a:gd name="T83" fmla="*/ 2147483647 h 4032"/>
              <a:gd name="T84" fmla="*/ 1595259787 w 5769"/>
              <a:gd name="T85" fmla="*/ 2147483647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1"/>
          </a:solidFill>
          <a:ln w="9525">
            <a:noFill/>
            <a:round/>
            <a:headEnd/>
            <a:tailEnd/>
          </a:ln>
        </p:spPr>
        <p:txBody>
          <a:bodyPr/>
          <a:lstStyle/>
          <a:p>
            <a:pPr defTabSz="914400">
              <a:defRPr/>
            </a:pPr>
            <a:endParaRPr lang="fr-FR" sz="2400" b="1" dirty="0">
              <a:solidFill>
                <a:srgbClr val="000000"/>
              </a:solidFill>
              <a:latin typeface="Arial" charset="0"/>
              <a:cs typeface="Arial" charset="0"/>
            </a:endParaRPr>
          </a:p>
        </p:txBody>
      </p:sp>
      <p:pic>
        <p:nvPicPr>
          <p:cNvPr id="6" name="Picture 88" descr="OK_Capgemini"/>
          <p:cNvPicPr>
            <a:picLocks noChangeAspect="1" noChangeArrowheads="1"/>
          </p:cNvPicPr>
          <p:nvPr/>
        </p:nvPicPr>
        <p:blipFill>
          <a:blip r:embed="rId3" cstate="screen"/>
          <a:srcRect/>
          <a:stretch>
            <a:fillRect/>
          </a:stretch>
        </p:blipFill>
        <p:spPr bwMode="auto">
          <a:xfrm>
            <a:off x="577850" y="368300"/>
            <a:ext cx="2338388" cy="509588"/>
          </a:xfrm>
          <a:prstGeom prst="rect">
            <a:avLst/>
          </a:prstGeom>
          <a:noFill/>
          <a:ln w="9525">
            <a:noFill/>
            <a:miter lim="800000"/>
            <a:headEnd/>
            <a:tailEnd/>
          </a:ln>
        </p:spPr>
      </p:pic>
      <p:sp>
        <p:nvSpPr>
          <p:cNvPr id="7" name="Text Box 4"/>
          <p:cNvSpPr txBox="1">
            <a:spLocks noChangeArrowheads="1"/>
          </p:cNvSpPr>
          <p:nvPr userDrawn="1"/>
        </p:nvSpPr>
        <p:spPr bwMode="auto">
          <a:xfrm>
            <a:off x="7015163" y="515938"/>
            <a:ext cx="1539875" cy="249237"/>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200" b="0" dirty="0" smtClean="0">
                <a:solidFill>
                  <a:srgbClr val="7F7F7F"/>
                </a:solidFill>
              </a:rPr>
              <a:t>In collaboration with</a:t>
            </a:r>
          </a:p>
        </p:txBody>
      </p:sp>
      <p:grpSp>
        <p:nvGrpSpPr>
          <p:cNvPr id="8" name="Group 21"/>
          <p:cNvGrpSpPr>
            <a:grpSpLocks/>
          </p:cNvGrpSpPr>
          <p:nvPr userDrawn="1"/>
        </p:nvGrpSpPr>
        <p:grpSpPr bwMode="auto">
          <a:xfrm>
            <a:off x="0" y="5981700"/>
            <a:ext cx="9906000" cy="876300"/>
            <a:chOff x="0" y="5981700"/>
            <a:chExt cx="9144000" cy="876300"/>
          </a:xfrm>
        </p:grpSpPr>
        <p:grpSp>
          <p:nvGrpSpPr>
            <p:cNvPr id="9" name="Group 13"/>
            <p:cNvGrpSpPr>
              <a:grpSpLocks/>
            </p:cNvGrpSpPr>
            <p:nvPr userDrawn="1"/>
          </p:nvGrpSpPr>
          <p:grpSpPr bwMode="auto">
            <a:xfrm>
              <a:off x="0" y="5981700"/>
              <a:ext cx="9144000" cy="876300"/>
              <a:chOff x="0" y="5981700"/>
              <a:chExt cx="9144000" cy="876300"/>
            </a:xfrm>
          </p:grpSpPr>
          <p:sp>
            <p:nvSpPr>
              <p:cNvPr id="11"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12"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4" cstate="screen"/>
              <a:srcRect/>
              <a:stretch>
                <a:fillRect/>
              </a:stretch>
            </p:blipFill>
            <p:spPr bwMode="gray">
              <a:xfrm>
                <a:off x="7877175" y="5981700"/>
                <a:ext cx="768350" cy="744538"/>
              </a:xfrm>
              <a:prstGeom prst="rect">
                <a:avLst/>
              </a:prstGeom>
              <a:noFill/>
              <a:ln w="9525">
                <a:noFill/>
                <a:miter lim="800000"/>
                <a:headEnd/>
                <a:tailEnd/>
              </a:ln>
            </p:spPr>
          </p:pic>
        </p:grpSp>
        <p:pic>
          <p:nvPicPr>
            <p:cNvPr id="10" name="Image 7" descr="Capgemini_Slogan_RGB.png"/>
            <p:cNvPicPr>
              <a:picLocks noChangeAspect="1"/>
            </p:cNvPicPr>
            <p:nvPr userDrawn="1"/>
          </p:nvPicPr>
          <p:blipFill>
            <a:blip r:embed="rId5" cstate="screen"/>
            <a:srcRect/>
            <a:stretch>
              <a:fillRect/>
            </a:stretch>
          </p:blipFill>
          <p:spPr bwMode="auto">
            <a:xfrm>
              <a:off x="4821571" y="6426559"/>
              <a:ext cx="2852934" cy="294895"/>
            </a:xfrm>
            <a:prstGeom prst="rect">
              <a:avLst/>
            </a:prstGeom>
            <a:noFill/>
            <a:ln w="9525">
              <a:noFill/>
              <a:miter lim="800000"/>
              <a:headEnd/>
              <a:tailEnd/>
            </a:ln>
          </p:spPr>
        </p:pic>
      </p:grpSp>
      <p:pic>
        <p:nvPicPr>
          <p:cNvPr id="14" name="Picture 27" descr="euroclear logo lightgrey"/>
          <p:cNvPicPr>
            <a:picLocks noChangeAspect="1" noChangeArrowheads="1"/>
          </p:cNvPicPr>
          <p:nvPr userDrawn="1"/>
        </p:nvPicPr>
        <p:blipFill>
          <a:blip r:embed="rId6" cstate="screen"/>
          <a:srcRect/>
          <a:stretch>
            <a:fillRect/>
          </a:stretch>
        </p:blipFill>
        <p:spPr bwMode="auto">
          <a:xfrm>
            <a:off x="8763000" y="273050"/>
            <a:ext cx="687388" cy="63500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577851" y="1276353"/>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1905"/>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030538" y="5818188"/>
            <a:ext cx="1898650" cy="192087"/>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5" name="Freeform 2"/>
          <p:cNvSpPr>
            <a:spLocks/>
          </p:cNvSpPr>
          <p:nvPr userDrawn="1"/>
        </p:nvSpPr>
        <p:spPr bwMode="gray">
          <a:xfrm>
            <a:off x="-15875" y="-14288"/>
            <a:ext cx="9921875" cy="6400801"/>
          </a:xfrm>
          <a:custGeom>
            <a:avLst/>
            <a:gdLst>
              <a:gd name="T0" fmla="*/ 1595259787 w 5769"/>
              <a:gd name="T1" fmla="*/ 2147483647 h 4032"/>
              <a:gd name="T2" fmla="*/ 1824593225 w 5769"/>
              <a:gd name="T3" fmla="*/ 2147483647 h 4032"/>
              <a:gd name="T4" fmla="*/ 2051407299 w 5769"/>
              <a:gd name="T5" fmla="*/ 2147483647 h 4032"/>
              <a:gd name="T6" fmla="*/ 2147483647 w 5769"/>
              <a:gd name="T7" fmla="*/ 2147483647 h 4032"/>
              <a:gd name="T8" fmla="*/ 2147483647 w 5769"/>
              <a:gd name="T9" fmla="*/ 2147483647 h 4032"/>
              <a:gd name="T10" fmla="*/ 2147483647 w 5769"/>
              <a:gd name="T11" fmla="*/ 2147483647 h 4032"/>
              <a:gd name="T12" fmla="*/ 2147483647 w 5769"/>
              <a:gd name="T13" fmla="*/ 2147483647 h 4032"/>
              <a:gd name="T14" fmla="*/ 2147483647 w 5769"/>
              <a:gd name="T15" fmla="*/ 2147483647 h 4032"/>
              <a:gd name="T16" fmla="*/ 2147483647 w 5769"/>
              <a:gd name="T17" fmla="*/ 2147483647 h 4032"/>
              <a:gd name="T18" fmla="*/ 2147483647 w 5769"/>
              <a:gd name="T19" fmla="*/ 2147483647 h 4032"/>
              <a:gd name="T20" fmla="*/ 2147483647 w 5769"/>
              <a:gd name="T21" fmla="*/ 2147483647 h 4032"/>
              <a:gd name="T22" fmla="*/ 2147483647 w 5769"/>
              <a:gd name="T23" fmla="*/ 2147483647 h 4032"/>
              <a:gd name="T24" fmla="*/ 2147483647 w 5769"/>
              <a:gd name="T25" fmla="*/ 2147483647 h 4032"/>
              <a:gd name="T26" fmla="*/ 2147483647 w 5769"/>
              <a:gd name="T27" fmla="*/ 2147483647 h 4032"/>
              <a:gd name="T28" fmla="*/ 2147483647 w 5769"/>
              <a:gd name="T29" fmla="*/ 2147483647 h 4032"/>
              <a:gd name="T30" fmla="*/ 2147483647 w 5769"/>
              <a:gd name="T31" fmla="*/ 2147483647 h 4032"/>
              <a:gd name="T32" fmla="*/ 2147483647 w 5769"/>
              <a:gd name="T33" fmla="*/ 2147483647 h 4032"/>
              <a:gd name="T34" fmla="*/ 2147483647 w 5769"/>
              <a:gd name="T35" fmla="*/ 2147483647 h 4032"/>
              <a:gd name="T36" fmla="*/ 2147483647 w 5769"/>
              <a:gd name="T37" fmla="*/ 2147483647 h 4032"/>
              <a:gd name="T38" fmla="*/ 2147483647 w 5769"/>
              <a:gd name="T39" fmla="*/ 2147483647 h 4032"/>
              <a:gd name="T40" fmla="*/ 2147483647 w 5769"/>
              <a:gd name="T41" fmla="*/ 2147483647 h 4032"/>
              <a:gd name="T42" fmla="*/ 2147483647 w 5769"/>
              <a:gd name="T43" fmla="*/ 2147483647 h 4032"/>
              <a:gd name="T44" fmla="*/ 2147483647 w 5769"/>
              <a:gd name="T45" fmla="*/ 2147483647 h 4032"/>
              <a:gd name="T46" fmla="*/ 2147483647 w 5769"/>
              <a:gd name="T47" fmla="*/ 2147483647 h 4032"/>
              <a:gd name="T48" fmla="*/ 2147483647 w 5769"/>
              <a:gd name="T49" fmla="*/ 2147483647 h 4032"/>
              <a:gd name="T50" fmla="*/ 2147483647 w 5769"/>
              <a:gd name="T51" fmla="*/ 2147483647 h 4032"/>
              <a:gd name="T52" fmla="*/ 2147483647 w 5769"/>
              <a:gd name="T53" fmla="*/ 2147483647 h 4032"/>
              <a:gd name="T54" fmla="*/ 2147483647 w 5769"/>
              <a:gd name="T55" fmla="*/ 2147483647 h 4032"/>
              <a:gd name="T56" fmla="*/ 2147483647 w 5769"/>
              <a:gd name="T57" fmla="*/ 2018646265 h 4032"/>
              <a:gd name="T58" fmla="*/ 2147483647 w 5769"/>
              <a:gd name="T59" fmla="*/ 0 h 4032"/>
              <a:gd name="T60" fmla="*/ 22682201 w 5769"/>
              <a:gd name="T61" fmla="*/ 2147483647 h 4032"/>
              <a:gd name="T62" fmla="*/ 73085329 w 5769"/>
              <a:gd name="T63" fmla="*/ 2147483647 h 4032"/>
              <a:gd name="T64" fmla="*/ 161290009 w 5769"/>
              <a:gd name="T65" fmla="*/ 2147483647 h 4032"/>
              <a:gd name="T66" fmla="*/ 279738153 w 5769"/>
              <a:gd name="T67" fmla="*/ 2147483647 h 4032"/>
              <a:gd name="T68" fmla="*/ 335181593 w 5769"/>
              <a:gd name="T69" fmla="*/ 2147483647 h 4032"/>
              <a:gd name="T70" fmla="*/ 448587837 w 5769"/>
              <a:gd name="T71" fmla="*/ 2147483647 h 4032"/>
              <a:gd name="T72" fmla="*/ 577116607 w 5769"/>
              <a:gd name="T73" fmla="*/ 2147483647 h 4032"/>
              <a:gd name="T74" fmla="*/ 723285677 w 5769"/>
              <a:gd name="T75" fmla="*/ 2147483647 h 4032"/>
              <a:gd name="T76" fmla="*/ 884575686 w 5769"/>
              <a:gd name="T77" fmla="*/ 2147483647 h 4032"/>
              <a:gd name="T78" fmla="*/ 1068546308 w 5769"/>
              <a:gd name="T79" fmla="*/ 2147483647 h 4032"/>
              <a:gd name="T80" fmla="*/ 1265118507 w 5769"/>
              <a:gd name="T81" fmla="*/ 2147483647 h 4032"/>
              <a:gd name="T82" fmla="*/ 1479332593 w 5769"/>
              <a:gd name="T83" fmla="*/ 2147483647 h 4032"/>
              <a:gd name="T84" fmla="*/ 1595259787 w 5769"/>
              <a:gd name="T85" fmla="*/ 2147483647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2"/>
          </a:solidFill>
          <a:ln w="9525" cap="flat" cmpd="sng">
            <a:noFill/>
            <a:prstDash val="solid"/>
            <a:round/>
            <a:headEnd type="none" w="med" len="med"/>
            <a:tailEnd type="none" w="med" len="med"/>
          </a:ln>
        </p:spPr>
        <p:txBody>
          <a:bodyPr/>
          <a:lstStyle/>
          <a:p>
            <a:pPr defTabSz="914400">
              <a:defRPr/>
            </a:pPr>
            <a:endParaRPr lang="fr-FR" sz="2400" b="1" dirty="0">
              <a:solidFill>
                <a:srgbClr val="000000"/>
              </a:solidFill>
              <a:latin typeface="Arial" charset="0"/>
              <a:cs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61"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pic>
        <p:nvPicPr>
          <p:cNvPr id="4" name="Image 15" descr="ppt_People_shutterstock_46801036.jpg"/>
          <p:cNvPicPr>
            <a:picLocks noChangeAspect="1"/>
          </p:cNvPicPr>
          <p:nvPr userDrawn="1"/>
        </p:nvPicPr>
        <p:blipFill>
          <a:blip r:embed="rId7" cstate="screen">
            <a:lum bright="-38000" contrast="-52000"/>
          </a:blip>
          <a:srcRect/>
          <a:stretch>
            <a:fillRect/>
          </a:stretch>
        </p:blipFill>
        <p:spPr bwMode="auto">
          <a:xfrm>
            <a:off x="0" y="1244600"/>
            <a:ext cx="9906000" cy="5613400"/>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sp>
        <p:nvSpPr>
          <p:cNvPr id="6" name="Rectangle 7"/>
          <p:cNvSpPr/>
          <p:nvPr userDrawn="1">
            <p:custDataLst>
              <p:tags r:id="rId3"/>
            </p:custDataLst>
          </p:nvPr>
        </p:nvSpPr>
        <p:spPr bwMode="auto">
          <a:xfrm>
            <a:off x="0" y="0"/>
            <a:ext cx="9906000"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7" name="Image 18" descr="Capgemini_logo.jpg"/>
          <p:cNvPicPr>
            <a:picLocks noChangeAspect="1"/>
          </p:cNvPicPr>
          <p:nvPr userDrawn="1"/>
        </p:nvPicPr>
        <p:blipFill>
          <a:blip r:embed="rId8" cstate="screen"/>
          <a:srcRect/>
          <a:stretch>
            <a:fillRect/>
          </a:stretch>
        </p:blipFill>
        <p:spPr bwMode="auto">
          <a:xfrm>
            <a:off x="735013" y="658813"/>
            <a:ext cx="2881312" cy="685800"/>
          </a:xfrm>
          <a:prstGeom prst="rect">
            <a:avLst/>
          </a:prstGeom>
          <a:noFill/>
          <a:ln w="9525">
            <a:noFill/>
            <a:miter lim="800000"/>
            <a:headEnd/>
            <a:tailEnd/>
          </a:ln>
        </p:spPr>
      </p:pic>
      <p:graphicFrame>
        <p:nvGraphicFramePr>
          <p:cNvPr id="8" name="Object 2"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5187" name="think-cell Slide" r:id="rId9" imgW="360" imgH="360" progId="">
                  <p:embed/>
                </p:oleObj>
              </mc:Choice>
              <mc:Fallback>
                <p:oleObj name="think-cell Slide" r:id="rId9" imgW="360" imgH="360" progId="">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104" descr="C:\Users\UserSim\Desktop\Capgemini\moto.emf"/>
          <p:cNvPicPr>
            <a:picLocks noChangeAspect="1" noChangeArrowheads="1"/>
          </p:cNvPicPr>
          <p:nvPr userDrawn="1">
            <p:custDataLst>
              <p:tags r:id="rId5"/>
            </p:custDataLst>
          </p:nvPr>
        </p:nvPicPr>
        <p:blipFill>
          <a:blip r:embed="rId11" cstate="screen"/>
          <a:srcRect/>
          <a:stretch>
            <a:fillRect/>
          </a:stretch>
        </p:blipFill>
        <p:spPr bwMode="auto">
          <a:xfrm>
            <a:off x="6569075" y="6521450"/>
            <a:ext cx="2881313" cy="228600"/>
          </a:xfrm>
          <a:prstGeom prst="rect">
            <a:avLst/>
          </a:prstGeom>
          <a:noFill/>
          <a:ln w="9525">
            <a:noFill/>
            <a:miter lim="800000"/>
            <a:headEnd/>
            <a:tailEnd/>
          </a:ln>
        </p:spPr>
      </p:pic>
      <p:sp>
        <p:nvSpPr>
          <p:cNvPr id="2" name="Title 1"/>
          <p:cNvSpPr>
            <a:spLocks noGrp="1"/>
          </p:cNvSpPr>
          <p:nvPr>
            <p:ph type="ctrTitle"/>
          </p:nvPr>
        </p:nvSpPr>
        <p:spPr>
          <a:xfrm>
            <a:off x="1095152" y="2283242"/>
            <a:ext cx="8191723" cy="1098157"/>
          </a:xfrm>
        </p:spPr>
        <p:txBody>
          <a:bodyPr lIns="720000" rIns="33059" anchor="t"/>
          <a:lstStyle>
            <a:lvl1pPr marL="0" indent="0" algn="l">
              <a:defRPr sz="3300" b="0">
                <a:solidFill>
                  <a:schemeClr val="bg1"/>
                </a:solidFill>
              </a:defRPr>
            </a:lvl1pPr>
          </a:lstStyle>
          <a:p>
            <a:r>
              <a:rPr lang="fr-FR" smtClean="0"/>
              <a:t>Cliquez pour modifier le style du titre</a:t>
            </a:r>
            <a:endParaRPr lang="en-US" dirty="0"/>
          </a:p>
        </p:txBody>
      </p:sp>
      <p:sp>
        <p:nvSpPr>
          <p:cNvPr id="3" name="Subtitle 2"/>
          <p:cNvSpPr>
            <a:spLocks noGrp="1"/>
          </p:cNvSpPr>
          <p:nvPr>
            <p:ph type="subTitle" idx="1"/>
          </p:nvPr>
        </p:nvSpPr>
        <p:spPr>
          <a:xfrm>
            <a:off x="4353773" y="5592726"/>
            <a:ext cx="4933105" cy="745144"/>
          </a:xfrm>
        </p:spPr>
        <p:txBody>
          <a:bodyPr lIns="720000" tIns="33059" rIns="33059" bIns="33059"/>
          <a:lstStyle>
            <a:lvl1pPr marL="0" indent="0" algn="r">
              <a:buNone/>
              <a:defRPr sz="2200" b="0">
                <a:solidFill>
                  <a:schemeClr val="bg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smtClean="0"/>
              <a:t>Cliquez pour modifier le style des sous-titres du masque</a:t>
            </a:r>
            <a:endParaRPr lang="fr-FR"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219450" y="6264275"/>
            <a:ext cx="189865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5"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dirty="0">
              <a:solidFill>
                <a:srgbClr val="000000"/>
              </a:solidFill>
              <a:latin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61"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able Placeholder 2"/>
          <p:cNvSpPr>
            <a:spLocks noGrp="1"/>
          </p:cNvSpPr>
          <p:nvPr>
            <p:ph type="tbl" idx="1"/>
          </p:nvPr>
        </p:nvSpPr>
        <p:spPr>
          <a:xfrm>
            <a:off x="261283" y="990600"/>
            <a:ext cx="9410700" cy="5029200"/>
          </a:xfrm>
        </p:spPr>
        <p:txBody>
          <a:bodyPr/>
          <a:lstStyle/>
          <a:p>
            <a:pPr lvl="0"/>
            <a:r>
              <a:rPr lang="en-US" noProof="0" dirty="0" smtClean="0"/>
              <a:t>Click icon to add table</a:t>
            </a:r>
            <a:endParaRPr lang="en-US" noProof="0" dirty="0"/>
          </a:p>
        </p:txBody>
      </p:sp>
      <p:sp>
        <p:nvSpPr>
          <p:cNvPr id="6"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29"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5"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5"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1"/>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1"/>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10" name="Text Placeholder 4"/>
          <p:cNvSpPr>
            <a:spLocks noGrp="1"/>
          </p:cNvSpPr>
          <p:nvPr>
            <p:ph type="body" sz="quarter" idx="14"/>
          </p:nvPr>
        </p:nvSpPr>
        <p:spPr>
          <a:xfrm>
            <a:off x="314723"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6228" name="think-cell Slide" r:id="rId10" imgW="360" imgH="360" progId="">
                  <p:embed/>
                </p:oleObj>
              </mc:Choice>
              <mc:Fallback>
                <p:oleObj name="think-cell Slide" r:id="rId10" imgW="360" imgH="360" progId="">
                  <p:embed/>
                  <p:pic>
                    <p:nvPicPr>
                      <p:cNvPr id="0"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10"/>
          <p:cNvSpPr txBox="1"/>
          <p:nvPr>
            <p:custDataLst>
              <p:tags r:id="rId3"/>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366A4156-1F2E-4DDA-943F-307D03532243}"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8" name="Rectangle 7"/>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cxnSp>
        <p:nvCxnSpPr>
          <p:cNvPr id="10"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1" name="Image 13" descr="Capgemini_logo.jpg"/>
          <p:cNvPicPr>
            <a:picLocks noChangeAspect="1"/>
          </p:cNvPicPr>
          <p:nvPr/>
        </p:nvPicPr>
        <p:blipFill>
          <a:blip r:embed="rId12" cstate="screen"/>
          <a:srcRect/>
          <a:stretch>
            <a:fillRect/>
          </a:stretch>
        </p:blipFill>
        <p:spPr bwMode="auto">
          <a:xfrm>
            <a:off x="117475" y="6419850"/>
            <a:ext cx="1441450" cy="342900"/>
          </a:xfrm>
          <a:prstGeom prst="rect">
            <a:avLst/>
          </a:prstGeom>
          <a:noFill/>
          <a:ln w="9525">
            <a:noFill/>
            <a:miter lim="800000"/>
            <a:headEnd/>
            <a:tailEnd/>
          </a:ln>
        </p:spPr>
      </p:pic>
      <p:sp>
        <p:nvSpPr>
          <p:cNvPr id="12" name="Rectangle 11"/>
          <p:cNvSpPr/>
          <p:nvPr userDrawn="1"/>
        </p:nvSpPr>
        <p:spPr>
          <a:xfrm>
            <a:off x="0" y="0"/>
            <a:ext cx="9906000" cy="637698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2400" dirty="0">
              <a:solidFill>
                <a:schemeClr val="tx2">
                  <a:lumMod val="50000"/>
                </a:schemeClr>
              </a:solidFill>
            </a:endParaRPr>
          </a:p>
        </p:txBody>
      </p:sp>
      <p:graphicFrame>
        <p:nvGraphicFramePr>
          <p:cNvPr id="13" name="Object 3" hidden="1"/>
          <p:cNvGraphicFramePr>
            <a:graphicFrameLocks noChangeAspect="1"/>
          </p:cNvGraphicFramePr>
          <p:nvPr>
            <p:custDataLst>
              <p:tags r:id="rId7"/>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6229" name="think-cell Slide" r:id="rId13" imgW="360" imgH="360" progId="">
                  <p:embed/>
                </p:oleObj>
              </mc:Choice>
              <mc:Fallback>
                <p:oleObj name="think-cell Slide" r:id="rId13" imgW="360" imgH="360" progId="">
                  <p:embed/>
                  <p:pic>
                    <p:nvPicPr>
                      <p:cNvPr id="0" name="Picture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userDrawn="1">
            <p:custDataLst>
              <p:tags r:id="rId8"/>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pic>
        <p:nvPicPr>
          <p:cNvPr id="15" name="Image 18" descr="HandsPanel_shutterstock_72073621.png"/>
          <p:cNvPicPr>
            <a:picLocks noChangeAspect="1"/>
          </p:cNvPicPr>
          <p:nvPr userDrawn="1"/>
        </p:nvPicPr>
        <p:blipFill>
          <a:blip r:embed="rId14" cstate="screen"/>
          <a:srcRect b="8012"/>
          <a:stretch>
            <a:fillRect/>
          </a:stretch>
        </p:blipFill>
        <p:spPr bwMode="auto">
          <a:xfrm>
            <a:off x="0" y="855663"/>
            <a:ext cx="9904413" cy="5521325"/>
          </a:xfrm>
          <a:prstGeom prst="rect">
            <a:avLst/>
          </a:prstGeom>
          <a:noFill/>
          <a:ln w="9525">
            <a:noFill/>
            <a:miter lim="800000"/>
            <a:headEnd/>
            <a:tailEnd/>
          </a:ln>
        </p:spPr>
      </p:pic>
      <p:sp>
        <p:nvSpPr>
          <p:cNvPr id="2" name="Titre 1"/>
          <p:cNvSpPr>
            <a:spLocks noGrp="1"/>
          </p:cNvSpPr>
          <p:nvPr>
            <p:ph type="title"/>
          </p:nvPr>
        </p:nvSpPr>
        <p:spPr/>
        <p:txBody>
          <a:bodyPr/>
          <a:lstStyle/>
          <a:p>
            <a:r>
              <a:rPr lang="fr-FR" smtClean="0"/>
              <a:t>Cliquez pour modifier le style du titre</a:t>
            </a:r>
            <a:endParaRPr lang="en-US" dirty="0"/>
          </a:p>
        </p:txBody>
      </p:sp>
      <p:sp>
        <p:nvSpPr>
          <p:cNvPr id="6" name="Espace réservé du contenu 5"/>
          <p:cNvSpPr>
            <a:spLocks noGrp="1"/>
          </p:cNvSpPr>
          <p:nvPr>
            <p:ph sz="quarter" idx="10"/>
          </p:nvPr>
        </p:nvSpPr>
        <p:spPr>
          <a:xfrm>
            <a:off x="2861953" y="1442606"/>
            <a:ext cx="4441372" cy="3533155"/>
          </a:xfrm>
        </p:spPr>
        <p:txBody>
          <a:bodyPr/>
          <a:lstStyle>
            <a:lvl1pPr>
              <a:defRPr/>
            </a:lvl1pPr>
            <a:lvl2pPr>
              <a:buFont typeface="Arial" pitchFamily="34" charset="0"/>
              <a:buChar char="•"/>
              <a:defRPr/>
            </a:lvl2pPr>
          </a:lstStyle>
          <a:p>
            <a:pPr lvl="0"/>
            <a:r>
              <a:rPr lang="fr-FR" noProof="0" smtClean="0"/>
              <a:t>Cliquez pour modifier les styles du texte du masque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pic>
        <p:nvPicPr>
          <p:cNvPr id="3"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5"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accent1"/>
        </a:solidFill>
        <a:effectLst/>
      </p:bgPr>
    </p:bg>
    <p:spTree>
      <p:nvGrpSpPr>
        <p:cNvPr id="1" name=""/>
        <p:cNvGrpSpPr/>
        <p:nvPr/>
      </p:nvGrpSpPr>
      <p:grpSpPr>
        <a:xfrm>
          <a:off x="0" y="0"/>
          <a:ext cx="0" cy="0"/>
          <a:chOff x="0" y="0"/>
          <a:chExt cx="0" cy="0"/>
        </a:xfrm>
      </p:grpSpPr>
      <p:sp>
        <p:nvSpPr>
          <p:cNvPr id="4"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dirty="0">
              <a:solidFill>
                <a:srgbClr val="000000"/>
              </a:solidFill>
              <a:latin typeface="Arial" charset="0"/>
            </a:endParaRPr>
          </a:p>
        </p:txBody>
      </p:sp>
      <p:grpSp>
        <p:nvGrpSpPr>
          <p:cNvPr id="5" name="Group 20"/>
          <p:cNvGrpSpPr>
            <a:grpSpLocks/>
          </p:cNvGrpSpPr>
          <p:nvPr userDrawn="1"/>
        </p:nvGrpSpPr>
        <p:grpSpPr bwMode="auto">
          <a:xfrm>
            <a:off x="0" y="5981700"/>
            <a:ext cx="9906000" cy="876300"/>
            <a:chOff x="0" y="5981700"/>
            <a:chExt cx="9144000" cy="876300"/>
          </a:xfrm>
        </p:grpSpPr>
        <p:sp>
          <p:nvSpPr>
            <p:cNvPr id="6" name="Rectangle 5"/>
            <p:cNvSpPr>
              <a:spLocks noChangeArrowheads="1"/>
            </p:cNvSpPr>
            <p:nvPr userDrawn="1"/>
          </p:nvSpPr>
          <p:spPr bwMode="gray">
            <a:xfrm>
              <a:off x="2971800" y="6264275"/>
              <a:ext cx="175260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8"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9"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latin typeface="Arial" charset="0"/>
                <a:cs typeface="Arial" charset="0"/>
              </a:endParaRPr>
            </a:p>
          </p:txBody>
        </p:sp>
        <p:pic>
          <p:nvPicPr>
            <p:cNvPr id="10"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pic>
          <p:nvPicPr>
            <p:cNvPr id="11" name="Picture 8" descr="Untitled-1"/>
            <p:cNvPicPr>
              <a:picLocks noChangeAspect="1" noChangeArrowheads="1"/>
            </p:cNvPicPr>
            <p:nvPr userDrawn="1"/>
          </p:nvPicPr>
          <p:blipFill>
            <a:blip r:embed="rId3" cstate="screen"/>
            <a:srcRect/>
            <a:stretch>
              <a:fillRect/>
            </a:stretch>
          </p:blipFill>
          <p:spPr bwMode="gray">
            <a:xfrm>
              <a:off x="5053013" y="6545262"/>
              <a:ext cx="2760662" cy="120650"/>
            </a:xfrm>
            <a:prstGeom prst="rect">
              <a:avLst/>
            </a:prstGeom>
            <a:noFill/>
            <a:ln w="9525">
              <a:noFill/>
              <a:miter lim="800000"/>
              <a:headEnd/>
              <a:tailEnd/>
            </a:ln>
          </p:spPr>
        </p:pic>
      </p:grpSp>
      <p:sp>
        <p:nvSpPr>
          <p:cNvPr id="7" name="Rectangle 4"/>
          <p:cNvSpPr>
            <a:spLocks noGrp="1" noChangeArrowheads="1"/>
          </p:cNvSpPr>
          <p:nvPr>
            <p:ph type="subTitle" idx="1"/>
          </p:nvPr>
        </p:nvSpPr>
        <p:spPr>
          <a:xfrm>
            <a:off x="514218" y="2503488"/>
            <a:ext cx="6505971" cy="831850"/>
          </a:xfrm>
        </p:spPr>
        <p:txBody>
          <a:bodyPr/>
          <a:lstStyle>
            <a:lvl1pPr fontAlgn="t">
              <a:spcAft>
                <a:spcPct val="0"/>
              </a:spcAft>
              <a:buClrTx/>
              <a:buFontTx/>
              <a:buNone/>
              <a:defRPr b="0">
                <a:solidFill>
                  <a:schemeClr val="bg1"/>
                </a:solidFill>
              </a:defRPr>
            </a:lvl1pPr>
          </a:lstStyle>
          <a:p>
            <a:r>
              <a:rPr lang="en-US" smtClean="0"/>
              <a:t>Click to edit Master subtitle style</a:t>
            </a:r>
            <a:endParaRPr lang="en-US" dirty="0"/>
          </a:p>
        </p:txBody>
      </p:sp>
      <p:sp>
        <p:nvSpPr>
          <p:cNvPr id="12" name="Title 1"/>
          <p:cNvSpPr>
            <a:spLocks noGrp="1"/>
          </p:cNvSpPr>
          <p:nvPr>
            <p:ph type="title"/>
          </p:nvPr>
        </p:nvSpPr>
        <p:spPr>
          <a:xfrm>
            <a:off x="509061"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http://wallpapers-free.co.uk/backgrounds/buildings_and_landmarks/cityscapes/Yamuna-River-Agra-Uttar-Pradesh-India.jpg"/>
          <p:cNvPicPr>
            <a:picLocks noChangeAspect="1" noChangeArrowheads="1"/>
          </p:cNvPicPr>
          <p:nvPr userDrawn="1"/>
        </p:nvPicPr>
        <p:blipFill>
          <a:blip r:embed="rId2" cstate="screen"/>
          <a:srcRect t="-2042"/>
          <a:stretch>
            <a:fillRect/>
          </a:stretch>
        </p:blipFill>
        <p:spPr bwMode="auto">
          <a:xfrm flipH="1">
            <a:off x="0" y="1860873"/>
            <a:ext cx="9906000" cy="4968552"/>
          </a:xfrm>
          <a:prstGeom prst="rect">
            <a:avLst/>
          </a:prstGeom>
          <a:noFill/>
          <a:scene3d>
            <a:camera prst="orthographicFront">
              <a:rot lat="0" lon="0" rev="0"/>
            </a:camera>
            <a:lightRig rig="threePt" dir="t"/>
          </a:scene3d>
        </p:spPr>
      </p:pic>
      <p:sp>
        <p:nvSpPr>
          <p:cNvPr id="5" name="Freeform 3"/>
          <p:cNvSpPr>
            <a:spLocks/>
          </p:cNvSpPr>
          <p:nvPr userDrawn="1"/>
        </p:nvSpPr>
        <p:spPr bwMode="gray">
          <a:xfrm>
            <a:off x="-39688" y="1052513"/>
            <a:ext cx="9945688" cy="5189537"/>
          </a:xfrm>
          <a:custGeom>
            <a:avLst/>
            <a:gdLst>
              <a:gd name="T0" fmla="*/ 2147483646 w 5769"/>
              <a:gd name="T1" fmla="*/ 2147483646 h 4032"/>
              <a:gd name="T2" fmla="*/ 2147483646 w 5769"/>
              <a:gd name="T3" fmla="*/ 2147483646 h 4032"/>
              <a:gd name="T4" fmla="*/ 2147483646 w 5769"/>
              <a:gd name="T5" fmla="*/ 2147483646 h 4032"/>
              <a:gd name="T6" fmla="*/ 2147483646 w 5769"/>
              <a:gd name="T7" fmla="*/ 2147483646 h 4032"/>
              <a:gd name="T8" fmla="*/ 2147483646 w 5769"/>
              <a:gd name="T9" fmla="*/ 2147483646 h 4032"/>
              <a:gd name="T10" fmla="*/ 2147483646 w 5769"/>
              <a:gd name="T11" fmla="*/ 2147483646 h 4032"/>
              <a:gd name="T12" fmla="*/ 2147483646 w 5769"/>
              <a:gd name="T13" fmla="*/ 2147483646 h 4032"/>
              <a:gd name="T14" fmla="*/ 2147483646 w 5769"/>
              <a:gd name="T15" fmla="*/ 2147483646 h 4032"/>
              <a:gd name="T16" fmla="*/ 2147483646 w 5769"/>
              <a:gd name="T17" fmla="*/ 2147483646 h 4032"/>
              <a:gd name="T18" fmla="*/ 2147483646 w 5769"/>
              <a:gd name="T19" fmla="*/ 2147483646 h 4032"/>
              <a:gd name="T20" fmla="*/ 2147483646 w 5769"/>
              <a:gd name="T21" fmla="*/ 2147483646 h 4032"/>
              <a:gd name="T22" fmla="*/ 2147483646 w 5769"/>
              <a:gd name="T23" fmla="*/ 2147483646 h 4032"/>
              <a:gd name="T24" fmla="*/ 2147483646 w 5769"/>
              <a:gd name="T25" fmla="*/ 2147483646 h 4032"/>
              <a:gd name="T26" fmla="*/ 2147483646 w 5769"/>
              <a:gd name="T27" fmla="*/ 2147483646 h 4032"/>
              <a:gd name="T28" fmla="*/ 2147483646 w 5769"/>
              <a:gd name="T29" fmla="*/ 2147483646 h 4032"/>
              <a:gd name="T30" fmla="*/ 2147483646 w 5769"/>
              <a:gd name="T31" fmla="*/ 2147483646 h 4032"/>
              <a:gd name="T32" fmla="*/ 2147483646 w 5769"/>
              <a:gd name="T33" fmla="*/ 2147483646 h 4032"/>
              <a:gd name="T34" fmla="*/ 2147483646 w 5769"/>
              <a:gd name="T35" fmla="*/ 2147483646 h 4032"/>
              <a:gd name="T36" fmla="*/ 2147483646 w 5769"/>
              <a:gd name="T37" fmla="*/ 2147483646 h 4032"/>
              <a:gd name="T38" fmla="*/ 2147483646 w 5769"/>
              <a:gd name="T39" fmla="*/ 2147483646 h 4032"/>
              <a:gd name="T40" fmla="*/ 2147483646 w 5769"/>
              <a:gd name="T41" fmla="*/ 2147483646 h 4032"/>
              <a:gd name="T42" fmla="*/ 2147483646 w 5769"/>
              <a:gd name="T43" fmla="*/ 2147483646 h 4032"/>
              <a:gd name="T44" fmla="*/ 2147483646 w 5769"/>
              <a:gd name="T45" fmla="*/ 2147483646 h 4032"/>
              <a:gd name="T46" fmla="*/ 2147483646 w 5769"/>
              <a:gd name="T47" fmla="*/ 2147483646 h 4032"/>
              <a:gd name="T48" fmla="*/ 2147483646 w 5769"/>
              <a:gd name="T49" fmla="*/ 2147483646 h 4032"/>
              <a:gd name="T50" fmla="*/ 2147483646 w 5769"/>
              <a:gd name="T51" fmla="*/ 2147483646 h 4032"/>
              <a:gd name="T52" fmla="*/ 2147483646 w 5769"/>
              <a:gd name="T53" fmla="*/ 2147483646 h 4032"/>
              <a:gd name="T54" fmla="*/ 2147483646 w 5769"/>
              <a:gd name="T55" fmla="*/ 2147483646 h 4032"/>
              <a:gd name="T56" fmla="*/ 2147483646 w 5769"/>
              <a:gd name="T57" fmla="*/ 2147483646 h 4032"/>
              <a:gd name="T58" fmla="*/ 2147483646 w 5769"/>
              <a:gd name="T59" fmla="*/ 0 h 4032"/>
              <a:gd name="T60" fmla="*/ 2147483646 w 5769"/>
              <a:gd name="T61" fmla="*/ 2147483646 h 4032"/>
              <a:gd name="T62" fmla="*/ 2147483646 w 5769"/>
              <a:gd name="T63" fmla="*/ 2147483646 h 4032"/>
              <a:gd name="T64" fmla="*/ 2147483646 w 5769"/>
              <a:gd name="T65" fmla="*/ 2147483646 h 4032"/>
              <a:gd name="T66" fmla="*/ 2147483646 w 5769"/>
              <a:gd name="T67" fmla="*/ 2147483646 h 4032"/>
              <a:gd name="T68" fmla="*/ 2147483646 w 5769"/>
              <a:gd name="T69" fmla="*/ 2147483646 h 4032"/>
              <a:gd name="T70" fmla="*/ 2147483646 w 5769"/>
              <a:gd name="T71" fmla="*/ 2147483646 h 4032"/>
              <a:gd name="T72" fmla="*/ 2147483646 w 5769"/>
              <a:gd name="T73" fmla="*/ 2147483646 h 4032"/>
              <a:gd name="T74" fmla="*/ 2147483646 w 5769"/>
              <a:gd name="T75" fmla="*/ 2147483646 h 4032"/>
              <a:gd name="T76" fmla="*/ 2147483646 w 5769"/>
              <a:gd name="T77" fmla="*/ 2147483646 h 4032"/>
              <a:gd name="T78" fmla="*/ 2147483646 w 5769"/>
              <a:gd name="T79" fmla="*/ 2147483646 h 4032"/>
              <a:gd name="T80" fmla="*/ 2147483646 w 5769"/>
              <a:gd name="T81" fmla="*/ 2147483646 h 4032"/>
              <a:gd name="T82" fmla="*/ 2147483646 w 5769"/>
              <a:gd name="T83" fmla="*/ 2147483646 h 4032"/>
              <a:gd name="T84" fmla="*/ 2147483646 w 5769"/>
              <a:gd name="T85" fmla="*/ 2147483646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1"/>
          </a:solidFill>
          <a:ln w="9525">
            <a:noFill/>
            <a:round/>
            <a:headEnd/>
            <a:tailEnd/>
          </a:ln>
        </p:spPr>
        <p:txBody>
          <a:bodyPr/>
          <a:lstStyle/>
          <a:p>
            <a:pPr defTabSz="914400" eaLnBrk="0" hangingPunct="0">
              <a:defRPr/>
            </a:pPr>
            <a:endParaRPr lang="fr-FR" sz="2400" b="1" dirty="0">
              <a:solidFill>
                <a:srgbClr val="000000"/>
              </a:solidFill>
            </a:endParaRPr>
          </a:p>
        </p:txBody>
      </p:sp>
      <p:pic>
        <p:nvPicPr>
          <p:cNvPr id="6" name="Picture 88" descr="OK_Capgemini"/>
          <p:cNvPicPr>
            <a:picLocks noChangeAspect="1" noChangeArrowheads="1"/>
          </p:cNvPicPr>
          <p:nvPr/>
        </p:nvPicPr>
        <p:blipFill>
          <a:blip r:embed="rId3" cstate="screen"/>
          <a:srcRect/>
          <a:stretch>
            <a:fillRect/>
          </a:stretch>
        </p:blipFill>
        <p:spPr bwMode="auto">
          <a:xfrm>
            <a:off x="577850" y="368300"/>
            <a:ext cx="2338388" cy="509588"/>
          </a:xfrm>
          <a:prstGeom prst="rect">
            <a:avLst/>
          </a:prstGeom>
          <a:noFill/>
          <a:ln w="9525">
            <a:noFill/>
            <a:miter lim="800000"/>
            <a:headEnd/>
            <a:tailEnd/>
          </a:ln>
        </p:spPr>
      </p:pic>
      <p:sp>
        <p:nvSpPr>
          <p:cNvPr id="7" name="Text Box 4"/>
          <p:cNvSpPr txBox="1">
            <a:spLocks noChangeArrowheads="1"/>
          </p:cNvSpPr>
          <p:nvPr userDrawn="1"/>
        </p:nvSpPr>
        <p:spPr bwMode="auto">
          <a:xfrm>
            <a:off x="7015163" y="515938"/>
            <a:ext cx="1539875" cy="249237"/>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200" b="0" dirty="0" smtClean="0">
                <a:solidFill>
                  <a:srgbClr val="7F7F7F"/>
                </a:solidFill>
              </a:rPr>
              <a:t>In collaboration with</a:t>
            </a:r>
          </a:p>
        </p:txBody>
      </p:sp>
      <p:grpSp>
        <p:nvGrpSpPr>
          <p:cNvPr id="8" name="Group 21"/>
          <p:cNvGrpSpPr>
            <a:grpSpLocks/>
          </p:cNvGrpSpPr>
          <p:nvPr userDrawn="1"/>
        </p:nvGrpSpPr>
        <p:grpSpPr bwMode="auto">
          <a:xfrm>
            <a:off x="0" y="5981700"/>
            <a:ext cx="9906000" cy="876300"/>
            <a:chOff x="0" y="5981700"/>
            <a:chExt cx="9144000" cy="876300"/>
          </a:xfrm>
        </p:grpSpPr>
        <p:grpSp>
          <p:nvGrpSpPr>
            <p:cNvPr id="9" name="Group 13"/>
            <p:cNvGrpSpPr>
              <a:grpSpLocks/>
            </p:cNvGrpSpPr>
            <p:nvPr userDrawn="1"/>
          </p:nvGrpSpPr>
          <p:grpSpPr bwMode="auto">
            <a:xfrm>
              <a:off x="0" y="5981700"/>
              <a:ext cx="9144000" cy="876300"/>
              <a:chOff x="0" y="5981700"/>
              <a:chExt cx="9144000" cy="876300"/>
            </a:xfrm>
          </p:grpSpPr>
          <p:sp>
            <p:nvSpPr>
              <p:cNvPr id="11"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endParaRPr>
              </a:p>
            </p:txBody>
          </p:sp>
          <p:sp>
            <p:nvSpPr>
              <p:cNvPr id="12"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endParaRPr>
              </a:p>
            </p:txBody>
          </p:sp>
          <p:pic>
            <p:nvPicPr>
              <p:cNvPr id="13" name="Picture 7" descr="CBE_CMJN"/>
              <p:cNvPicPr>
                <a:picLocks noChangeAspect="1" noChangeArrowheads="1"/>
              </p:cNvPicPr>
              <p:nvPr userDrawn="1"/>
            </p:nvPicPr>
            <p:blipFill>
              <a:blip r:embed="rId4" cstate="screen"/>
              <a:srcRect/>
              <a:stretch>
                <a:fillRect/>
              </a:stretch>
            </p:blipFill>
            <p:spPr bwMode="gray">
              <a:xfrm>
                <a:off x="7877175" y="5981700"/>
                <a:ext cx="768350" cy="744538"/>
              </a:xfrm>
              <a:prstGeom prst="rect">
                <a:avLst/>
              </a:prstGeom>
              <a:noFill/>
              <a:ln w="9525">
                <a:noFill/>
                <a:miter lim="800000"/>
                <a:headEnd/>
                <a:tailEnd/>
              </a:ln>
            </p:spPr>
          </p:pic>
        </p:grpSp>
        <p:pic>
          <p:nvPicPr>
            <p:cNvPr id="10" name="Image 7" descr="Capgemini_Slogan_RGB.png"/>
            <p:cNvPicPr>
              <a:picLocks noChangeAspect="1"/>
            </p:cNvPicPr>
            <p:nvPr userDrawn="1"/>
          </p:nvPicPr>
          <p:blipFill>
            <a:blip r:embed="rId5" cstate="screen"/>
            <a:srcRect/>
            <a:stretch>
              <a:fillRect/>
            </a:stretch>
          </p:blipFill>
          <p:spPr bwMode="auto">
            <a:xfrm>
              <a:off x="4821571" y="6426559"/>
              <a:ext cx="2852934" cy="294895"/>
            </a:xfrm>
            <a:prstGeom prst="rect">
              <a:avLst/>
            </a:prstGeom>
            <a:noFill/>
            <a:ln w="9525">
              <a:noFill/>
              <a:miter lim="800000"/>
              <a:headEnd/>
              <a:tailEnd/>
            </a:ln>
          </p:spPr>
        </p:pic>
      </p:grpSp>
      <p:pic>
        <p:nvPicPr>
          <p:cNvPr id="14" name="Picture 27" descr="euroclear logo lightgrey"/>
          <p:cNvPicPr>
            <a:picLocks noChangeAspect="1" noChangeArrowheads="1"/>
          </p:cNvPicPr>
          <p:nvPr userDrawn="1"/>
        </p:nvPicPr>
        <p:blipFill>
          <a:blip r:embed="rId6" cstate="screen"/>
          <a:srcRect/>
          <a:stretch>
            <a:fillRect/>
          </a:stretch>
        </p:blipFill>
        <p:spPr bwMode="auto">
          <a:xfrm>
            <a:off x="8763000" y="273050"/>
            <a:ext cx="687388" cy="63500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577850" y="1276351"/>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1901"/>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030538" y="5818188"/>
            <a:ext cx="1898650" cy="192087"/>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endParaRPr>
          </a:p>
        </p:txBody>
      </p:sp>
      <p:sp>
        <p:nvSpPr>
          <p:cNvPr id="5" name="Freeform 2"/>
          <p:cNvSpPr>
            <a:spLocks/>
          </p:cNvSpPr>
          <p:nvPr userDrawn="1"/>
        </p:nvSpPr>
        <p:spPr bwMode="gray">
          <a:xfrm>
            <a:off x="-15875" y="-14288"/>
            <a:ext cx="9921875" cy="6400801"/>
          </a:xfrm>
          <a:custGeom>
            <a:avLst/>
            <a:gdLst>
              <a:gd name="T0" fmla="*/ 2147483646 w 5769"/>
              <a:gd name="T1" fmla="*/ 2147483646 h 4032"/>
              <a:gd name="T2" fmla="*/ 2147483646 w 5769"/>
              <a:gd name="T3" fmla="*/ 2147483646 h 4032"/>
              <a:gd name="T4" fmla="*/ 2147483646 w 5769"/>
              <a:gd name="T5" fmla="*/ 2147483646 h 4032"/>
              <a:gd name="T6" fmla="*/ 2147483646 w 5769"/>
              <a:gd name="T7" fmla="*/ 2147483646 h 4032"/>
              <a:gd name="T8" fmla="*/ 2147483646 w 5769"/>
              <a:gd name="T9" fmla="*/ 2147483646 h 4032"/>
              <a:gd name="T10" fmla="*/ 2147483646 w 5769"/>
              <a:gd name="T11" fmla="*/ 2147483646 h 4032"/>
              <a:gd name="T12" fmla="*/ 2147483646 w 5769"/>
              <a:gd name="T13" fmla="*/ 2147483646 h 4032"/>
              <a:gd name="T14" fmla="*/ 2147483646 w 5769"/>
              <a:gd name="T15" fmla="*/ 2147483646 h 4032"/>
              <a:gd name="T16" fmla="*/ 2147483646 w 5769"/>
              <a:gd name="T17" fmla="*/ 2147483646 h 4032"/>
              <a:gd name="T18" fmla="*/ 2147483646 w 5769"/>
              <a:gd name="T19" fmla="*/ 2147483646 h 4032"/>
              <a:gd name="T20" fmla="*/ 2147483646 w 5769"/>
              <a:gd name="T21" fmla="*/ 2147483646 h 4032"/>
              <a:gd name="T22" fmla="*/ 2147483646 w 5769"/>
              <a:gd name="T23" fmla="*/ 2147483646 h 4032"/>
              <a:gd name="T24" fmla="*/ 2147483646 w 5769"/>
              <a:gd name="T25" fmla="*/ 2147483646 h 4032"/>
              <a:gd name="T26" fmla="*/ 2147483646 w 5769"/>
              <a:gd name="T27" fmla="*/ 2147483646 h 4032"/>
              <a:gd name="T28" fmla="*/ 2147483646 w 5769"/>
              <a:gd name="T29" fmla="*/ 2147483646 h 4032"/>
              <a:gd name="T30" fmla="*/ 2147483646 w 5769"/>
              <a:gd name="T31" fmla="*/ 2147483646 h 4032"/>
              <a:gd name="T32" fmla="*/ 2147483646 w 5769"/>
              <a:gd name="T33" fmla="*/ 2147483646 h 4032"/>
              <a:gd name="T34" fmla="*/ 2147483646 w 5769"/>
              <a:gd name="T35" fmla="*/ 2147483646 h 4032"/>
              <a:gd name="T36" fmla="*/ 2147483646 w 5769"/>
              <a:gd name="T37" fmla="*/ 2147483646 h 4032"/>
              <a:gd name="T38" fmla="*/ 2147483646 w 5769"/>
              <a:gd name="T39" fmla="*/ 2147483646 h 4032"/>
              <a:gd name="T40" fmla="*/ 2147483646 w 5769"/>
              <a:gd name="T41" fmla="*/ 2147483646 h 4032"/>
              <a:gd name="T42" fmla="*/ 2147483646 w 5769"/>
              <a:gd name="T43" fmla="*/ 2147483646 h 4032"/>
              <a:gd name="T44" fmla="*/ 2147483646 w 5769"/>
              <a:gd name="T45" fmla="*/ 2147483646 h 4032"/>
              <a:gd name="T46" fmla="*/ 2147483646 w 5769"/>
              <a:gd name="T47" fmla="*/ 2147483646 h 4032"/>
              <a:gd name="T48" fmla="*/ 2147483646 w 5769"/>
              <a:gd name="T49" fmla="*/ 2147483646 h 4032"/>
              <a:gd name="T50" fmla="*/ 2147483646 w 5769"/>
              <a:gd name="T51" fmla="*/ 2147483646 h 4032"/>
              <a:gd name="T52" fmla="*/ 2147483646 w 5769"/>
              <a:gd name="T53" fmla="*/ 2147483646 h 4032"/>
              <a:gd name="T54" fmla="*/ 2147483646 w 5769"/>
              <a:gd name="T55" fmla="*/ 2147483646 h 4032"/>
              <a:gd name="T56" fmla="*/ 2147483646 w 5769"/>
              <a:gd name="T57" fmla="*/ 2147483646 h 4032"/>
              <a:gd name="T58" fmla="*/ 2147483646 w 5769"/>
              <a:gd name="T59" fmla="*/ 0 h 4032"/>
              <a:gd name="T60" fmla="*/ 2147483646 w 5769"/>
              <a:gd name="T61" fmla="*/ 2147483646 h 4032"/>
              <a:gd name="T62" fmla="*/ 2147483646 w 5769"/>
              <a:gd name="T63" fmla="*/ 2147483646 h 4032"/>
              <a:gd name="T64" fmla="*/ 2147483646 w 5769"/>
              <a:gd name="T65" fmla="*/ 2147483646 h 4032"/>
              <a:gd name="T66" fmla="*/ 2147483646 w 5769"/>
              <a:gd name="T67" fmla="*/ 2147483646 h 4032"/>
              <a:gd name="T68" fmla="*/ 2147483646 w 5769"/>
              <a:gd name="T69" fmla="*/ 2147483646 h 4032"/>
              <a:gd name="T70" fmla="*/ 2147483646 w 5769"/>
              <a:gd name="T71" fmla="*/ 2147483646 h 4032"/>
              <a:gd name="T72" fmla="*/ 2147483646 w 5769"/>
              <a:gd name="T73" fmla="*/ 2147483646 h 4032"/>
              <a:gd name="T74" fmla="*/ 2147483646 w 5769"/>
              <a:gd name="T75" fmla="*/ 2147483646 h 4032"/>
              <a:gd name="T76" fmla="*/ 2147483646 w 5769"/>
              <a:gd name="T77" fmla="*/ 2147483646 h 4032"/>
              <a:gd name="T78" fmla="*/ 2147483646 w 5769"/>
              <a:gd name="T79" fmla="*/ 2147483646 h 4032"/>
              <a:gd name="T80" fmla="*/ 2147483646 w 5769"/>
              <a:gd name="T81" fmla="*/ 2147483646 h 4032"/>
              <a:gd name="T82" fmla="*/ 2147483646 w 5769"/>
              <a:gd name="T83" fmla="*/ 2147483646 h 4032"/>
              <a:gd name="T84" fmla="*/ 2147483646 w 5769"/>
              <a:gd name="T85" fmla="*/ 2147483646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2"/>
          </a:solidFill>
          <a:ln w="9525" cap="flat" cmpd="sng">
            <a:noFill/>
            <a:prstDash val="solid"/>
            <a:round/>
            <a:headEnd type="none" w="med" len="med"/>
            <a:tailEnd type="none" w="med" len="med"/>
          </a:ln>
        </p:spPr>
        <p:txBody>
          <a:bodyPr/>
          <a:lstStyle/>
          <a:p>
            <a:pPr defTabSz="914400" eaLnBrk="0" hangingPunct="0">
              <a:defRPr/>
            </a:pPr>
            <a:endParaRPr lang="fr-FR" sz="2400" b="1" dirty="0">
              <a:solidFill>
                <a:srgbClr val="000000"/>
              </a:solidFill>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59"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219450" y="6264275"/>
            <a:ext cx="189865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endParaRPr>
          </a:p>
        </p:txBody>
      </p:sp>
      <p:sp>
        <p:nvSpPr>
          <p:cNvPr id="5"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dirty="0">
              <a:solidFill>
                <a:srgbClr val="000000"/>
              </a:solidFill>
              <a:latin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59"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able Placeholder 2"/>
          <p:cNvSpPr>
            <a:spLocks noGrp="1"/>
          </p:cNvSpPr>
          <p:nvPr>
            <p:ph type="tbl" idx="1"/>
          </p:nvPr>
        </p:nvSpPr>
        <p:spPr>
          <a:xfrm>
            <a:off x="261283" y="990600"/>
            <a:ext cx="9410700" cy="5029200"/>
          </a:xfrm>
        </p:spPr>
        <p:txBody>
          <a:bodyPr/>
          <a:lstStyle/>
          <a:p>
            <a:pPr lvl="0"/>
            <a:r>
              <a:rPr lang="en-US" noProof="0" dirty="0" smtClean="0"/>
              <a:t>Click icon to add table</a:t>
            </a:r>
            <a:endParaRPr lang="en-US" noProof="0" dirty="0"/>
          </a:p>
        </p:txBody>
      </p:sp>
      <p:sp>
        <p:nvSpPr>
          <p:cNvPr id="6"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27"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7252" name="think-cell Slide" r:id="rId9" imgW="360" imgH="360" progId="">
                  <p:embed/>
                </p:oleObj>
              </mc:Choice>
              <mc:Fallback>
                <p:oleObj name="think-cell Slide" r:id="rId9" imgW="360" imgH="360" progId="">
                  <p:embed/>
                  <p:pic>
                    <p:nvPicPr>
                      <p:cNvPr id="0"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10"/>
          <p:cNvSpPr txBox="1"/>
          <p:nvPr>
            <p:custDataLst>
              <p:tags r:id="rId3"/>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69980E65-B2EC-4CD8-92EF-E5AABD0470D6}"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6"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7" name="Rectangle 6"/>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2016. All Rights Reserved</a:t>
            </a:r>
          </a:p>
        </p:txBody>
      </p:sp>
      <p:cxnSp>
        <p:nvCxnSpPr>
          <p:cNvPr id="9"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0" name="Image 13" descr="Capgemini_logo.jpg"/>
          <p:cNvPicPr>
            <a:picLocks noChangeAspect="1"/>
          </p:cNvPicPr>
          <p:nvPr/>
        </p:nvPicPr>
        <p:blipFill>
          <a:blip r:embed="rId11"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1" name="Object 2" hidden="1"/>
          <p:cNvGraphicFramePr>
            <a:graphicFrameLocks noChangeAspect="1"/>
          </p:cNvGraphicFramePr>
          <p:nvPr>
            <p:custDataLst>
              <p:tags r:id="rId7"/>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37253" name="think-cell Slide" r:id="rId12" imgW="360" imgH="360" progId="">
                  <p:embed/>
                </p:oleObj>
              </mc:Choice>
              <mc:Fallback>
                <p:oleObj name="think-cell Slide" r:id="rId12" imgW="360" imgH="360" progId="">
                  <p:embed/>
                  <p:pic>
                    <p:nvPicPr>
                      <p:cNvPr id="0"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fr-FR" noProof="0" smtClean="0"/>
              <a:t>Cliquez pour modifier le style du titre</a:t>
            </a:r>
            <a:endParaRPr lang="en-US" dirty="0"/>
          </a:p>
        </p:txBody>
      </p:sp>
      <p:sp>
        <p:nvSpPr>
          <p:cNvPr id="3" name="Content Placeholder 2"/>
          <p:cNvSpPr>
            <a:spLocks noGrp="1"/>
          </p:cNvSpPr>
          <p:nvPr>
            <p:ph idx="1"/>
          </p:nvPr>
        </p:nvSpPr>
        <p:spPr>
          <a:xfrm>
            <a:off x="323392" y="1494770"/>
            <a:ext cx="9582608" cy="4643751"/>
          </a:xfrm>
        </p:spPr>
        <p:txBody>
          <a:bodyPr/>
          <a:lstStyle>
            <a:lvl1pPr>
              <a:defRPr b="0"/>
            </a:lvl1pPr>
            <a:lvl5pPr>
              <a:buNone/>
              <a:defRPr/>
            </a:lvl5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3"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3"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1"/>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1"/>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10" name="Text Placeholder 4"/>
          <p:cNvSpPr>
            <a:spLocks noGrp="1"/>
          </p:cNvSpPr>
          <p:nvPr>
            <p:ph type="body" sz="quarter" idx="14"/>
          </p:nvPr>
        </p:nvSpPr>
        <p:spPr>
          <a:xfrm>
            <a:off x="314721"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pic>
        <p:nvPicPr>
          <p:cNvPr id="3"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5"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accent1"/>
        </a:solidFill>
        <a:effectLst/>
      </p:bgPr>
    </p:bg>
    <p:spTree>
      <p:nvGrpSpPr>
        <p:cNvPr id="1" name=""/>
        <p:cNvGrpSpPr/>
        <p:nvPr/>
      </p:nvGrpSpPr>
      <p:grpSpPr>
        <a:xfrm>
          <a:off x="0" y="0"/>
          <a:ext cx="0" cy="0"/>
          <a:chOff x="0" y="0"/>
          <a:chExt cx="0" cy="0"/>
        </a:xfrm>
      </p:grpSpPr>
      <p:sp>
        <p:nvSpPr>
          <p:cNvPr id="4"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dirty="0">
              <a:solidFill>
                <a:srgbClr val="000000"/>
              </a:solidFill>
              <a:latin typeface="Arial" charset="0"/>
            </a:endParaRPr>
          </a:p>
        </p:txBody>
      </p:sp>
      <p:grpSp>
        <p:nvGrpSpPr>
          <p:cNvPr id="5" name="Group 20"/>
          <p:cNvGrpSpPr>
            <a:grpSpLocks/>
          </p:cNvGrpSpPr>
          <p:nvPr userDrawn="1"/>
        </p:nvGrpSpPr>
        <p:grpSpPr bwMode="auto">
          <a:xfrm>
            <a:off x="0" y="5981700"/>
            <a:ext cx="9906000" cy="876300"/>
            <a:chOff x="0" y="5981700"/>
            <a:chExt cx="9144000" cy="876300"/>
          </a:xfrm>
        </p:grpSpPr>
        <p:sp>
          <p:nvSpPr>
            <p:cNvPr id="6" name="Rectangle 5"/>
            <p:cNvSpPr>
              <a:spLocks noChangeArrowheads="1"/>
            </p:cNvSpPr>
            <p:nvPr userDrawn="1"/>
          </p:nvSpPr>
          <p:spPr bwMode="gray">
            <a:xfrm>
              <a:off x="2971800" y="6264275"/>
              <a:ext cx="175260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endParaRPr>
            </a:p>
          </p:txBody>
        </p:sp>
        <p:sp>
          <p:nvSpPr>
            <p:cNvPr id="8"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endParaRPr>
            </a:p>
          </p:txBody>
        </p:sp>
        <p:sp>
          <p:nvSpPr>
            <p:cNvPr id="9"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endParaRPr>
            </a:p>
          </p:txBody>
        </p:sp>
        <p:pic>
          <p:nvPicPr>
            <p:cNvPr id="10"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pic>
          <p:nvPicPr>
            <p:cNvPr id="11" name="Picture 8" descr="Untitled-1"/>
            <p:cNvPicPr>
              <a:picLocks noChangeAspect="1" noChangeArrowheads="1"/>
            </p:cNvPicPr>
            <p:nvPr userDrawn="1"/>
          </p:nvPicPr>
          <p:blipFill>
            <a:blip r:embed="rId3" cstate="screen"/>
            <a:srcRect/>
            <a:stretch>
              <a:fillRect/>
            </a:stretch>
          </p:blipFill>
          <p:spPr bwMode="gray">
            <a:xfrm>
              <a:off x="5053013" y="6545262"/>
              <a:ext cx="2760662" cy="120650"/>
            </a:xfrm>
            <a:prstGeom prst="rect">
              <a:avLst/>
            </a:prstGeom>
            <a:noFill/>
            <a:ln w="9525">
              <a:noFill/>
              <a:miter lim="800000"/>
              <a:headEnd/>
              <a:tailEnd/>
            </a:ln>
          </p:spPr>
        </p:pic>
      </p:grpSp>
      <p:sp>
        <p:nvSpPr>
          <p:cNvPr id="7" name="Rectangle 4"/>
          <p:cNvSpPr>
            <a:spLocks noGrp="1" noChangeArrowheads="1"/>
          </p:cNvSpPr>
          <p:nvPr>
            <p:ph type="subTitle" idx="1"/>
          </p:nvPr>
        </p:nvSpPr>
        <p:spPr>
          <a:xfrm>
            <a:off x="514218" y="2503488"/>
            <a:ext cx="6505971" cy="831850"/>
          </a:xfrm>
        </p:spPr>
        <p:txBody>
          <a:bodyPr/>
          <a:lstStyle>
            <a:lvl1pPr fontAlgn="t">
              <a:spcAft>
                <a:spcPct val="0"/>
              </a:spcAft>
              <a:buClrTx/>
              <a:buFontTx/>
              <a:buNone/>
              <a:defRPr b="0">
                <a:solidFill>
                  <a:schemeClr val="bg1"/>
                </a:solidFill>
              </a:defRPr>
            </a:lvl1pPr>
          </a:lstStyle>
          <a:p>
            <a:r>
              <a:rPr lang="en-US" smtClean="0"/>
              <a:t>Click to edit Master subtitle style</a:t>
            </a:r>
            <a:endParaRPr lang="en-US" dirty="0"/>
          </a:p>
        </p:txBody>
      </p:sp>
      <p:sp>
        <p:nvSpPr>
          <p:cNvPr id="12" name="Title 1"/>
          <p:cNvSpPr>
            <a:spLocks noGrp="1"/>
          </p:cNvSpPr>
          <p:nvPr>
            <p:ph type="title"/>
          </p:nvPr>
        </p:nvSpPr>
        <p:spPr>
          <a:xfrm>
            <a:off x="509059"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2" name="Titre 1"/>
          <p:cNvSpPr>
            <a:spLocks noGrp="1"/>
          </p:cNvSpPr>
          <p:nvPr>
            <p:ph type="title"/>
          </p:nvPr>
        </p:nvSpPr>
        <p:spPr/>
        <p:txBody>
          <a:bodyPr/>
          <a:lstStyle>
            <a:lvl1pPr>
              <a:defRPr sz="24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555289" y="1520790"/>
            <a:ext cx="7018279" cy="4274939"/>
          </a:xfrm>
        </p:spPr>
        <p:txBody>
          <a:bodyPr/>
          <a:lstStyle>
            <a:lvl1pPr marL="266700" indent="-266700">
              <a:defRPr/>
            </a:lvl1pPr>
            <a:lvl2pPr marL="268288" indent="265113">
              <a:defRPr/>
            </a:lvl2pPr>
            <a:lvl3pPr marL="368300" indent="165100">
              <a:defRPr/>
            </a:lvl3pPr>
            <a:lvl4pPr marL="1079500" indent="-355600">
              <a:defRPr/>
            </a:lvl4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5" name="Espace réservé du numéro de diapositive 4"/>
          <p:cNvSpPr>
            <a:spLocks noGrp="1" noChangeArrowheads="1"/>
          </p:cNvSpPr>
          <p:nvPr>
            <p:ph type="sldNum" sz="quarter" idx="10"/>
          </p:nvPr>
        </p:nvSpPr>
        <p:spPr>
          <a:xfrm>
            <a:off x="7450138" y="6237288"/>
            <a:ext cx="2311400" cy="476250"/>
          </a:xfrm>
          <a:prstGeom prst="rect">
            <a:avLst/>
          </a:prstGeom>
        </p:spPr>
        <p:txBody>
          <a:bodyPr vert="horz" wrap="square" lIns="91440" tIns="45720" rIns="91440" bIns="45720" numCol="1" anchor="t" anchorCtr="0" compatLnSpc="1">
            <a:prstTxWarp prst="textNoShape">
              <a:avLst/>
            </a:prstTxWarp>
          </a:bodyPr>
          <a:lstStyle>
            <a:lvl1pPr algn="ctr" eaLnBrk="0" hangingPunct="0">
              <a:lnSpc>
                <a:spcPct val="85000"/>
              </a:lnSpc>
              <a:defRPr sz="2400" b="1">
                <a:solidFill>
                  <a:srgbClr val="000000"/>
                </a:solidFill>
              </a:defRPr>
            </a:lvl1pPr>
          </a:lstStyle>
          <a:p>
            <a:pPr>
              <a:defRPr/>
            </a:pPr>
            <a:fld id="{64206FB9-FADC-45B7-9640-E35DAFEE1CAD}" type="slidenum">
              <a:rPr lang="en-US" altLang="en-US"/>
              <a:pPr>
                <a:defRPr/>
              </a:pPr>
              <a:t>‹#›</a:t>
            </a:fld>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8276" name="think-cell Slide" r:id="rId9" imgW="360" imgH="360" progId="">
                  <p:embed/>
                </p:oleObj>
              </mc:Choice>
              <mc:Fallback>
                <p:oleObj name="think-cell Slide" r:id="rId9" imgW="360" imgH="360" progId="">
                  <p:embed/>
                  <p:pic>
                    <p:nvPicPr>
                      <p:cNvPr id="0"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10"/>
          <p:cNvSpPr txBox="1"/>
          <p:nvPr>
            <p:custDataLst>
              <p:tags r:id="rId3"/>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6BE2C062-5F66-4B49-933D-CF68C67F015A}"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cxnSp>
        <p:nvCxnSpPr>
          <p:cNvPr id="11"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13" descr="Capgemini_logo.jpg"/>
          <p:cNvPicPr>
            <a:picLocks noChangeAspect="1"/>
          </p:cNvPicPr>
          <p:nvPr/>
        </p:nvPicPr>
        <p:blipFill>
          <a:blip r:embed="rId11"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3" name="Object 2" hidden="1"/>
          <p:cNvGraphicFramePr>
            <a:graphicFrameLocks noChangeAspect="1"/>
          </p:cNvGraphicFramePr>
          <p:nvPr>
            <p:custDataLst>
              <p:tags r:id="rId7"/>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38277" name="think-cell Slide" r:id="rId12" imgW="360" imgH="360" progId="">
                  <p:embed/>
                </p:oleObj>
              </mc:Choice>
              <mc:Fallback>
                <p:oleObj name="think-cell Slide" r:id="rId12" imgW="360" imgH="360" progId="">
                  <p:embed/>
                  <p:pic>
                    <p:nvPicPr>
                      <p:cNvPr id="0"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fr-FR" noProof="0" smtClean="0"/>
              <a:t>Cliquez pour modifier le style du titre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8" name="Espace réservé du texte 7"/>
          <p:cNvSpPr>
            <a:spLocks noGrp="1"/>
          </p:cNvSpPr>
          <p:nvPr>
            <p:ph type="body" sz="quarter" idx="11"/>
          </p:nvPr>
        </p:nvSpPr>
        <p:spPr>
          <a:xfrm>
            <a:off x="323490" y="1495447"/>
            <a:ext cx="9598643" cy="643612"/>
          </a:xfrm>
        </p:spPr>
        <p:txBody>
          <a:bodyPr/>
          <a:lstStyle>
            <a:lvl1pPr marL="0" indent="0">
              <a:buNone/>
              <a:defRPr b="1">
                <a:solidFill>
                  <a:schemeClr val="accent2"/>
                </a:solidFill>
              </a:defRPr>
            </a:lvl1pPr>
          </a:lstStyle>
          <a:p>
            <a:pPr lvl="0"/>
            <a:r>
              <a:rPr lang="fr-FR" smtClean="0"/>
              <a:t>Cliquez pour modifier les styles du texte du masque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9300" name="think-cell Slide" r:id="rId10" imgW="360" imgH="360" progId="">
                  <p:embed/>
                </p:oleObj>
              </mc:Choice>
              <mc:Fallback>
                <p:oleObj name="think-cell Slide" r:id="rId10" imgW="360" imgH="360" progId="">
                  <p:embed/>
                  <p:pic>
                    <p:nvPicPr>
                      <p:cNvPr id="0"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10"/>
          <p:cNvSpPr txBox="1"/>
          <p:nvPr>
            <p:custDataLst>
              <p:tags r:id="rId3"/>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DE080CD0-D8DF-4545-943F-7DDC0464DFAC}"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8"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cxnSp>
        <p:nvCxnSpPr>
          <p:cNvPr id="11"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13" descr="Capgemini_logo.jpg"/>
          <p:cNvPicPr>
            <a:picLocks noChangeAspect="1"/>
          </p:cNvPicPr>
          <p:nvPr/>
        </p:nvPicPr>
        <p:blipFill>
          <a:blip r:embed="rId12"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3" name="Object 3" hidden="1"/>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9301" name="think-cell Slide" r:id="rId13" imgW="360" imgH="360" progId="">
                  <p:embed/>
                </p:oleObj>
              </mc:Choice>
              <mc:Fallback>
                <p:oleObj name="think-cell Slide" r:id="rId13" imgW="360" imgH="360" progId="">
                  <p:embed/>
                  <p:pic>
                    <p:nvPicPr>
                      <p:cNvPr id="0" name="Picture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fr-FR" noProof="0" smtClean="0"/>
              <a:t>Cliquez pour modifier le style du titre</a:t>
            </a:r>
            <a:endParaRPr lang="en-US" noProof="0" dirty="0" smtClean="0"/>
          </a:p>
        </p:txBody>
      </p:sp>
      <p:sp>
        <p:nvSpPr>
          <p:cNvPr id="4" name="Espace réservé du contenu 3"/>
          <p:cNvSpPr>
            <a:spLocks noGrp="1"/>
          </p:cNvSpPr>
          <p:nvPr>
            <p:ph sz="quarter" idx="10"/>
          </p:nvPr>
        </p:nvSpPr>
        <p:spPr>
          <a:xfrm>
            <a:off x="314708" y="1533439"/>
            <a:ext cx="4502138" cy="4715504"/>
          </a:xfrm>
        </p:spPr>
        <p:txBody>
          <a:bodyPr/>
          <a:lstStyle>
            <a:lvl1pPr>
              <a:defRPr sz="2000"/>
            </a:lvl1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6" name="Espace réservé du contenu 5"/>
          <p:cNvSpPr>
            <a:spLocks noGrp="1"/>
          </p:cNvSpPr>
          <p:nvPr>
            <p:ph sz="quarter" idx="11"/>
          </p:nvPr>
        </p:nvSpPr>
        <p:spPr>
          <a:xfrm>
            <a:off x="5022838" y="1533440"/>
            <a:ext cx="4502138" cy="4725584"/>
          </a:xfrm>
        </p:spPr>
        <p:txBody>
          <a:bodyPr/>
          <a:lstStyle>
            <a:lvl1pPr>
              <a:defRPr sz="2000"/>
            </a:lvl1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0324" name="think-cell Slide" r:id="rId10" imgW="360" imgH="360" progId="">
                  <p:embed/>
                </p:oleObj>
              </mc:Choice>
              <mc:Fallback>
                <p:oleObj name="think-cell Slide" r:id="rId10" imgW="360" imgH="360" progId="">
                  <p:embed/>
                  <p:pic>
                    <p:nvPicPr>
                      <p:cNvPr id="0"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10"/>
          <p:cNvSpPr txBox="1"/>
          <p:nvPr>
            <p:custDataLst>
              <p:tags r:id="rId3"/>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4621937F-6D3E-4B37-93A1-5CC40FFAF112}"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11"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12" name="Rectangle 11"/>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sp>
        <p:nvSpPr>
          <p:cNvPr id="13" name="Rectangle 12"/>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cxnSp>
        <p:nvCxnSpPr>
          <p:cNvPr id="14"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5" name="Image 13" descr="Capgemini_logo.jpg"/>
          <p:cNvPicPr>
            <a:picLocks noChangeAspect="1"/>
          </p:cNvPicPr>
          <p:nvPr/>
        </p:nvPicPr>
        <p:blipFill>
          <a:blip r:embed="rId12"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6" name="Object 3" hidden="1"/>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0325" name="think-cell Slide" r:id="rId13" imgW="360" imgH="360" progId="">
                  <p:embed/>
                </p:oleObj>
              </mc:Choice>
              <mc:Fallback>
                <p:oleObj name="think-cell Slide" r:id="rId13" imgW="360" imgH="360" progId="">
                  <p:embed/>
                  <p:pic>
                    <p:nvPicPr>
                      <p:cNvPr id="0" name="Picture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fr-FR" noProof="0" smtClean="0"/>
              <a:t>Cliquez pour modifier le style du titre</a:t>
            </a:r>
            <a:endParaRPr lang="en-US" noProof="0" dirty="0" smtClean="0"/>
          </a:p>
        </p:txBody>
      </p:sp>
      <p:sp>
        <p:nvSpPr>
          <p:cNvPr id="4" name="Espace réservé du contenu 3"/>
          <p:cNvSpPr>
            <a:spLocks noGrp="1"/>
          </p:cNvSpPr>
          <p:nvPr>
            <p:ph sz="quarter" idx="10"/>
          </p:nvPr>
        </p:nvSpPr>
        <p:spPr>
          <a:xfrm>
            <a:off x="314708" y="2206953"/>
            <a:ext cx="4502138" cy="4041990"/>
          </a:xfrm>
        </p:spPr>
        <p:txBody>
          <a:bodyPr/>
          <a:lstStyle>
            <a:lvl1pPr>
              <a:defRPr sz="1800"/>
            </a:lvl1pPr>
            <a:lvl2pPr>
              <a:defRPr sz="1600"/>
            </a:lvl2pPr>
            <a:lvl3pPr>
              <a:defRPr sz="1400"/>
            </a:lvl3pPr>
            <a:lvl4pPr>
              <a:defRPr sz="1200"/>
            </a:lvl4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fr-FR" noProof="0" smtClean="0"/>
              <a:t>Cliquez pour modifier les styles du texte du masque</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fr-FR" noProof="0" smtClean="0"/>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Text Placeholder 2"/>
          <p:cNvSpPr>
            <a:spLocks noGrp="1"/>
          </p:cNvSpPr>
          <p:nvPr>
            <p:ph type="body" idx="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4" name="Content Placeholder 3"/>
          <p:cNvSpPr>
            <a:spLocks noGrp="1"/>
          </p:cNvSpPr>
          <p:nvPr>
            <p:ph sz="half" idx="2"/>
          </p:nvPr>
        </p:nvSpPr>
        <p:spPr>
          <a:xfrm>
            <a:off x="237533" y="1902610"/>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5" name="Text Placeholder 4"/>
          <p:cNvSpPr>
            <a:spLocks noGrp="1"/>
          </p:cNvSpPr>
          <p:nvPr>
            <p:ph type="body" sz="quarter" idx="3"/>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6" name="Content Placeholder 5"/>
          <p:cNvSpPr>
            <a:spLocks noGrp="1"/>
          </p:cNvSpPr>
          <p:nvPr>
            <p:ph sz="quarter" idx="4"/>
          </p:nvPr>
        </p:nvSpPr>
        <p:spPr>
          <a:xfrm>
            <a:off x="5051356" y="1902610"/>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7" name="Text Placeholder 2"/>
          <p:cNvSpPr>
            <a:spLocks noGrp="1"/>
          </p:cNvSpPr>
          <p:nvPr>
            <p:ph type="body" idx="12"/>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8" name="Content Placeholder 3"/>
          <p:cNvSpPr>
            <a:spLocks noGrp="1"/>
          </p:cNvSpPr>
          <p:nvPr>
            <p:ph sz="half" idx="13"/>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9" name="Text Placeholder 4"/>
          <p:cNvSpPr>
            <a:spLocks noGrp="1"/>
          </p:cNvSpPr>
          <p:nvPr>
            <p:ph type="body" sz="quarter" idx="14"/>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10" name="Content Placeholder 5"/>
          <p:cNvSpPr>
            <a:spLocks noGrp="1"/>
          </p:cNvSpPr>
          <p:nvPr>
            <p:ph sz="quarter" idx="15"/>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 Id="rId22"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3.xml"/><Relationship Id="rId21" Type="http://schemas.openxmlformats.org/officeDocument/2006/relationships/image" Target="../media/image12.png"/><Relationship Id="rId7" Type="http://schemas.openxmlformats.org/officeDocument/2006/relationships/tags" Target="../tags/tag61.xml"/><Relationship Id="rId12" Type="http://schemas.openxmlformats.org/officeDocument/2006/relationships/tags" Target="../tags/tag66.xml"/><Relationship Id="rId17" Type="http://schemas.openxmlformats.org/officeDocument/2006/relationships/image" Target="../media/image5.emf"/><Relationship Id="rId25" Type="http://schemas.openxmlformats.org/officeDocument/2006/relationships/image" Target="../media/image14.png"/><Relationship Id="rId2" Type="http://schemas.openxmlformats.org/officeDocument/2006/relationships/slideLayout" Target="../slideLayouts/slideLayout12.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1.xml"/><Relationship Id="rId6" Type="http://schemas.openxmlformats.org/officeDocument/2006/relationships/tags" Target="../tags/tag60.xml"/><Relationship Id="rId11" Type="http://schemas.openxmlformats.org/officeDocument/2006/relationships/tags" Target="../tags/tag65.xml"/><Relationship Id="rId24" Type="http://schemas.openxmlformats.org/officeDocument/2006/relationships/hyperlink" Target="http://www.youtube.com/capgemini" TargetMode="External"/><Relationship Id="rId5" Type="http://schemas.openxmlformats.org/officeDocument/2006/relationships/vmlDrawing" Target="../drawings/vmlDrawing11.vml"/><Relationship Id="rId15" Type="http://schemas.openxmlformats.org/officeDocument/2006/relationships/oleObject" Target="../embeddings/oleObject17.bin"/><Relationship Id="rId23" Type="http://schemas.openxmlformats.org/officeDocument/2006/relationships/image" Target="../media/image13.png"/><Relationship Id="rId28" Type="http://schemas.openxmlformats.org/officeDocument/2006/relationships/image" Target="../media/image16.jpeg"/><Relationship Id="rId10" Type="http://schemas.openxmlformats.org/officeDocument/2006/relationships/tags" Target="../tags/tag64.xml"/><Relationship Id="rId19" Type="http://schemas.openxmlformats.org/officeDocument/2006/relationships/image" Target="../media/image11.png"/><Relationship Id="rId4" Type="http://schemas.openxmlformats.org/officeDocument/2006/relationships/theme" Target="../theme/theme2.xml"/><Relationship Id="rId9" Type="http://schemas.openxmlformats.org/officeDocument/2006/relationships/tags" Target="../tags/tag63.xml"/><Relationship Id="rId14" Type="http://schemas.openxmlformats.org/officeDocument/2006/relationships/tags" Target="../tags/tag68.xml"/><Relationship Id="rId22" Type="http://schemas.openxmlformats.org/officeDocument/2006/relationships/hyperlink" Target="http://www.twitter.com/capgemini" TargetMode="External"/><Relationship Id="rId27" Type="http://schemas.openxmlformats.org/officeDocument/2006/relationships/image" Target="../media/image15.gi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19.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3.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6" Type="http://schemas.openxmlformats.org/officeDocument/2006/relationships/image" Target="../media/image19.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4.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image" Target="../media/image19.png"/><Relationship Id="rId2" Type="http://schemas.openxmlformats.org/officeDocument/2006/relationships/slideLayout" Target="../slideLayouts/slideLayout43.xml"/><Relationship Id="rId16" Type="http://schemas.openxmlformats.org/officeDocument/2006/relationships/theme" Target="../theme/theme5.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44" name="think-cell Slide" r:id="rId20" imgW="360" imgH="360" progId="">
                  <p:embed/>
                </p:oleObj>
              </mc:Choice>
              <mc:Fallback>
                <p:oleObj name="think-cell Slide" r:id="rId20" imgW="360" imgH="360" progId="">
                  <p:embed/>
                  <p:pic>
                    <p:nvPicPr>
                      <p:cNvPr id="0" name="Picture 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4"/>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5"/>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6"/>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FA157ADA-BDAA-488C-BECE-489D0DDD6ABD}"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9" name="Freeform 4"/>
          <p:cNvSpPr>
            <a:spLocks/>
          </p:cNvSpPr>
          <p:nvPr>
            <p:custDataLst>
              <p:tags r:id="rId17"/>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12" name="Rectangle 11"/>
          <p:cNvSpPr>
            <a:spLocks noChangeArrowheads="1"/>
          </p:cNvSpPr>
          <p:nvPr>
            <p:custDataLst>
              <p:tags r:id="rId18"/>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cxnSp>
        <p:nvCxnSpPr>
          <p:cNvPr id="15" name="Straight Connector 5"/>
          <p:cNvCxnSpPr/>
          <p:nvPr>
            <p:custDataLst>
              <p:tags r:id="rId19"/>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035" name="Image 13" descr="Capgemini_logo.jpg"/>
          <p:cNvPicPr>
            <a:picLocks noChangeAspect="1"/>
          </p:cNvPicPr>
          <p:nvPr/>
        </p:nvPicPr>
        <p:blipFill>
          <a:blip r:embed="rId22" cstate="screen"/>
          <a:srcRect/>
          <a:stretch>
            <a:fillRect/>
          </a:stretch>
        </p:blipFill>
        <p:spPr bwMode="auto">
          <a:xfrm>
            <a:off x="117475" y="6419850"/>
            <a:ext cx="1441450" cy="3429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536" r:id="rId1"/>
    <p:sldLayoutId id="2147485537" r:id="rId2"/>
    <p:sldLayoutId id="2147485538" r:id="rId3"/>
    <p:sldLayoutId id="2147485539" r:id="rId4"/>
    <p:sldLayoutId id="2147485540" r:id="rId5"/>
    <p:sldLayoutId id="2147485541" r:id="rId6"/>
    <p:sldLayoutId id="2147485542" r:id="rId7"/>
    <p:sldLayoutId id="2147485543" r:id="rId8"/>
    <p:sldLayoutId id="2147485520" r:id="rId9"/>
    <p:sldLayoutId id="2147485544" r:id="rId10"/>
  </p:sldLayoutIdLst>
  <p:timing>
    <p:tnLst>
      <p:par>
        <p:cTn id="1" dur="indefinite" restart="never" nodeType="tmRoot"/>
      </p:par>
    </p:tnLst>
  </p:timing>
  <p:hf sldNum="0" hdr="0"/>
  <p:txStyles>
    <p:titleStyle>
      <a:lvl1pPr algn="l" defTabSz="912813"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rgbClr val="B7013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chemeClr val="accent2"/>
        </a:buClr>
        <a:buFont typeface="Arial" pitchFamily="34"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pitchFamily="34"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2290" name="Object 1" hidden="1"/>
          <p:cNvGraphicFramePr>
            <a:graphicFrameLocks noChangeAspect="1"/>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07" name="think-cell Slide" r:id="rId15" imgW="360" imgH="360" progId="">
                  <p:embed/>
                </p:oleObj>
              </mc:Choice>
              <mc:Fallback>
                <p:oleObj name="think-cell Slide" r:id="rId15" imgW="360" imgH="360" progId="">
                  <p:embed/>
                  <p:pic>
                    <p:nvPicPr>
                      <p:cNvPr id="0"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12293" name="Picture 104" descr="C:\Users\UserSim\Desktop\Capgemini\moto.emf"/>
          <p:cNvPicPr>
            <a:picLocks noChangeAspect="1" noChangeArrowheads="1"/>
          </p:cNvPicPr>
          <p:nvPr>
            <p:custDataLst>
              <p:tags r:id="rId8"/>
            </p:custDataLst>
          </p:nvPr>
        </p:nvPicPr>
        <p:blipFill>
          <a:blip r:embed="rId17" cstate="screen"/>
          <a:srcRect/>
          <a:stretch>
            <a:fillRect/>
          </a:stretch>
        </p:blipFill>
        <p:spPr bwMode="auto">
          <a:xfrm>
            <a:off x="6407150" y="1209675"/>
            <a:ext cx="2879725" cy="228600"/>
          </a:xfrm>
          <a:prstGeom prst="rect">
            <a:avLst/>
          </a:prstGeom>
          <a:noFill/>
          <a:ln w="9525">
            <a:noFill/>
            <a:miter lim="800000"/>
            <a:headEnd/>
            <a:tailEnd/>
          </a:ln>
        </p:spPr>
      </p:pic>
      <p:sp>
        <p:nvSpPr>
          <p:cNvPr id="15" name="Rectangle 14"/>
          <p:cNvSpPr/>
          <p:nvPr>
            <p:custDataLst>
              <p:tags r:id="rId9"/>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12295" name="Picture 3" descr="C:\Users\UserSim\Desktop\DS_icons\128x128 shadows\facebook.png">
            <a:hlinkClick r:id="rId18"/>
          </p:cNvPr>
          <p:cNvPicPr>
            <a:picLocks noChangeAspect="1" noChangeArrowheads="1"/>
          </p:cNvPicPr>
          <p:nvPr>
            <p:custDataLst>
              <p:tags r:id="rId10"/>
            </p:custDataLst>
          </p:nvPr>
        </p:nvPicPr>
        <p:blipFill>
          <a:blip r:embed="rId19" cstate="screen"/>
          <a:srcRect/>
          <a:stretch>
            <a:fillRect/>
          </a:stretch>
        </p:blipFill>
        <p:spPr bwMode="auto">
          <a:xfrm>
            <a:off x="7689850" y="5932488"/>
            <a:ext cx="277813" cy="263525"/>
          </a:xfrm>
          <a:prstGeom prst="rect">
            <a:avLst/>
          </a:prstGeom>
          <a:noFill/>
          <a:ln w="9525">
            <a:noFill/>
            <a:miter lim="800000"/>
            <a:headEnd/>
            <a:tailEnd/>
          </a:ln>
        </p:spPr>
      </p:pic>
      <p:pic>
        <p:nvPicPr>
          <p:cNvPr id="12296" name="Picture 4" descr="C:\Users\UserSim\Desktop\DS_icons\128x128 shadows\linkedin.png">
            <a:hlinkClick r:id="rId20"/>
          </p:cNvPr>
          <p:cNvPicPr>
            <a:picLocks noChangeAspect="1" noChangeArrowheads="1"/>
          </p:cNvPicPr>
          <p:nvPr>
            <p:custDataLst>
              <p:tags r:id="rId11"/>
            </p:custDataLst>
          </p:nvPr>
        </p:nvPicPr>
        <p:blipFill>
          <a:blip r:embed="rId21" cstate="screen"/>
          <a:srcRect/>
          <a:stretch>
            <a:fillRect/>
          </a:stretch>
        </p:blipFill>
        <p:spPr bwMode="auto">
          <a:xfrm>
            <a:off x="8024813" y="5932488"/>
            <a:ext cx="282575" cy="266700"/>
          </a:xfrm>
          <a:prstGeom prst="rect">
            <a:avLst/>
          </a:prstGeom>
          <a:noFill/>
          <a:ln w="9525">
            <a:noFill/>
            <a:miter lim="800000"/>
            <a:headEnd/>
            <a:tailEnd/>
          </a:ln>
        </p:spPr>
      </p:pic>
      <p:pic>
        <p:nvPicPr>
          <p:cNvPr id="12297" name="Picture 5" descr="C:\Users\UserSim\Desktop\DS_icons\128x128 shadows\twitter.png">
            <a:hlinkClick r:id="rId22"/>
          </p:cNvPr>
          <p:cNvPicPr>
            <a:picLocks noChangeAspect="1" noChangeArrowheads="1"/>
          </p:cNvPicPr>
          <p:nvPr>
            <p:custDataLst>
              <p:tags r:id="rId12"/>
            </p:custDataLst>
          </p:nvPr>
        </p:nvPicPr>
        <p:blipFill>
          <a:blip r:embed="rId23" cstate="screen"/>
          <a:srcRect/>
          <a:stretch>
            <a:fillRect/>
          </a:stretch>
        </p:blipFill>
        <p:spPr bwMode="auto">
          <a:xfrm>
            <a:off x="8655050" y="5932488"/>
            <a:ext cx="280988" cy="266700"/>
          </a:xfrm>
          <a:prstGeom prst="rect">
            <a:avLst/>
          </a:prstGeom>
          <a:noFill/>
          <a:ln w="9525">
            <a:noFill/>
            <a:miter lim="800000"/>
            <a:headEnd/>
            <a:tailEnd/>
          </a:ln>
        </p:spPr>
      </p:pic>
      <p:pic>
        <p:nvPicPr>
          <p:cNvPr id="12298" name="Picture 6" descr="C:\Users\UserSim\Desktop\DS_icons\128x128 shadows\youtube.png">
            <a:hlinkClick r:id="rId24"/>
          </p:cNvPr>
          <p:cNvPicPr>
            <a:picLocks noChangeAspect="1" noChangeArrowheads="1"/>
          </p:cNvPicPr>
          <p:nvPr>
            <p:custDataLst>
              <p:tags r:id="rId13"/>
            </p:custDataLst>
          </p:nvPr>
        </p:nvPicPr>
        <p:blipFill>
          <a:blip r:embed="rId25" cstate="screen"/>
          <a:srcRect/>
          <a:stretch>
            <a:fillRect/>
          </a:stretch>
        </p:blipFill>
        <p:spPr bwMode="auto">
          <a:xfrm>
            <a:off x="8993188" y="5932488"/>
            <a:ext cx="280987" cy="266700"/>
          </a:xfrm>
          <a:prstGeom prst="rect">
            <a:avLst/>
          </a:prstGeom>
          <a:noFill/>
          <a:ln w="9525">
            <a:noFill/>
            <a:miter lim="800000"/>
            <a:headEnd/>
            <a:tailEnd/>
          </a:ln>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8363793" y="5932553"/>
            <a:ext cx="233362" cy="238125"/>
          </a:xfrm>
          <a:prstGeom prst="roundRect">
            <a:avLst/>
          </a:prstGeom>
          <a:effectLst>
            <a:outerShdw blurRad="38100" dist="25400" dir="5400000" sx="98000" sy="98000" algn="t" rotWithShape="0">
              <a:schemeClr val="tx2">
                <a:alpha val="51000"/>
              </a:schemeClr>
            </a:outerShdw>
          </a:effectLst>
        </p:spPr>
      </p:pic>
      <p:pic>
        <p:nvPicPr>
          <p:cNvPr id="12300" name="Image 12" descr="Capgemini_logo.jpg"/>
          <p:cNvPicPr>
            <a:picLocks noChangeAspect="1"/>
          </p:cNvPicPr>
          <p:nvPr/>
        </p:nvPicPr>
        <p:blipFill>
          <a:blip r:embed="rId28" cstate="screen"/>
          <a:srcRect/>
          <a:stretch>
            <a:fillRect/>
          </a:stretch>
        </p:blipFill>
        <p:spPr bwMode="auto">
          <a:xfrm>
            <a:off x="747713" y="1014413"/>
            <a:ext cx="2879725" cy="6873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546" r:id="rId1"/>
    <p:sldLayoutId id="2147485547" r:id="rId2"/>
    <p:sldLayoutId id="2147485548" r:id="rId3"/>
  </p:sldLayoutIdLst>
  <p:hf sldNum="0" hdr="0" ftr="0"/>
  <p:txStyles>
    <p:titleStyle>
      <a:lvl1pPr algn="ctr" defTabSz="838200" rtl="0" eaLnBrk="0" fontAlgn="base" hangingPunct="0">
        <a:spcBef>
          <a:spcPct val="0"/>
        </a:spcBef>
        <a:spcAft>
          <a:spcPct val="0"/>
        </a:spcAft>
        <a:defRPr sz="4000" kern="1200">
          <a:solidFill>
            <a:schemeClr val="tx1"/>
          </a:solidFill>
          <a:latin typeface="+mj-lt"/>
          <a:ea typeface="+mj-ea"/>
          <a:cs typeface="+mj-cs"/>
        </a:defRPr>
      </a:lvl1pPr>
      <a:lvl2pPr algn="ctr" defTabSz="838200" rtl="0" eaLnBrk="0" fontAlgn="base" hangingPunct="0">
        <a:spcBef>
          <a:spcPct val="0"/>
        </a:spcBef>
        <a:spcAft>
          <a:spcPct val="0"/>
        </a:spcAft>
        <a:defRPr sz="4000">
          <a:solidFill>
            <a:schemeClr val="tx1"/>
          </a:solidFill>
          <a:latin typeface="Arial" pitchFamily="34" charset="0"/>
        </a:defRPr>
      </a:lvl2pPr>
      <a:lvl3pPr algn="ctr" defTabSz="838200" rtl="0" eaLnBrk="0" fontAlgn="base" hangingPunct="0">
        <a:spcBef>
          <a:spcPct val="0"/>
        </a:spcBef>
        <a:spcAft>
          <a:spcPct val="0"/>
        </a:spcAft>
        <a:defRPr sz="4000">
          <a:solidFill>
            <a:schemeClr val="tx1"/>
          </a:solidFill>
          <a:latin typeface="Arial" pitchFamily="34" charset="0"/>
        </a:defRPr>
      </a:lvl3pPr>
      <a:lvl4pPr algn="ctr" defTabSz="838200" rtl="0" eaLnBrk="0" fontAlgn="base" hangingPunct="0">
        <a:spcBef>
          <a:spcPct val="0"/>
        </a:spcBef>
        <a:spcAft>
          <a:spcPct val="0"/>
        </a:spcAft>
        <a:defRPr sz="4000">
          <a:solidFill>
            <a:schemeClr val="tx1"/>
          </a:solidFill>
          <a:latin typeface="Arial" pitchFamily="34" charset="0"/>
        </a:defRPr>
      </a:lvl4pPr>
      <a:lvl5pPr algn="ctr" defTabSz="838200" rtl="0" eaLnBrk="0" fontAlgn="base" hangingPunct="0">
        <a:spcBef>
          <a:spcPct val="0"/>
        </a:spcBef>
        <a:spcAft>
          <a:spcPct val="0"/>
        </a:spcAft>
        <a:defRPr sz="4000">
          <a:solidFill>
            <a:schemeClr val="tx1"/>
          </a:solidFill>
          <a:latin typeface="Arial" pitchFamily="34" charset="0"/>
        </a:defRPr>
      </a:lvl5pPr>
      <a:lvl6pPr marL="457200" algn="ctr" defTabSz="838200" rtl="0" fontAlgn="base">
        <a:spcBef>
          <a:spcPct val="0"/>
        </a:spcBef>
        <a:spcAft>
          <a:spcPct val="0"/>
        </a:spcAft>
        <a:defRPr sz="4000">
          <a:solidFill>
            <a:schemeClr val="tx1"/>
          </a:solidFill>
          <a:latin typeface="Arial" pitchFamily="34" charset="0"/>
        </a:defRPr>
      </a:lvl6pPr>
      <a:lvl7pPr marL="914400" algn="ctr" defTabSz="838200" rtl="0" fontAlgn="base">
        <a:spcBef>
          <a:spcPct val="0"/>
        </a:spcBef>
        <a:spcAft>
          <a:spcPct val="0"/>
        </a:spcAft>
        <a:defRPr sz="4000">
          <a:solidFill>
            <a:schemeClr val="tx1"/>
          </a:solidFill>
          <a:latin typeface="Arial" pitchFamily="34" charset="0"/>
        </a:defRPr>
      </a:lvl7pPr>
      <a:lvl8pPr marL="1371600" algn="ctr" defTabSz="838200" rtl="0" fontAlgn="base">
        <a:spcBef>
          <a:spcPct val="0"/>
        </a:spcBef>
        <a:spcAft>
          <a:spcPct val="0"/>
        </a:spcAft>
        <a:defRPr sz="4000">
          <a:solidFill>
            <a:schemeClr val="tx1"/>
          </a:solidFill>
          <a:latin typeface="Arial" pitchFamily="34" charset="0"/>
        </a:defRPr>
      </a:lvl8pPr>
      <a:lvl9pPr marL="1828800" algn="ctr" defTabSz="838200" rtl="0" fontAlgn="base">
        <a:spcBef>
          <a:spcPct val="0"/>
        </a:spcBef>
        <a:spcAft>
          <a:spcPct val="0"/>
        </a:spcAft>
        <a:defRPr sz="4000">
          <a:solidFill>
            <a:schemeClr val="tx1"/>
          </a:solidFill>
          <a:latin typeface="Arial" pitchFamily="34" charset="0"/>
        </a:defRPr>
      </a:lvl9pPr>
    </p:titleStyle>
    <p:bodyStyle>
      <a:lvl1pPr marL="314325" indent="-314325" algn="l" defTabSz="838200" rtl="0" eaLnBrk="0" fontAlgn="base" hangingPunct="0">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eaLnBrk="0" fontAlgn="base" hangingPunct="0">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eaLnBrk="0" fontAlgn="base" hangingPunct="0">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defTabSz="914400" eaLnBrk="0" hangingPunct="0">
              <a:lnSpc>
                <a:spcPct val="85000"/>
              </a:lnSpc>
              <a:defRPr/>
            </a:pPr>
            <a:endParaRPr lang="en-US" sz="2400" b="1" dirty="0">
              <a:solidFill>
                <a:srgbClr val="000000"/>
              </a:solidFill>
              <a:latin typeface="Arial" charset="0"/>
            </a:endParaRPr>
          </a:p>
        </p:txBody>
      </p:sp>
      <p:sp>
        <p:nvSpPr>
          <p:cNvPr id="1029" name="Rectangle 120"/>
          <p:cNvSpPr>
            <a:spLocks noChangeArrowheads="1"/>
          </p:cNvSpPr>
          <p:nvPr/>
        </p:nvSpPr>
        <p:spPr bwMode="auto">
          <a:xfrm>
            <a:off x="8145463" y="6318250"/>
            <a:ext cx="1298575" cy="246063"/>
          </a:xfrm>
          <a:prstGeom prst="rect">
            <a:avLst/>
          </a:prstGeom>
          <a:noFill/>
          <a:ln w="19050">
            <a:noFill/>
            <a:miter lim="800000"/>
            <a:headEnd/>
            <a:tailEnd/>
          </a:ln>
        </p:spPr>
        <p:txBody>
          <a:bodyPr wrap="none" lIns="36000" rIns="45720">
            <a:spAutoFit/>
          </a:bodyPr>
          <a:lstStyle/>
          <a:p>
            <a:pPr algn="r" defTabSz="914400" eaLnBrk="0" hangingPunct="0">
              <a:spcBef>
                <a:spcPct val="10000"/>
              </a:spcBef>
              <a:defRPr/>
            </a:pPr>
            <a:r>
              <a:rPr lang="en-US" altLang="en-US" sz="1000" b="1" dirty="0">
                <a:solidFill>
                  <a:srgbClr val="004B66"/>
                </a:solidFill>
                <a:latin typeface="Arial" charset="0"/>
                <a:cs typeface="Arial" charset="0"/>
              </a:rPr>
              <a:t>|  Financial Services</a:t>
            </a:r>
          </a:p>
        </p:txBody>
      </p:sp>
      <p:sp>
        <p:nvSpPr>
          <p:cNvPr id="29702" name="Rectangle 134"/>
          <p:cNvSpPr>
            <a:spLocks noGrp="1" noChangeArrowheads="1"/>
          </p:cNvSpPr>
          <p:nvPr>
            <p:ph type="title"/>
          </p:nvPr>
        </p:nvSpPr>
        <p:spPr bwMode="auto">
          <a:xfrm>
            <a:off x="261938" y="212725"/>
            <a:ext cx="9439275"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p>
        </p:txBody>
      </p:sp>
      <p:sp>
        <p:nvSpPr>
          <p:cNvPr id="29703" name="Rectangle 135"/>
          <p:cNvSpPr>
            <a:spLocks noGrp="1" noChangeArrowheads="1"/>
          </p:cNvSpPr>
          <p:nvPr>
            <p:ph type="body" idx="1"/>
          </p:nvPr>
        </p:nvSpPr>
        <p:spPr bwMode="auto">
          <a:xfrm>
            <a:off x="26193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9704" name="Picture 138" descr="OK_Capgemini"/>
          <p:cNvPicPr>
            <a:picLocks noChangeAspect="1" noChangeArrowheads="1"/>
          </p:cNvPicPr>
          <p:nvPr/>
        </p:nvPicPr>
        <p:blipFill>
          <a:blip r:embed="rId16" cstate="screen">
            <a:clrChange>
              <a:clrFrom>
                <a:srgbClr val="FFFFFF"/>
              </a:clrFrom>
              <a:clrTo>
                <a:srgbClr val="FFFFFF">
                  <a:alpha val="0"/>
                </a:srgbClr>
              </a:clrTo>
            </a:clrChange>
          </a:blip>
          <a:srcRect/>
          <a:stretch>
            <a:fillRect/>
          </a:stretch>
        </p:blipFill>
        <p:spPr bwMode="auto">
          <a:xfrm>
            <a:off x="171450" y="6361113"/>
            <a:ext cx="1560513" cy="339725"/>
          </a:xfrm>
          <a:prstGeom prst="rect">
            <a:avLst/>
          </a:prstGeom>
          <a:noFill/>
          <a:ln w="9525">
            <a:noFill/>
            <a:miter lim="800000"/>
            <a:headEnd/>
            <a:tailEnd/>
          </a:ln>
        </p:spPr>
      </p:pic>
      <p:sp>
        <p:nvSpPr>
          <p:cNvPr id="1033" name="Text Box 4"/>
          <p:cNvSpPr txBox="1">
            <a:spLocks noChangeArrowheads="1"/>
          </p:cNvSpPr>
          <p:nvPr/>
        </p:nvSpPr>
        <p:spPr bwMode="auto">
          <a:xfrm>
            <a:off x="1897063" y="6413500"/>
            <a:ext cx="1431925" cy="236538"/>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100" b="0" dirty="0" smtClean="0">
                <a:solidFill>
                  <a:srgbClr val="7F7F7F"/>
                </a:solidFill>
              </a:rPr>
              <a:t>In collaboration with</a:t>
            </a:r>
          </a:p>
        </p:txBody>
      </p:sp>
      <p:sp>
        <p:nvSpPr>
          <p:cNvPr id="1034" name="Line 7"/>
          <p:cNvSpPr>
            <a:spLocks noChangeShapeType="1"/>
          </p:cNvSpPr>
          <p:nvPr/>
        </p:nvSpPr>
        <p:spPr bwMode="gray">
          <a:xfrm>
            <a:off x="9472613" y="6381750"/>
            <a:ext cx="0" cy="430213"/>
          </a:xfrm>
          <a:prstGeom prst="line">
            <a:avLst/>
          </a:prstGeom>
          <a:noFill/>
          <a:ln w="9525">
            <a:solidFill>
              <a:schemeClr val="accent1"/>
            </a:solidFill>
            <a:round/>
            <a:headEnd/>
            <a:tailEnd/>
          </a:ln>
        </p:spPr>
        <p:txBody>
          <a:bodyPr wrap="none" anchor="ctr"/>
          <a:lstStyle/>
          <a:p>
            <a:pPr defTabSz="914400">
              <a:defRPr/>
            </a:pPr>
            <a:endParaRPr lang="fr-FR" sz="2400" b="1" dirty="0">
              <a:solidFill>
                <a:srgbClr val="000000"/>
              </a:solidFill>
              <a:latin typeface="Arial" charset="0"/>
              <a:cs typeface="Arial" charset="0"/>
            </a:endParaRPr>
          </a:p>
        </p:txBody>
      </p:sp>
      <p:sp>
        <p:nvSpPr>
          <p:cNvPr id="20" name="Text Box 4"/>
          <p:cNvSpPr txBox="1">
            <a:spLocks noChangeArrowheads="1"/>
          </p:cNvSpPr>
          <p:nvPr/>
        </p:nvSpPr>
        <p:spPr bwMode="auto">
          <a:xfrm>
            <a:off x="6584950" y="6553200"/>
            <a:ext cx="2840038" cy="228600"/>
          </a:xfrm>
          <a:prstGeom prst="rect">
            <a:avLst/>
          </a:prstGeom>
          <a:noFill/>
          <a:ln w="19050">
            <a:noFill/>
            <a:miter lim="800000"/>
            <a:headEnd/>
            <a:tailEnd/>
          </a:ln>
          <a:effectLst/>
        </p:spPr>
        <p:txBody>
          <a:bodyPr lIns="18288" tIns="18288" rIns="18288" bIns="18288"/>
          <a:lstStyle/>
          <a:p>
            <a:pPr algn="r" defTabSz="914400" eaLnBrk="0" hangingPunct="0">
              <a:lnSpc>
                <a:spcPts val="900"/>
              </a:lnSpc>
              <a:defRPr/>
            </a:pPr>
            <a:r>
              <a:rPr lang="en-US" sz="700" spc="10" dirty="0">
                <a:solidFill>
                  <a:srgbClr val="FFFFFF">
                    <a:lumMod val="50000"/>
                  </a:srgbClr>
                </a:solidFill>
                <a:latin typeface="Arial" charset="0"/>
              </a:rPr>
              <a:t>The information contained in this presentation is proprietary.</a:t>
            </a:r>
          </a:p>
          <a:p>
            <a:pPr algn="r" defTabSz="914400" eaLnBrk="0" hangingPunct="0">
              <a:lnSpc>
                <a:spcPts val="900"/>
              </a:lnSpc>
              <a:defRPr/>
            </a:pPr>
            <a:r>
              <a:rPr lang="en-US" sz="700" spc="10" dirty="0">
                <a:solidFill>
                  <a:srgbClr val="FFFFFF">
                    <a:lumMod val="50000"/>
                  </a:srgbClr>
                </a:solidFill>
                <a:latin typeface="Arial" charset="0"/>
              </a:rPr>
              <a:t>Copyright ©2011 Capgemini. All rights reserved.</a:t>
            </a:r>
          </a:p>
        </p:txBody>
      </p:sp>
      <p:sp>
        <p:nvSpPr>
          <p:cNvPr id="1036" name="TextBox 17"/>
          <p:cNvSpPr txBox="1">
            <a:spLocks noChangeArrowheads="1"/>
          </p:cNvSpPr>
          <p:nvPr/>
        </p:nvSpPr>
        <p:spPr bwMode="auto">
          <a:xfrm>
            <a:off x="9515475" y="6511925"/>
            <a:ext cx="307975" cy="169863"/>
          </a:xfrm>
          <a:prstGeom prst="rect">
            <a:avLst/>
          </a:prstGeom>
          <a:noFill/>
          <a:ln>
            <a:noFill/>
          </a:ln>
          <a:extLst/>
        </p:spPr>
        <p:txBody>
          <a:bodyPr lIns="0" tIns="7200" rIns="0" bIns="7200" anchor="ctr">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defTabSz="914400">
              <a:defRPr/>
            </a:pPr>
            <a:fld id="{CB6B8997-A73F-4731-96E8-5C00A168D9E5}" type="slidenum">
              <a:rPr lang="en-US" sz="1000" smtClean="0">
                <a:solidFill>
                  <a:srgbClr val="000000"/>
                </a:solidFill>
              </a:rPr>
              <a:pPr defTabSz="914400">
                <a:defRPr/>
              </a:pPr>
              <a:t>‹#›</a:t>
            </a:fld>
            <a:endParaRPr lang="en-US" sz="1000" dirty="0"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5549" r:id="rId1"/>
    <p:sldLayoutId id="2147485550" r:id="rId2"/>
    <p:sldLayoutId id="2147485551" r:id="rId3"/>
    <p:sldLayoutId id="2147485552" r:id="rId4"/>
    <p:sldLayoutId id="2147485553" r:id="rId5"/>
    <p:sldLayoutId id="2147485554" r:id="rId6"/>
    <p:sldLayoutId id="2147485555" r:id="rId7"/>
    <p:sldLayoutId id="2147485521" r:id="rId8"/>
    <p:sldLayoutId id="2147485522" r:id="rId9"/>
    <p:sldLayoutId id="2147485523" r:id="rId10"/>
    <p:sldLayoutId id="2147485524" r:id="rId11"/>
    <p:sldLayoutId id="2147485525" r:id="rId12"/>
    <p:sldLayoutId id="2147485556" r:id="rId13"/>
    <p:sldLayoutId id="2147485557" r:id="rId14"/>
  </p:sldLayoutIdLst>
  <p:transition>
    <p:wipe dir="r"/>
  </p:transition>
  <p:hf sldNum="0" hdr="0" ftr="0"/>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defTabSz="914400" eaLnBrk="0" hangingPunct="0">
              <a:lnSpc>
                <a:spcPct val="85000"/>
              </a:lnSpc>
              <a:defRPr/>
            </a:pPr>
            <a:endParaRPr lang="en-US" sz="2400" b="1" dirty="0">
              <a:solidFill>
                <a:srgbClr val="000000"/>
              </a:solidFill>
              <a:latin typeface="Arial" charset="0"/>
            </a:endParaRPr>
          </a:p>
        </p:txBody>
      </p:sp>
      <p:sp>
        <p:nvSpPr>
          <p:cNvPr id="1029" name="Rectangle 120"/>
          <p:cNvSpPr>
            <a:spLocks noChangeArrowheads="1"/>
          </p:cNvSpPr>
          <p:nvPr/>
        </p:nvSpPr>
        <p:spPr bwMode="auto">
          <a:xfrm>
            <a:off x="8143875" y="6318250"/>
            <a:ext cx="1300163" cy="246063"/>
          </a:xfrm>
          <a:prstGeom prst="rect">
            <a:avLst/>
          </a:prstGeom>
          <a:noFill/>
          <a:ln w="19050">
            <a:noFill/>
            <a:miter lim="800000"/>
            <a:headEnd/>
            <a:tailEnd/>
          </a:ln>
        </p:spPr>
        <p:txBody>
          <a:bodyPr wrap="none" lIns="36000" rIns="45720">
            <a:spAutoFit/>
          </a:bodyPr>
          <a:lstStyle/>
          <a:p>
            <a:pPr algn="r" defTabSz="914400" eaLnBrk="0" hangingPunct="0">
              <a:spcBef>
                <a:spcPct val="10000"/>
              </a:spcBef>
              <a:defRPr/>
            </a:pPr>
            <a:r>
              <a:rPr lang="en-US" altLang="en-US" sz="1000" b="1" dirty="0">
                <a:solidFill>
                  <a:srgbClr val="004B66"/>
                </a:solidFill>
                <a:latin typeface="Arial" charset="0"/>
                <a:cs typeface="Arial" charset="0"/>
              </a:rPr>
              <a:t>|  Financial Services</a:t>
            </a:r>
          </a:p>
        </p:txBody>
      </p:sp>
      <p:sp>
        <p:nvSpPr>
          <p:cNvPr id="30726" name="Rectangle 134"/>
          <p:cNvSpPr>
            <a:spLocks noGrp="1" noChangeArrowheads="1"/>
          </p:cNvSpPr>
          <p:nvPr>
            <p:ph type="title"/>
          </p:nvPr>
        </p:nvSpPr>
        <p:spPr bwMode="auto">
          <a:xfrm>
            <a:off x="261938" y="212725"/>
            <a:ext cx="9439275"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p>
        </p:txBody>
      </p:sp>
      <p:sp>
        <p:nvSpPr>
          <p:cNvPr id="30727" name="Rectangle 135"/>
          <p:cNvSpPr>
            <a:spLocks noGrp="1" noChangeArrowheads="1"/>
          </p:cNvSpPr>
          <p:nvPr>
            <p:ph type="body" idx="1"/>
          </p:nvPr>
        </p:nvSpPr>
        <p:spPr bwMode="auto">
          <a:xfrm>
            <a:off x="26193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30728" name="Picture 138" descr="OK_Capgemini"/>
          <p:cNvPicPr>
            <a:picLocks noChangeAspect="1" noChangeArrowheads="1"/>
          </p:cNvPicPr>
          <p:nvPr/>
        </p:nvPicPr>
        <p:blipFill>
          <a:blip r:embed="rId16" cstate="screen">
            <a:clrChange>
              <a:clrFrom>
                <a:srgbClr val="FFFFFF"/>
              </a:clrFrom>
              <a:clrTo>
                <a:srgbClr val="FFFFFF">
                  <a:alpha val="0"/>
                </a:srgbClr>
              </a:clrTo>
            </a:clrChange>
          </a:blip>
          <a:srcRect/>
          <a:stretch>
            <a:fillRect/>
          </a:stretch>
        </p:blipFill>
        <p:spPr bwMode="auto">
          <a:xfrm>
            <a:off x="171450" y="6361113"/>
            <a:ext cx="1560513" cy="339725"/>
          </a:xfrm>
          <a:prstGeom prst="rect">
            <a:avLst/>
          </a:prstGeom>
          <a:noFill/>
          <a:ln w="9525">
            <a:noFill/>
            <a:miter lim="800000"/>
            <a:headEnd/>
            <a:tailEnd/>
          </a:ln>
        </p:spPr>
      </p:pic>
      <p:sp>
        <p:nvSpPr>
          <p:cNvPr id="1033" name="Text Box 4"/>
          <p:cNvSpPr txBox="1">
            <a:spLocks noChangeArrowheads="1"/>
          </p:cNvSpPr>
          <p:nvPr/>
        </p:nvSpPr>
        <p:spPr bwMode="auto">
          <a:xfrm>
            <a:off x="1897063" y="6413500"/>
            <a:ext cx="1431925" cy="236538"/>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100" b="0" dirty="0" smtClean="0">
                <a:solidFill>
                  <a:srgbClr val="7F7F7F"/>
                </a:solidFill>
              </a:rPr>
              <a:t>In collaboration with</a:t>
            </a:r>
          </a:p>
        </p:txBody>
      </p:sp>
      <p:sp>
        <p:nvSpPr>
          <p:cNvPr id="1034" name="Line 7"/>
          <p:cNvSpPr>
            <a:spLocks noChangeShapeType="1"/>
          </p:cNvSpPr>
          <p:nvPr/>
        </p:nvSpPr>
        <p:spPr bwMode="gray">
          <a:xfrm>
            <a:off x="9472613" y="6381750"/>
            <a:ext cx="0" cy="430213"/>
          </a:xfrm>
          <a:prstGeom prst="line">
            <a:avLst/>
          </a:prstGeom>
          <a:noFill/>
          <a:ln w="9525">
            <a:solidFill>
              <a:schemeClr val="accent1"/>
            </a:solidFill>
            <a:round/>
            <a:headEnd/>
            <a:tailEnd/>
          </a:ln>
        </p:spPr>
        <p:txBody>
          <a:bodyPr wrap="none" anchor="ctr"/>
          <a:lstStyle/>
          <a:p>
            <a:pPr defTabSz="914400">
              <a:defRPr/>
            </a:pPr>
            <a:endParaRPr lang="fr-FR" sz="2400" b="1" dirty="0">
              <a:solidFill>
                <a:srgbClr val="000000"/>
              </a:solidFill>
              <a:latin typeface="Arial" charset="0"/>
              <a:cs typeface="Arial" charset="0"/>
            </a:endParaRPr>
          </a:p>
        </p:txBody>
      </p:sp>
      <p:sp>
        <p:nvSpPr>
          <p:cNvPr id="20" name="Text Box 4"/>
          <p:cNvSpPr txBox="1">
            <a:spLocks noChangeArrowheads="1"/>
          </p:cNvSpPr>
          <p:nvPr/>
        </p:nvSpPr>
        <p:spPr bwMode="auto">
          <a:xfrm>
            <a:off x="6584950" y="6553200"/>
            <a:ext cx="2840038" cy="228600"/>
          </a:xfrm>
          <a:prstGeom prst="rect">
            <a:avLst/>
          </a:prstGeom>
          <a:noFill/>
          <a:ln w="19050">
            <a:noFill/>
            <a:miter lim="800000"/>
            <a:headEnd/>
            <a:tailEnd/>
          </a:ln>
          <a:effectLst/>
        </p:spPr>
        <p:txBody>
          <a:bodyPr lIns="18288" tIns="18288" rIns="18288" bIns="18288"/>
          <a:lstStyle/>
          <a:p>
            <a:pPr algn="r" defTabSz="914400" eaLnBrk="0" hangingPunct="0">
              <a:lnSpc>
                <a:spcPts val="900"/>
              </a:lnSpc>
              <a:defRPr/>
            </a:pPr>
            <a:r>
              <a:rPr lang="en-US" sz="700" spc="10" dirty="0">
                <a:solidFill>
                  <a:srgbClr val="FFFFFF">
                    <a:lumMod val="50000"/>
                  </a:srgbClr>
                </a:solidFill>
                <a:latin typeface="Arial" charset="0"/>
              </a:rPr>
              <a:t>The information contained in this presentation is proprietary.</a:t>
            </a:r>
          </a:p>
          <a:p>
            <a:pPr algn="r" defTabSz="914400" eaLnBrk="0" hangingPunct="0">
              <a:lnSpc>
                <a:spcPts val="900"/>
              </a:lnSpc>
              <a:defRPr/>
            </a:pPr>
            <a:r>
              <a:rPr lang="en-US" sz="700" spc="10" dirty="0">
                <a:solidFill>
                  <a:srgbClr val="FFFFFF">
                    <a:lumMod val="50000"/>
                  </a:srgbClr>
                </a:solidFill>
                <a:latin typeface="Arial" charset="0"/>
              </a:rPr>
              <a:t>Copyright ©2011 Capgemini. All rights reserved.</a:t>
            </a:r>
          </a:p>
        </p:txBody>
      </p:sp>
      <p:sp>
        <p:nvSpPr>
          <p:cNvPr id="1036" name="TextBox 17"/>
          <p:cNvSpPr txBox="1">
            <a:spLocks noChangeArrowheads="1"/>
          </p:cNvSpPr>
          <p:nvPr/>
        </p:nvSpPr>
        <p:spPr bwMode="auto">
          <a:xfrm>
            <a:off x="9515475" y="6511925"/>
            <a:ext cx="307975" cy="169863"/>
          </a:xfrm>
          <a:prstGeom prst="rect">
            <a:avLst/>
          </a:prstGeom>
          <a:noFill/>
          <a:ln>
            <a:noFill/>
          </a:ln>
          <a:extLst/>
        </p:spPr>
        <p:txBody>
          <a:bodyPr lIns="0" tIns="7200" rIns="0" bIns="7200" anchor="ctr">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defTabSz="914400">
              <a:defRPr/>
            </a:pPr>
            <a:fld id="{7603FA48-1462-4034-9FA2-636B6775A9FF}" type="slidenum">
              <a:rPr lang="en-US" sz="1000" smtClean="0">
                <a:solidFill>
                  <a:srgbClr val="000000"/>
                </a:solidFill>
              </a:rPr>
              <a:pPr defTabSz="914400">
                <a:defRPr/>
              </a:pPr>
              <a:t>‹#›</a:t>
            </a:fld>
            <a:endParaRPr lang="en-US" sz="1000" dirty="0"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5558" r:id="rId1"/>
    <p:sldLayoutId id="2147485559" r:id="rId2"/>
    <p:sldLayoutId id="2147485560" r:id="rId3"/>
    <p:sldLayoutId id="2147485561" r:id="rId4"/>
    <p:sldLayoutId id="2147485562" r:id="rId5"/>
    <p:sldLayoutId id="2147485563" r:id="rId6"/>
    <p:sldLayoutId id="2147485564" r:id="rId7"/>
    <p:sldLayoutId id="2147485526" r:id="rId8"/>
    <p:sldLayoutId id="2147485527" r:id="rId9"/>
    <p:sldLayoutId id="2147485528" r:id="rId10"/>
    <p:sldLayoutId id="2147485529" r:id="rId11"/>
    <p:sldLayoutId id="2147485530" r:id="rId12"/>
    <p:sldLayoutId id="2147485565" r:id="rId13"/>
    <p:sldLayoutId id="2147485566" r:id="rId14"/>
  </p:sldLayoutIdLst>
  <p:transition>
    <p:wipe dir="r"/>
  </p:transition>
  <p:hf sldNum="0" hdr="0" ftr="0"/>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defTabSz="914400" eaLnBrk="0" hangingPunct="0">
              <a:lnSpc>
                <a:spcPct val="85000"/>
              </a:lnSpc>
              <a:defRPr/>
            </a:pPr>
            <a:endParaRPr lang="fr-FR" sz="2400" b="1" dirty="0">
              <a:solidFill>
                <a:srgbClr val="000000"/>
              </a:solidFill>
            </a:endParaRPr>
          </a:p>
        </p:txBody>
      </p:sp>
      <p:sp>
        <p:nvSpPr>
          <p:cNvPr id="1029" name="Rectangle 120"/>
          <p:cNvSpPr>
            <a:spLocks noChangeArrowheads="1"/>
          </p:cNvSpPr>
          <p:nvPr/>
        </p:nvSpPr>
        <p:spPr bwMode="auto">
          <a:xfrm>
            <a:off x="8143875" y="6318250"/>
            <a:ext cx="1300163" cy="246063"/>
          </a:xfrm>
          <a:prstGeom prst="rect">
            <a:avLst/>
          </a:prstGeom>
          <a:noFill/>
          <a:ln w="19050">
            <a:noFill/>
            <a:miter lim="800000"/>
            <a:headEnd/>
            <a:tailEnd/>
          </a:ln>
        </p:spPr>
        <p:txBody>
          <a:bodyPr wrap="none" lIns="36000" rIns="45720">
            <a:spAutoFit/>
          </a:bodyPr>
          <a:lstStyle/>
          <a:p>
            <a:pPr algn="r" defTabSz="914400" eaLnBrk="0" hangingPunct="0">
              <a:spcBef>
                <a:spcPct val="10000"/>
              </a:spcBef>
              <a:defRPr/>
            </a:pPr>
            <a:r>
              <a:rPr lang="en-US" altLang="en-US" sz="1000" b="1" dirty="0">
                <a:solidFill>
                  <a:srgbClr val="004B66"/>
                </a:solidFill>
              </a:rPr>
              <a:t>|  Financial Services</a:t>
            </a:r>
          </a:p>
        </p:txBody>
      </p:sp>
      <p:sp>
        <p:nvSpPr>
          <p:cNvPr id="31750" name="Rectangle 134"/>
          <p:cNvSpPr>
            <a:spLocks noGrp="1" noChangeArrowheads="1"/>
          </p:cNvSpPr>
          <p:nvPr>
            <p:ph type="title"/>
          </p:nvPr>
        </p:nvSpPr>
        <p:spPr bwMode="auto">
          <a:xfrm>
            <a:off x="261938" y="212725"/>
            <a:ext cx="9439275"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altLang="en-US" smtClean="0"/>
              <a:t>Click to edit Master title style</a:t>
            </a:r>
          </a:p>
        </p:txBody>
      </p:sp>
      <p:sp>
        <p:nvSpPr>
          <p:cNvPr id="31751" name="Rectangle 135"/>
          <p:cNvSpPr>
            <a:spLocks noGrp="1" noChangeArrowheads="1"/>
          </p:cNvSpPr>
          <p:nvPr>
            <p:ph type="body" idx="1"/>
          </p:nvPr>
        </p:nvSpPr>
        <p:spPr bwMode="auto">
          <a:xfrm>
            <a:off x="26193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31752" name="Picture 138" descr="OK_Capgemini"/>
          <p:cNvPicPr>
            <a:picLocks noChangeAspect="1" noChangeArrowheads="1"/>
          </p:cNvPicPr>
          <p:nvPr/>
        </p:nvPicPr>
        <p:blipFill>
          <a:blip r:embed="rId17" cstate="screen">
            <a:clrChange>
              <a:clrFrom>
                <a:srgbClr val="FFFFFF"/>
              </a:clrFrom>
              <a:clrTo>
                <a:srgbClr val="FFFFFF">
                  <a:alpha val="0"/>
                </a:srgbClr>
              </a:clrTo>
            </a:clrChange>
          </a:blip>
          <a:srcRect/>
          <a:stretch>
            <a:fillRect/>
          </a:stretch>
        </p:blipFill>
        <p:spPr bwMode="auto">
          <a:xfrm>
            <a:off x="171450" y="6361113"/>
            <a:ext cx="1560513" cy="339725"/>
          </a:xfrm>
          <a:prstGeom prst="rect">
            <a:avLst/>
          </a:prstGeom>
          <a:noFill/>
          <a:ln w="9525">
            <a:noFill/>
            <a:miter lim="800000"/>
            <a:headEnd/>
            <a:tailEnd/>
          </a:ln>
        </p:spPr>
      </p:pic>
      <p:sp>
        <p:nvSpPr>
          <p:cNvPr id="1033" name="Text Box 4"/>
          <p:cNvSpPr txBox="1">
            <a:spLocks noChangeArrowheads="1"/>
          </p:cNvSpPr>
          <p:nvPr/>
        </p:nvSpPr>
        <p:spPr bwMode="auto">
          <a:xfrm>
            <a:off x="1897063" y="6413500"/>
            <a:ext cx="1431925" cy="236538"/>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100" b="0" dirty="0" smtClean="0">
                <a:solidFill>
                  <a:srgbClr val="7F7F7F"/>
                </a:solidFill>
              </a:rPr>
              <a:t>In collaboration with</a:t>
            </a:r>
          </a:p>
        </p:txBody>
      </p:sp>
      <p:sp>
        <p:nvSpPr>
          <p:cNvPr id="1034" name="Line 7"/>
          <p:cNvSpPr>
            <a:spLocks noChangeShapeType="1"/>
          </p:cNvSpPr>
          <p:nvPr/>
        </p:nvSpPr>
        <p:spPr bwMode="gray">
          <a:xfrm>
            <a:off x="9472613" y="6381750"/>
            <a:ext cx="0" cy="430213"/>
          </a:xfrm>
          <a:prstGeom prst="line">
            <a:avLst/>
          </a:prstGeom>
          <a:noFill/>
          <a:ln w="9525">
            <a:solidFill>
              <a:schemeClr val="accent1"/>
            </a:solidFill>
            <a:round/>
            <a:headEnd/>
            <a:tailEnd/>
          </a:ln>
        </p:spPr>
        <p:txBody>
          <a:bodyPr wrap="none" anchor="ctr"/>
          <a:lstStyle/>
          <a:p>
            <a:pPr defTabSz="914400" eaLnBrk="0" hangingPunct="0">
              <a:defRPr/>
            </a:pPr>
            <a:endParaRPr lang="fr-FR" sz="2400" b="1" dirty="0">
              <a:solidFill>
                <a:srgbClr val="000000"/>
              </a:solidFill>
            </a:endParaRPr>
          </a:p>
        </p:txBody>
      </p:sp>
      <p:sp>
        <p:nvSpPr>
          <p:cNvPr id="20" name="Text Box 4"/>
          <p:cNvSpPr txBox="1">
            <a:spLocks noChangeArrowheads="1"/>
          </p:cNvSpPr>
          <p:nvPr/>
        </p:nvSpPr>
        <p:spPr bwMode="auto">
          <a:xfrm>
            <a:off x="6584950" y="6553200"/>
            <a:ext cx="2840038" cy="228600"/>
          </a:xfrm>
          <a:prstGeom prst="rect">
            <a:avLst/>
          </a:prstGeom>
          <a:noFill/>
          <a:ln w="19050">
            <a:noFill/>
            <a:miter lim="800000"/>
            <a:headEnd/>
            <a:tailEnd/>
          </a:ln>
          <a:effectLst/>
        </p:spPr>
        <p:txBody>
          <a:bodyPr lIns="18288" tIns="18288" rIns="18288" bIns="18288"/>
          <a:lstStyle/>
          <a:p>
            <a:pPr algn="r" defTabSz="914400" eaLnBrk="0" hangingPunct="0">
              <a:lnSpc>
                <a:spcPts val="900"/>
              </a:lnSpc>
              <a:defRPr/>
            </a:pPr>
            <a:r>
              <a:rPr lang="en-US" sz="700" spc="10" dirty="0">
                <a:solidFill>
                  <a:srgbClr val="FFFFFF">
                    <a:lumMod val="50000"/>
                  </a:srgbClr>
                </a:solidFill>
                <a:latin typeface="Arial" charset="0"/>
              </a:rPr>
              <a:t>The information contained in this presentation is proprietary.</a:t>
            </a:r>
          </a:p>
          <a:p>
            <a:pPr algn="r" defTabSz="914400" eaLnBrk="0" hangingPunct="0">
              <a:lnSpc>
                <a:spcPts val="900"/>
              </a:lnSpc>
              <a:defRPr/>
            </a:pPr>
            <a:r>
              <a:rPr lang="en-US" sz="700" spc="10" dirty="0">
                <a:solidFill>
                  <a:srgbClr val="FFFFFF">
                    <a:lumMod val="50000"/>
                  </a:srgbClr>
                </a:solidFill>
                <a:latin typeface="Arial" charset="0"/>
              </a:rPr>
              <a:t>Copyright ©2011 Capgemini. All rights reserved.</a:t>
            </a:r>
          </a:p>
        </p:txBody>
      </p:sp>
      <p:sp>
        <p:nvSpPr>
          <p:cNvPr id="1036" name="TextBox 17"/>
          <p:cNvSpPr txBox="1">
            <a:spLocks noChangeArrowheads="1"/>
          </p:cNvSpPr>
          <p:nvPr/>
        </p:nvSpPr>
        <p:spPr bwMode="auto">
          <a:xfrm>
            <a:off x="9515475" y="6511925"/>
            <a:ext cx="307975" cy="169863"/>
          </a:xfrm>
          <a:prstGeom prst="rect">
            <a:avLst/>
          </a:prstGeom>
          <a:noFill/>
          <a:ln>
            <a:noFill/>
          </a:ln>
          <a:extLst/>
        </p:spPr>
        <p:txBody>
          <a:bodyPr lIns="0" tIns="7200" rIns="0" bIns="7200" anchor="ctr">
            <a:spAutoFit/>
          </a:bodyPr>
          <a:lstStyle/>
          <a:p>
            <a:pPr defTabSz="914400" eaLnBrk="0" hangingPunct="0">
              <a:defRPr/>
            </a:pPr>
            <a:fld id="{BBDD174C-658A-43D3-8617-05908D0B99EE}" type="slidenum">
              <a:rPr lang="en-US" altLang="en-US" sz="1000" b="1">
                <a:solidFill>
                  <a:srgbClr val="000000"/>
                </a:solidFill>
              </a:rPr>
              <a:pPr defTabSz="914400" eaLnBrk="0" hangingPunct="0">
                <a:defRPr/>
              </a:pPr>
              <a:t>‹#›</a:t>
            </a:fld>
            <a:endParaRPr lang="en-US" altLang="en-US" sz="1000" b="1"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5567" r:id="rId1"/>
    <p:sldLayoutId id="2147485568" r:id="rId2"/>
    <p:sldLayoutId id="2147485569" r:id="rId3"/>
    <p:sldLayoutId id="2147485570" r:id="rId4"/>
    <p:sldLayoutId id="2147485571" r:id="rId5"/>
    <p:sldLayoutId id="2147485572" r:id="rId6"/>
    <p:sldLayoutId id="2147485573" r:id="rId7"/>
    <p:sldLayoutId id="2147485531" r:id="rId8"/>
    <p:sldLayoutId id="2147485532" r:id="rId9"/>
    <p:sldLayoutId id="2147485533" r:id="rId10"/>
    <p:sldLayoutId id="2147485534" r:id="rId11"/>
    <p:sldLayoutId id="2147485535" r:id="rId12"/>
    <p:sldLayoutId id="2147485574" r:id="rId13"/>
    <p:sldLayoutId id="2147485575" r:id="rId14"/>
    <p:sldLayoutId id="2147485576" r:id="rId15"/>
  </p:sldLayoutIdLst>
  <p:transition>
    <p:wipe dir="r"/>
  </p:transition>
  <p:hf sldNum="0" hdr="0" ftr="0"/>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ctrTitle"/>
          </p:nvPr>
        </p:nvSpPr>
        <p:spPr>
          <a:xfrm>
            <a:off x="1586" y="4330096"/>
            <a:ext cx="9904414" cy="1210733"/>
          </a:xfrm>
        </p:spPr>
        <p:txBody>
          <a:bodyPr/>
          <a:lstStyle/>
          <a:p>
            <a:pPr algn="r" fontAlgn="auto">
              <a:spcAft>
                <a:spcPts val="0"/>
              </a:spcAft>
              <a:defRPr/>
            </a:pPr>
            <a:r>
              <a:rPr lang="en-US" sz="4400" dirty="0" smtClean="0">
                <a:latin typeface="Verdana" pitchFamily="34" charset="0"/>
                <a:ea typeface="Verdana" pitchFamily="34" charset="0"/>
                <a:cs typeface="Verdana" pitchFamily="34" charset="0"/>
              </a:rPr>
              <a:t>Unit Testing</a:t>
            </a:r>
            <a:endParaRPr sz="4400" dirty="0">
              <a:latin typeface="Verdana" pitchFamily="34" charset="0"/>
              <a:ea typeface="Verdana" pitchFamily="34" charset="0"/>
              <a:cs typeface="Verdana" pitchFamily="34"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Partial Mocks</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None/>
            </a:pPr>
            <a:r>
              <a:rPr lang="en-US" sz="1500" b="1" dirty="0" smtClean="0">
                <a:latin typeface="Verdana" pitchFamily="34" charset="0"/>
                <a:ea typeface="Verdana" pitchFamily="34" charset="0"/>
                <a:cs typeface="Verdana" pitchFamily="34" charset="0"/>
              </a:rPr>
              <a:t>Creating Partial Mocks :</a:t>
            </a:r>
          </a:p>
          <a:p>
            <a:pPr>
              <a:buFont typeface="Wingdings" pitchFamily="2" charset="2"/>
              <a:buChar char="Ø"/>
            </a:pPr>
            <a:r>
              <a:rPr lang="en-US" sz="1500" dirty="0" smtClean="0">
                <a:latin typeface="Verdana" pitchFamily="34" charset="0"/>
                <a:ea typeface="Verdana" pitchFamily="34" charset="0"/>
                <a:cs typeface="Verdana" pitchFamily="34" charset="0"/>
              </a:rPr>
              <a:t>Partial mocks are useful when you only need to mock several methods of an object leaving the remainder free to respond to calls normally (i.e. as implemented). </a:t>
            </a:r>
          </a:p>
          <a:p>
            <a:pPr>
              <a:buFont typeface="Wingdings" pitchFamily="2" charset="2"/>
              <a:buChar char="Ø"/>
            </a:pPr>
            <a:r>
              <a:rPr lang="en-US" sz="1500" dirty="0" smtClean="0">
                <a:latin typeface="Verdana" pitchFamily="34" charset="0"/>
                <a:ea typeface="Verdana" pitchFamily="34" charset="0"/>
                <a:cs typeface="Verdana" pitchFamily="34" charset="0"/>
              </a:rPr>
              <a:t>Mockery implements three distinct strategies for creating partials. Which strategy you use will depend on your own preferences and the source code in need of mocking</a:t>
            </a:r>
          </a:p>
          <a:p>
            <a:pPr>
              <a:buNone/>
            </a:pPr>
            <a:r>
              <a:rPr lang="en-US" sz="1500" b="1" dirty="0" smtClean="0">
                <a:latin typeface="Verdana" pitchFamily="34" charset="0"/>
                <a:ea typeface="Verdana" pitchFamily="34" charset="0"/>
                <a:cs typeface="Verdana" pitchFamily="34" charset="0"/>
              </a:rPr>
              <a:t>        Traditional Partial Mock : </a:t>
            </a:r>
            <a:r>
              <a:rPr lang="en-US" sz="1500" dirty="0" smtClean="0">
                <a:latin typeface="Verdana" pitchFamily="34" charset="0"/>
                <a:ea typeface="Verdana" pitchFamily="34" charset="0"/>
                <a:cs typeface="Verdana" pitchFamily="34" charset="0"/>
              </a:rPr>
              <a:t>A traditional partial mock, defines ahead of time which methods of a class are to be mocked and which are to be left unmocked (i.e. callable as normal). </a:t>
            </a:r>
          </a:p>
          <a:p>
            <a:pPr>
              <a:buNone/>
            </a:pPr>
            <a:r>
              <a:rPr lang="en-US" sz="1500" dirty="0" smtClean="0">
                <a:latin typeface="Verdana" pitchFamily="34" charset="0"/>
                <a:ea typeface="Verdana" pitchFamily="34" charset="0"/>
                <a:cs typeface="Verdana" pitchFamily="34" charset="0"/>
              </a:rPr>
              <a:t>             $mock = \Mockery::mock('MyClass[foo,bar]');</a:t>
            </a:r>
          </a:p>
          <a:p>
            <a:pPr>
              <a:buNone/>
            </a:pPr>
            <a:r>
              <a:rPr lang="en-US" sz="1500" b="1" dirty="0" smtClean="0">
                <a:latin typeface="Verdana" pitchFamily="34" charset="0"/>
                <a:ea typeface="Verdana" pitchFamily="34" charset="0"/>
                <a:cs typeface="Verdana" pitchFamily="34" charset="0"/>
              </a:rPr>
              <a:t>       Passive Partial Mock :</a:t>
            </a:r>
            <a:r>
              <a:rPr lang="en-US" sz="1500" dirty="0" smtClean="0">
                <a:latin typeface="Verdana" pitchFamily="34" charset="0"/>
                <a:ea typeface="Verdana" pitchFamily="34" charset="0"/>
                <a:cs typeface="Verdana" pitchFamily="34" charset="0"/>
              </a:rPr>
              <a:t>A passive partial mock is more of a default state of being.</a:t>
            </a:r>
          </a:p>
          <a:p>
            <a:pPr>
              <a:buNone/>
            </a:pPr>
            <a:r>
              <a:rPr lang="en-US" sz="1500" dirty="0" smtClean="0">
                <a:latin typeface="Verdana" pitchFamily="34" charset="0"/>
                <a:ea typeface="Verdana" pitchFamily="34" charset="0"/>
                <a:cs typeface="Verdana" pitchFamily="34" charset="0"/>
              </a:rPr>
              <a:t>       If you have no matching expectation for a specific method call, that call is deferred to the class being mocked.</a:t>
            </a:r>
          </a:p>
          <a:p>
            <a:pPr>
              <a:buNone/>
            </a:pPr>
            <a:r>
              <a:rPr lang="en-US" sz="1500" dirty="0" smtClean="0">
                <a:latin typeface="Verdana" pitchFamily="34" charset="0"/>
                <a:ea typeface="Verdana" pitchFamily="34" charset="0"/>
                <a:cs typeface="Verdana" pitchFamily="34" charset="0"/>
              </a:rPr>
              <a:t>             $mock = \Mockery::mock('MyClass')-&gt;makePartial();</a:t>
            </a:r>
          </a:p>
          <a:p>
            <a:pPr>
              <a:buNone/>
            </a:pPr>
            <a:r>
              <a:rPr lang="en-US" sz="1500" b="1" dirty="0" smtClean="0">
                <a:latin typeface="Verdana" pitchFamily="34" charset="0"/>
                <a:ea typeface="Verdana" pitchFamily="34" charset="0"/>
                <a:cs typeface="Verdana" pitchFamily="34" charset="0"/>
              </a:rPr>
              <a:t>       Proxied Partial Mock : </a:t>
            </a:r>
            <a:r>
              <a:rPr lang="en-US" sz="1500" dirty="0" smtClean="0">
                <a:latin typeface="Verdana" pitchFamily="34" charset="0"/>
                <a:ea typeface="Verdana" pitchFamily="34" charset="0"/>
                <a:cs typeface="Verdana" pitchFamily="34" charset="0"/>
              </a:rPr>
              <a:t>A proxied partial mock is a partial of last resort. You may encounter a class which is simply not capable of being mocked because it has been marked as final. </a:t>
            </a:r>
          </a:p>
          <a:p>
            <a:pPr>
              <a:buNone/>
            </a:pPr>
            <a:r>
              <a:rPr lang="en-US" sz="1500" dirty="0" smtClean="0">
                <a:latin typeface="Verdana" pitchFamily="34" charset="0"/>
                <a:ea typeface="Verdana" pitchFamily="34" charset="0"/>
                <a:cs typeface="Verdana" pitchFamily="34" charset="0"/>
              </a:rPr>
              <a:t>             $mock = \Mockery::mock(new MyClass);</a:t>
            </a:r>
          </a:p>
          <a:p>
            <a:endParaRPr lang="en-US" sz="1500" dirty="0">
              <a:latin typeface="Verdana" pitchFamily="34" charset="0"/>
              <a:ea typeface="Verdana" pitchFamily="34" charset="0"/>
              <a:cs typeface="Verdana"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Unit Test Execution Approach</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800" dirty="0" smtClean="0">
                <a:latin typeface="Verdana" pitchFamily="34" charset="0"/>
                <a:ea typeface="Verdana" pitchFamily="34" charset="0"/>
                <a:cs typeface="Verdana" pitchFamily="34" charset="0"/>
              </a:rPr>
              <a:t>A coder may use a Unit Test Framework to develop automated test cases. Using an automation framework, the developer codes criteria into the test to verify the correctness of the unit.</a:t>
            </a:r>
          </a:p>
          <a:p>
            <a:pPr>
              <a:buFont typeface="Wingdings" pitchFamily="2" charset="2"/>
              <a:buChar char="Ø"/>
            </a:pPr>
            <a:r>
              <a:rPr lang="en-US" sz="1800" dirty="0" smtClean="0">
                <a:latin typeface="Verdana" pitchFamily="34" charset="0"/>
                <a:ea typeface="Verdana" pitchFamily="34" charset="0"/>
                <a:cs typeface="Verdana" pitchFamily="34" charset="0"/>
              </a:rPr>
              <a:t> During execution of the test cases, the framework logs those that fail any criterion. </a:t>
            </a:r>
          </a:p>
          <a:p>
            <a:pPr>
              <a:buFont typeface="Wingdings" pitchFamily="2" charset="2"/>
              <a:buChar char="Ø"/>
            </a:pPr>
            <a:r>
              <a:rPr lang="en-US" sz="1800" dirty="0" smtClean="0">
                <a:latin typeface="Verdana" pitchFamily="34" charset="0"/>
                <a:ea typeface="Verdana" pitchFamily="34" charset="0"/>
                <a:cs typeface="Verdana" pitchFamily="34" charset="0"/>
              </a:rPr>
              <a:t>Many frameworks will also automatically flag and report in a summary these failed test cases. </a:t>
            </a:r>
          </a:p>
          <a:p>
            <a:pPr>
              <a:buFont typeface="Wingdings" pitchFamily="2" charset="2"/>
              <a:buChar char="Ø"/>
            </a:pPr>
            <a:r>
              <a:rPr lang="en-US" sz="1800" dirty="0" smtClean="0">
                <a:latin typeface="Verdana" pitchFamily="34" charset="0"/>
                <a:ea typeface="Verdana" pitchFamily="34" charset="0"/>
                <a:cs typeface="Verdana" pitchFamily="34" charset="0"/>
              </a:rPr>
              <a:t>Unit testing relies on mock objects being created to test sections of code that are not yet part of a complete application. Mock objects fill in for the missing parts of the program.</a:t>
            </a:r>
          </a:p>
          <a:p>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Regression Testing</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500" dirty="0" smtClean="0">
                <a:latin typeface="Verdana" pitchFamily="34" charset="0"/>
                <a:ea typeface="Verdana" pitchFamily="34" charset="0"/>
                <a:cs typeface="Verdana" pitchFamily="34" charset="0"/>
              </a:rPr>
              <a:t>It verifies that software previously developed and tested still performs correctly even after it was changed or interfaced with other software. Changes may include software enhancements, patches, configuration changes, etc. </a:t>
            </a:r>
          </a:p>
          <a:p>
            <a:pPr>
              <a:buFont typeface="Wingdings" pitchFamily="2" charset="2"/>
              <a:buChar char="Ø"/>
            </a:pPr>
            <a:r>
              <a:rPr lang="en-US" sz="1500" dirty="0" smtClean="0">
                <a:latin typeface="Verdana" pitchFamily="34" charset="0"/>
                <a:ea typeface="Verdana" pitchFamily="34" charset="0"/>
                <a:cs typeface="Verdana" pitchFamily="34" charset="0"/>
              </a:rPr>
              <a:t>During regression testing, new software</a:t>
            </a:r>
            <a:r>
              <a:rPr lang="en-US" sz="1500" u="sng" dirty="0" smtClean="0">
                <a:latin typeface="Verdana" pitchFamily="34" charset="0"/>
                <a:ea typeface="Verdana" pitchFamily="34" charset="0"/>
                <a:cs typeface="Verdana" pitchFamily="34" charset="0"/>
              </a:rPr>
              <a:t> </a:t>
            </a:r>
            <a:r>
              <a:rPr lang="en-US" sz="1500" dirty="0" smtClean="0">
                <a:latin typeface="Verdana" pitchFamily="34" charset="0"/>
                <a:ea typeface="Verdana" pitchFamily="34" charset="0"/>
                <a:cs typeface="Verdana" pitchFamily="34" charset="0"/>
              </a:rPr>
              <a:t>bugs or </a:t>
            </a:r>
            <a:r>
              <a:rPr lang="en-US" sz="1500" i="1" dirty="0" smtClean="0">
                <a:latin typeface="Verdana" pitchFamily="34" charset="0"/>
                <a:ea typeface="Verdana" pitchFamily="34" charset="0"/>
                <a:cs typeface="Verdana" pitchFamily="34" charset="0"/>
              </a:rPr>
              <a:t>regressions</a:t>
            </a:r>
            <a:r>
              <a:rPr lang="en-US" sz="1500" dirty="0" smtClean="0">
                <a:latin typeface="Verdana" pitchFamily="34" charset="0"/>
                <a:ea typeface="Verdana" pitchFamily="34" charset="0"/>
                <a:cs typeface="Verdana" pitchFamily="34" charset="0"/>
              </a:rPr>
              <a:t> may be uncovered. Sometimes a software change impact analysis is performed to determine what areas could be affected by the proposed changes. </a:t>
            </a:r>
          </a:p>
          <a:p>
            <a:endParaRPr lang="en-US" sz="1500" dirty="0">
              <a:latin typeface="Verdana" pitchFamily="34" charset="0"/>
              <a:ea typeface="Verdana" pitchFamily="34" charset="0"/>
              <a:cs typeface="Verdana" pitchFamily="34" charset="0"/>
            </a:endParaRPr>
          </a:p>
        </p:txBody>
      </p:sp>
      <p:pic>
        <p:nvPicPr>
          <p:cNvPr id="4" name="Picture 2" descr="D:\Users\lyarragu\Desktop\Unit Testing\download.jpg"/>
          <p:cNvPicPr>
            <a:picLocks noChangeAspect="1" noChangeArrowheads="1"/>
          </p:cNvPicPr>
          <p:nvPr/>
        </p:nvPicPr>
        <p:blipFill>
          <a:blip r:embed="rId2" cstate="print"/>
          <a:srcRect/>
          <a:stretch>
            <a:fillRect/>
          </a:stretch>
        </p:blipFill>
        <p:spPr bwMode="auto">
          <a:xfrm>
            <a:off x="2556933" y="3429000"/>
            <a:ext cx="3200400" cy="1905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Test Driven Development</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500" dirty="0" smtClean="0">
                <a:latin typeface="Verdana" pitchFamily="34" charset="0"/>
                <a:ea typeface="Verdana" pitchFamily="34" charset="0"/>
                <a:cs typeface="Verdana" pitchFamily="34" charset="0"/>
              </a:rPr>
              <a:t>The first step is to quickly add a test, basically just enough code to fail. </a:t>
            </a:r>
          </a:p>
          <a:p>
            <a:pPr>
              <a:buFont typeface="Wingdings" pitchFamily="2" charset="2"/>
              <a:buChar char="Ø"/>
            </a:pPr>
            <a:r>
              <a:rPr lang="en-US" sz="1500" dirty="0" smtClean="0">
                <a:latin typeface="Verdana" pitchFamily="34" charset="0"/>
                <a:ea typeface="Verdana" pitchFamily="34" charset="0"/>
                <a:cs typeface="Verdana" pitchFamily="34" charset="0"/>
              </a:rPr>
              <a:t> Next you run your tests, often the complete test suite although for sake of speed you may decide to run only a subset, to ensure that the new test does in fact fail.</a:t>
            </a:r>
          </a:p>
          <a:p>
            <a:pPr>
              <a:buFont typeface="Wingdings" pitchFamily="2" charset="2"/>
              <a:buChar char="Ø"/>
            </a:pPr>
            <a:r>
              <a:rPr lang="en-US" sz="1500" dirty="0" smtClean="0">
                <a:latin typeface="Verdana" pitchFamily="34" charset="0"/>
                <a:ea typeface="Verdana" pitchFamily="34" charset="0"/>
                <a:cs typeface="Verdana" pitchFamily="34" charset="0"/>
              </a:rPr>
              <a:t> You then update your functional code to make it pass the new tests. </a:t>
            </a:r>
          </a:p>
          <a:p>
            <a:pPr>
              <a:buFont typeface="Wingdings" pitchFamily="2" charset="2"/>
              <a:buChar char="Ø"/>
            </a:pPr>
            <a:r>
              <a:rPr lang="en-US" sz="1500" dirty="0" smtClean="0">
                <a:latin typeface="Verdana" pitchFamily="34" charset="0"/>
                <a:ea typeface="Verdana" pitchFamily="34" charset="0"/>
                <a:cs typeface="Verdana" pitchFamily="34" charset="0"/>
              </a:rPr>
              <a:t>The fourth step is to run your tests again. If they fail you need to update your functional code and retest. Once the tests pass the next step is to start</a:t>
            </a:r>
          </a:p>
          <a:p>
            <a:endParaRPr lang="en-US" sz="1500" dirty="0" smtClean="0">
              <a:latin typeface="Verdana" pitchFamily="34" charset="0"/>
              <a:ea typeface="Verdana" pitchFamily="34" charset="0"/>
              <a:cs typeface="Verdana" pitchFamily="34" charset="0"/>
            </a:endParaRPr>
          </a:p>
          <a:p>
            <a:pPr>
              <a:buNone/>
            </a:pPr>
            <a:r>
              <a:rPr lang="en-US" sz="1500" dirty="0" smtClean="0">
                <a:latin typeface="Verdana" pitchFamily="34" charset="0"/>
                <a:ea typeface="Verdana" pitchFamily="34" charset="0"/>
                <a:cs typeface="Verdana" pitchFamily="34" charset="0"/>
              </a:rPr>
              <a:t> There are two levels of TDD:</a:t>
            </a:r>
          </a:p>
          <a:p>
            <a:pPr lvl="1">
              <a:buFont typeface="Arial" pitchFamily="34" charset="0"/>
              <a:buChar char="•"/>
            </a:pPr>
            <a:r>
              <a:rPr lang="en-US" sz="1500" dirty="0" smtClean="0">
                <a:latin typeface="Verdana" pitchFamily="34" charset="0"/>
                <a:ea typeface="Verdana" pitchFamily="34" charset="0"/>
                <a:cs typeface="Verdana" pitchFamily="34" charset="0"/>
              </a:rPr>
              <a:t>Acceptance TDD (ATDD).</a:t>
            </a:r>
          </a:p>
          <a:p>
            <a:pPr lvl="1">
              <a:buFont typeface="Arial" pitchFamily="34" charset="0"/>
              <a:buChar char="•"/>
            </a:pPr>
            <a:r>
              <a:rPr lang="en-US" sz="1500" dirty="0" smtClean="0">
                <a:latin typeface="Verdana" pitchFamily="34" charset="0"/>
                <a:ea typeface="Verdana" pitchFamily="34" charset="0"/>
                <a:cs typeface="Verdana" pitchFamily="34" charset="0"/>
              </a:rPr>
              <a:t>Developer TDD.</a:t>
            </a:r>
            <a:endParaRPr lang="en-US" sz="1500" b="1" dirty="0" smtClean="0">
              <a:latin typeface="Verdana" pitchFamily="34" charset="0"/>
              <a:ea typeface="Verdana" pitchFamily="34" charset="0"/>
              <a:cs typeface="Verdana" pitchFamily="34" charset="0"/>
            </a:endParaRPr>
          </a:p>
          <a:p>
            <a:endParaRPr lang="en-US" sz="1500" dirty="0">
              <a:latin typeface="Verdana" pitchFamily="34" charset="0"/>
              <a:ea typeface="Verdana" pitchFamily="34" charset="0"/>
              <a:cs typeface="Verdana"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1800" b="1" dirty="0" smtClean="0">
                <a:latin typeface="Verdana" pitchFamily="34" charset="0"/>
                <a:ea typeface="Verdana" pitchFamily="34" charset="0"/>
                <a:cs typeface="Verdana" pitchFamily="34" charset="0"/>
              </a:rPr>
              <a:t>Acceptance TDD (ATDD) :</a:t>
            </a:r>
            <a:r>
              <a:rPr lang="en-US" sz="1800" dirty="0" smtClean="0">
                <a:latin typeface="Verdana" pitchFamily="34" charset="0"/>
                <a:ea typeface="Verdana" pitchFamily="34" charset="0"/>
                <a:cs typeface="Verdana" pitchFamily="34" charset="0"/>
              </a:rPr>
              <a:t>  </a:t>
            </a:r>
            <a:r>
              <a:rPr lang="en-US" sz="1500" dirty="0" smtClean="0">
                <a:latin typeface="Verdana" pitchFamily="34" charset="0"/>
                <a:ea typeface="Verdana" pitchFamily="34" charset="0"/>
                <a:cs typeface="Verdana" pitchFamily="34" charset="0"/>
              </a:rPr>
              <a:t>With ATDD you write a single acceptance test, or behavioral specification depending on your preferred terminology, and then just enough production functionality/code to fulfill that test.</a:t>
            </a:r>
          </a:p>
          <a:p>
            <a:pPr>
              <a:buNone/>
            </a:pPr>
            <a:r>
              <a:rPr lang="en-US" sz="1500" dirty="0" smtClean="0">
                <a:latin typeface="Verdana" pitchFamily="34" charset="0"/>
                <a:ea typeface="Verdana" pitchFamily="34" charset="0"/>
                <a:cs typeface="Verdana" pitchFamily="34" charset="0"/>
              </a:rPr>
              <a:t>     The goal of ATDD is to specify detailed, executable requirements for your solution on a just in time (JIT) basis. ATDD is also called Behavior Driven Development (BDD).</a:t>
            </a:r>
          </a:p>
          <a:p>
            <a:pPr>
              <a:buNone/>
            </a:pPr>
            <a:r>
              <a:rPr lang="en-US" sz="1800" b="1" dirty="0" smtClean="0">
                <a:latin typeface="Verdana" pitchFamily="34" charset="0"/>
                <a:ea typeface="Verdana" pitchFamily="34" charset="0"/>
                <a:cs typeface="Verdana" pitchFamily="34" charset="0"/>
              </a:rPr>
              <a:t>Developer TDD :</a:t>
            </a:r>
            <a:r>
              <a:rPr lang="en-US" sz="1800" dirty="0" smtClean="0">
                <a:latin typeface="Verdana" pitchFamily="34" charset="0"/>
                <a:ea typeface="Verdana" pitchFamily="34" charset="0"/>
                <a:cs typeface="Verdana" pitchFamily="34" charset="0"/>
              </a:rPr>
              <a:t> </a:t>
            </a:r>
            <a:r>
              <a:rPr lang="en-US" sz="1500" dirty="0" smtClean="0">
                <a:latin typeface="Verdana" pitchFamily="34" charset="0"/>
                <a:ea typeface="Verdana" pitchFamily="34" charset="0"/>
                <a:cs typeface="Verdana" pitchFamily="34" charset="0"/>
              </a:rPr>
              <a:t>With developer TDD you write a single developer test, sometimes inaccurately referred to as a unit test, and then just enough production code to fulfill that test. </a:t>
            </a:r>
          </a:p>
          <a:p>
            <a:pPr>
              <a:buNone/>
            </a:pPr>
            <a:r>
              <a:rPr lang="en-US" sz="1500" dirty="0" smtClean="0">
                <a:latin typeface="Verdana" pitchFamily="34" charset="0"/>
                <a:ea typeface="Verdana" pitchFamily="34" charset="0"/>
                <a:cs typeface="Verdana" pitchFamily="34" charset="0"/>
              </a:rPr>
              <a:t>      The goal of developer TDD is to specify a detailed, executable design for your solution on a JIT basis. Developer TDD is often simply called TDD.</a:t>
            </a:r>
          </a:p>
          <a:p>
            <a:endParaRPr lang="en-US" sz="1800" dirty="0">
              <a:latin typeface="Verdana" pitchFamily="34" charset="0"/>
              <a:ea typeface="Verdana" pitchFamily="34" charset="0"/>
              <a:cs typeface="Verdana" pitchFamily="34" charset="0"/>
            </a:endParaRPr>
          </a:p>
        </p:txBody>
      </p:sp>
      <p:sp>
        <p:nvSpPr>
          <p:cNvPr id="4" name="Title 1"/>
          <p:cNvSpPr>
            <a:spLocks noGrp="1"/>
          </p:cNvSpPr>
          <p:nvPr>
            <p:ph type="title"/>
          </p:nvPr>
        </p:nvSpPr>
        <p:spPr>
          <a:xfrm>
            <a:off x="0" y="0"/>
            <a:ext cx="9906000" cy="1001713"/>
          </a:xfrm>
        </p:spPr>
        <p:txBody>
          <a:bodyPr/>
          <a:lstStyle/>
          <a:p>
            <a:r>
              <a:rPr lang="en-US" sz="2400" dirty="0" smtClean="0">
                <a:latin typeface="Verdana" pitchFamily="34" charset="0"/>
                <a:ea typeface="Verdana" pitchFamily="34" charset="0"/>
                <a:cs typeface="Verdana" pitchFamily="34" charset="0"/>
              </a:rPr>
              <a:t>Test Driven Development</a:t>
            </a:r>
            <a:endParaRPr lang="en-US" sz="2400" dirty="0">
              <a:latin typeface="Verdana" pitchFamily="34" charset="0"/>
              <a:ea typeface="Verdana" pitchFamily="34" charset="0"/>
              <a:cs typeface="Verdana"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Users\lyarragu\Desktop\Unit Testing\atdd.jpg"/>
          <p:cNvPicPr>
            <a:picLocks noGrp="1" noChangeAspect="1" noChangeArrowheads="1"/>
          </p:cNvPicPr>
          <p:nvPr>
            <p:ph idx="1"/>
          </p:nvPr>
        </p:nvPicPr>
        <p:blipFill>
          <a:blip r:embed="rId2" cstate="print"/>
          <a:srcRect/>
          <a:stretch>
            <a:fillRect/>
          </a:stretch>
        </p:blipFill>
        <p:spPr bwMode="auto">
          <a:xfrm>
            <a:off x="2603436" y="1495425"/>
            <a:ext cx="5022978" cy="4643438"/>
          </a:xfrm>
          <a:prstGeom prst="rect">
            <a:avLst/>
          </a:prstGeom>
          <a:noFill/>
        </p:spPr>
      </p:pic>
      <p:sp>
        <p:nvSpPr>
          <p:cNvPr id="5" name="Title 1"/>
          <p:cNvSpPr>
            <a:spLocks noGrp="1"/>
          </p:cNvSpPr>
          <p:nvPr>
            <p:ph type="title"/>
          </p:nvPr>
        </p:nvSpPr>
        <p:spPr>
          <a:xfrm>
            <a:off x="0" y="0"/>
            <a:ext cx="9906000" cy="1001713"/>
          </a:xfrm>
        </p:spPr>
        <p:txBody>
          <a:bodyPr/>
          <a:lstStyle/>
          <a:p>
            <a:r>
              <a:rPr lang="en-US" sz="2400" dirty="0" smtClean="0">
                <a:latin typeface="Verdana" pitchFamily="34" charset="0"/>
                <a:ea typeface="Verdana" pitchFamily="34" charset="0"/>
                <a:cs typeface="Verdana" pitchFamily="34" charset="0"/>
              </a:rPr>
              <a:t>Test Driven Development</a:t>
            </a:r>
            <a:endParaRPr lang="en-US" sz="2400" dirty="0">
              <a:latin typeface="Verdana" pitchFamily="34" charset="0"/>
              <a:ea typeface="Verdana" pitchFamily="34" charset="0"/>
              <a:cs typeface="Verdana"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Unit Test Automation-Record/Capture and Playback </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800" dirty="0" smtClean="0">
                <a:latin typeface="Verdana" pitchFamily="34" charset="0"/>
                <a:ea typeface="Verdana" pitchFamily="34" charset="0"/>
                <a:cs typeface="Verdana" pitchFamily="34" charset="0"/>
              </a:rPr>
              <a:t> The automated test tools perform actions on UI objects. These actions are performed by running a</a:t>
            </a:r>
            <a:r>
              <a:rPr lang="en-US" sz="1800" i="1" dirty="0" smtClean="0">
                <a:latin typeface="Verdana" pitchFamily="34" charset="0"/>
                <a:ea typeface="Verdana" pitchFamily="34" charset="0"/>
                <a:cs typeface="Verdana" pitchFamily="34" charset="0"/>
              </a:rPr>
              <a:t> script</a:t>
            </a:r>
            <a:r>
              <a:rPr lang="en-US" sz="1800" dirty="0" smtClean="0">
                <a:latin typeface="Verdana" pitchFamily="34" charset="0"/>
                <a:ea typeface="Verdana" pitchFamily="34" charset="0"/>
                <a:cs typeface="Verdana" pitchFamily="34" charset="0"/>
              </a:rPr>
              <a:t>. Scripts may be recordings of user actions. They may have been programmed (or scripted) manually in the language of the test tool. </a:t>
            </a:r>
          </a:p>
          <a:p>
            <a:pPr>
              <a:buFont typeface="Wingdings" pitchFamily="2" charset="2"/>
              <a:buChar char="Ø"/>
            </a:pPr>
            <a:r>
              <a:rPr lang="en-US" sz="1800" dirty="0" smtClean="0">
                <a:latin typeface="Verdana" pitchFamily="34" charset="0"/>
                <a:ea typeface="Verdana" pitchFamily="34" charset="0"/>
                <a:cs typeface="Verdana" pitchFamily="34" charset="0"/>
              </a:rPr>
              <a:t> The test tool is set to</a:t>
            </a:r>
            <a:r>
              <a:rPr lang="en-US" sz="1800" i="1" dirty="0" smtClean="0">
                <a:latin typeface="Verdana" pitchFamily="34" charset="0"/>
                <a:ea typeface="Verdana" pitchFamily="34" charset="0"/>
                <a:cs typeface="Verdana" pitchFamily="34" charset="0"/>
              </a:rPr>
              <a:t> record</a:t>
            </a:r>
            <a:r>
              <a:rPr lang="en-US" sz="1800" dirty="0" smtClean="0">
                <a:latin typeface="Verdana" pitchFamily="34" charset="0"/>
                <a:ea typeface="Verdana" pitchFamily="34" charset="0"/>
                <a:cs typeface="Verdana" pitchFamily="34" charset="0"/>
              </a:rPr>
              <a:t> mode and the user </a:t>
            </a:r>
            <a:br>
              <a:rPr lang="en-US" sz="1800" dirty="0" smtClean="0">
                <a:latin typeface="Verdana" pitchFamily="34" charset="0"/>
                <a:ea typeface="Verdana" pitchFamily="34" charset="0"/>
                <a:cs typeface="Verdana" pitchFamily="34" charset="0"/>
              </a:rPr>
            </a:br>
            <a:r>
              <a:rPr lang="en-US" sz="1800" dirty="0" smtClean="0">
                <a:latin typeface="Verdana" pitchFamily="34" charset="0"/>
                <a:ea typeface="Verdana" pitchFamily="34" charset="0"/>
                <a:cs typeface="Verdana" pitchFamily="34" charset="0"/>
              </a:rPr>
              <a:t>performs actions on the SUT(System under test).</a:t>
            </a:r>
          </a:p>
          <a:p>
            <a:pPr>
              <a:buFont typeface="Wingdings" pitchFamily="2" charset="2"/>
              <a:buChar char="Ø"/>
            </a:pPr>
            <a:r>
              <a:rPr lang="en-US" sz="1800" dirty="0" smtClean="0">
                <a:latin typeface="Verdana" pitchFamily="34" charset="0"/>
                <a:ea typeface="Verdana" pitchFamily="34" charset="0"/>
                <a:cs typeface="Verdana" pitchFamily="34" charset="0"/>
              </a:rPr>
              <a:t>In the application under test - Select menu items, type text, choose values from combo boxes, press buttons - and all your actions are recorded as automated test commands.</a:t>
            </a:r>
          </a:p>
          <a:p>
            <a:endParaRPr lang="en-US" sz="1800" dirty="0">
              <a:latin typeface="Verdana" pitchFamily="34" charset="0"/>
              <a:ea typeface="Verdana" pitchFamily="34" charset="0"/>
              <a:cs typeface="Verdana" pitchFamily="34" charset="0"/>
            </a:endParaRPr>
          </a:p>
        </p:txBody>
      </p:sp>
      <p:pic>
        <p:nvPicPr>
          <p:cNvPr id="4" name="Picture 3" descr="D:\Users\lyarragu\Desktop\Unit Testing\RecPlay_RecordingToolbar.jpg"/>
          <p:cNvPicPr>
            <a:picLocks noChangeAspect="1" noChangeArrowheads="1"/>
          </p:cNvPicPr>
          <p:nvPr/>
        </p:nvPicPr>
        <p:blipFill>
          <a:blip r:embed="rId2" cstate="print"/>
          <a:srcRect/>
          <a:stretch>
            <a:fillRect/>
          </a:stretch>
        </p:blipFill>
        <p:spPr bwMode="auto">
          <a:xfrm>
            <a:off x="5630334" y="4131733"/>
            <a:ext cx="3133725" cy="180975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Automated Unit Test Execution with Capturing of test results</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500" dirty="0" smtClean="0">
                <a:latin typeface="Verdana" pitchFamily="34" charset="0"/>
                <a:ea typeface="Verdana" pitchFamily="34" charset="0"/>
                <a:cs typeface="Verdana" pitchFamily="34" charset="0"/>
              </a:rPr>
              <a:t>The recording or script will consist of a list of actions. These can then be replayed back into the SUT’s UI, thereby executing tests against the system.</a:t>
            </a:r>
          </a:p>
          <a:p>
            <a:pPr>
              <a:buFont typeface="Wingdings" pitchFamily="2" charset="2"/>
              <a:buChar char="Ø"/>
            </a:pPr>
            <a:r>
              <a:rPr lang="en-US" sz="1500" dirty="0" smtClean="0">
                <a:latin typeface="Verdana" pitchFamily="34" charset="0"/>
                <a:ea typeface="Verdana" pitchFamily="34" charset="0"/>
                <a:cs typeface="Verdana" pitchFamily="34" charset="0"/>
              </a:rPr>
              <a:t>For example,</a:t>
            </a:r>
          </a:p>
          <a:p>
            <a:pPr lvl="1">
              <a:buFont typeface="Wingdings" pitchFamily="2" charset="2"/>
              <a:buChar char="Ø"/>
            </a:pPr>
            <a:r>
              <a:rPr lang="en-US" sz="1500" i="1" dirty="0" smtClean="0">
                <a:latin typeface="Verdana" pitchFamily="34" charset="0"/>
                <a:ea typeface="Verdana" pitchFamily="34" charset="0"/>
                <a:cs typeface="Verdana" pitchFamily="34" charset="0"/>
              </a:rPr>
              <a:t>     </a:t>
            </a:r>
            <a:r>
              <a:rPr lang="en-US" sz="1500" i="1" dirty="0" smtClean="0">
                <a:solidFill>
                  <a:srgbClr val="FF0000"/>
                </a:solidFill>
                <a:latin typeface="Verdana" pitchFamily="34" charset="0"/>
                <a:ea typeface="Verdana" pitchFamily="34" charset="0"/>
                <a:cs typeface="Verdana" pitchFamily="34" charset="0"/>
              </a:rPr>
              <a:t># Login</a:t>
            </a:r>
            <a:r>
              <a:rPr lang="en-US" sz="1500" dirty="0" smtClean="0">
                <a:solidFill>
                  <a:srgbClr val="FF0000"/>
                </a:solidFill>
                <a:latin typeface="Verdana" pitchFamily="34" charset="0"/>
                <a:ea typeface="Verdana" pitchFamily="34" charset="0"/>
                <a:cs typeface="Verdana" pitchFamily="34" charset="0"/>
              </a:rPr>
              <a:t> </a:t>
            </a:r>
            <a:r>
              <a:rPr lang="en-US" sz="1500" dirty="0" smtClean="0">
                <a:latin typeface="Verdana" pitchFamily="34" charset="0"/>
                <a:ea typeface="Verdana" pitchFamily="34" charset="0"/>
                <a:cs typeface="Verdana" pitchFamily="34" charset="0"/>
              </a:rPr>
              <a:t/>
            </a:r>
            <a:br>
              <a:rPr lang="en-US" sz="1500" dirty="0" smtClean="0">
                <a:latin typeface="Verdana" pitchFamily="34" charset="0"/>
                <a:ea typeface="Verdana" pitchFamily="34" charset="0"/>
                <a:cs typeface="Verdana" pitchFamily="34" charset="0"/>
              </a:rPr>
            </a:br>
            <a:r>
              <a:rPr lang="en-US" sz="1500" dirty="0" smtClean="0">
                <a:solidFill>
                  <a:srgbClr val="0070C0"/>
                </a:solidFill>
                <a:latin typeface="Verdana" pitchFamily="34" charset="0"/>
                <a:ea typeface="Verdana" pitchFamily="34" charset="0"/>
                <a:cs typeface="Verdana" pitchFamily="34" charset="0"/>
              </a:rPr>
              <a:t>set_window</a:t>
            </a:r>
            <a:r>
              <a:rPr lang="en-US" sz="1500" dirty="0" smtClean="0">
                <a:latin typeface="Verdana" pitchFamily="34" charset="0"/>
                <a:ea typeface="Verdana" pitchFamily="34" charset="0"/>
                <a:cs typeface="Verdana" pitchFamily="34" charset="0"/>
              </a:rPr>
              <a:t> (</a:t>
            </a:r>
            <a:r>
              <a:rPr lang="en-US" sz="1500" dirty="0" smtClean="0">
                <a:solidFill>
                  <a:srgbClr val="00B050"/>
                </a:solidFill>
                <a:latin typeface="Verdana" pitchFamily="34" charset="0"/>
                <a:ea typeface="Verdana" pitchFamily="34" charset="0"/>
                <a:cs typeface="Verdana" pitchFamily="34" charset="0"/>
              </a:rPr>
              <a:t>"Login", 2</a:t>
            </a:r>
            <a:r>
              <a:rPr lang="en-US" sz="1500" dirty="0" smtClean="0">
                <a:latin typeface="Verdana" pitchFamily="34" charset="0"/>
                <a:ea typeface="Verdana" pitchFamily="34" charset="0"/>
                <a:cs typeface="Verdana" pitchFamily="34" charset="0"/>
              </a:rPr>
              <a:t>); </a:t>
            </a:r>
            <a:br>
              <a:rPr lang="en-US" sz="1500" dirty="0" smtClean="0">
                <a:latin typeface="Verdana" pitchFamily="34" charset="0"/>
                <a:ea typeface="Verdana" pitchFamily="34" charset="0"/>
                <a:cs typeface="Verdana" pitchFamily="34" charset="0"/>
              </a:rPr>
            </a:br>
            <a:r>
              <a:rPr lang="en-US" sz="1500" dirty="0" smtClean="0">
                <a:solidFill>
                  <a:srgbClr val="0070C0"/>
                </a:solidFill>
                <a:latin typeface="Verdana" pitchFamily="34" charset="0"/>
                <a:ea typeface="Verdana" pitchFamily="34" charset="0"/>
                <a:cs typeface="Verdana" pitchFamily="34" charset="0"/>
              </a:rPr>
              <a:t>edit_set</a:t>
            </a:r>
            <a:r>
              <a:rPr lang="en-US" sz="1500" dirty="0" smtClean="0">
                <a:latin typeface="Verdana" pitchFamily="34" charset="0"/>
                <a:ea typeface="Verdana" pitchFamily="34" charset="0"/>
                <a:cs typeface="Verdana" pitchFamily="34" charset="0"/>
              </a:rPr>
              <a:t> (</a:t>
            </a:r>
            <a:r>
              <a:rPr lang="en-US" sz="1500" dirty="0" smtClean="0">
                <a:solidFill>
                  <a:srgbClr val="00B050"/>
                </a:solidFill>
                <a:latin typeface="Verdana" pitchFamily="34" charset="0"/>
                <a:ea typeface="Verdana" pitchFamily="34" charset="0"/>
                <a:cs typeface="Verdana" pitchFamily="34" charset="0"/>
              </a:rPr>
              <a:t>"txtUserName", "JohnSmith"</a:t>
            </a:r>
            <a:r>
              <a:rPr lang="en-US" sz="1500" dirty="0" smtClean="0">
                <a:latin typeface="Verdana" pitchFamily="34" charset="0"/>
                <a:ea typeface="Verdana" pitchFamily="34" charset="0"/>
                <a:cs typeface="Verdana" pitchFamily="34" charset="0"/>
              </a:rPr>
              <a:t>); </a:t>
            </a:r>
            <a:br>
              <a:rPr lang="en-US" sz="1500" dirty="0" smtClean="0">
                <a:latin typeface="Verdana" pitchFamily="34" charset="0"/>
                <a:ea typeface="Verdana" pitchFamily="34" charset="0"/>
                <a:cs typeface="Verdana" pitchFamily="34" charset="0"/>
              </a:rPr>
            </a:br>
            <a:r>
              <a:rPr lang="en-US" sz="1500" dirty="0" smtClean="0">
                <a:solidFill>
                  <a:srgbClr val="0070C0"/>
                </a:solidFill>
                <a:latin typeface="Verdana" pitchFamily="34" charset="0"/>
                <a:ea typeface="Verdana" pitchFamily="34" charset="0"/>
                <a:cs typeface="Verdana" pitchFamily="34" charset="0"/>
              </a:rPr>
              <a:t>password_edit_set</a:t>
            </a:r>
            <a:r>
              <a:rPr lang="en-US" sz="1500" dirty="0" smtClean="0">
                <a:latin typeface="Verdana" pitchFamily="34" charset="0"/>
                <a:ea typeface="Verdana" pitchFamily="34" charset="0"/>
                <a:cs typeface="Verdana" pitchFamily="34" charset="0"/>
              </a:rPr>
              <a:t>(</a:t>
            </a:r>
            <a:r>
              <a:rPr lang="en-US" sz="1500" dirty="0" smtClean="0">
                <a:solidFill>
                  <a:srgbClr val="00B050"/>
                </a:solidFill>
                <a:latin typeface="Verdana" pitchFamily="34" charset="0"/>
                <a:ea typeface="Verdana" pitchFamily="34" charset="0"/>
                <a:cs typeface="Verdana" pitchFamily="34" charset="0"/>
              </a:rPr>
              <a:t>"txtPassword", </a:t>
            </a:r>
          </a:p>
          <a:p>
            <a:pPr lvl="1">
              <a:buFont typeface="Wingdings" pitchFamily="2" charset="2"/>
              <a:buChar char="Ø"/>
            </a:pPr>
            <a:r>
              <a:rPr lang="en-US" sz="1500" dirty="0" smtClean="0">
                <a:solidFill>
                  <a:srgbClr val="00B050"/>
                </a:solidFill>
                <a:latin typeface="Verdana" pitchFamily="34" charset="0"/>
                <a:ea typeface="Verdana" pitchFamily="34" charset="0"/>
                <a:cs typeface="Verdana" pitchFamily="34" charset="0"/>
              </a:rPr>
              <a:t>                                          "hygsfzgsbzotmyisivjs"</a:t>
            </a:r>
            <a:r>
              <a:rPr lang="en-US" sz="1500" dirty="0" smtClean="0">
                <a:latin typeface="Verdana" pitchFamily="34" charset="0"/>
                <a:ea typeface="Verdana" pitchFamily="34" charset="0"/>
                <a:cs typeface="Verdana" pitchFamily="34" charset="0"/>
              </a:rPr>
              <a:t>); </a:t>
            </a:r>
            <a:br>
              <a:rPr lang="en-US" sz="1500" dirty="0" smtClean="0">
                <a:latin typeface="Verdana" pitchFamily="34" charset="0"/>
                <a:ea typeface="Verdana" pitchFamily="34" charset="0"/>
                <a:cs typeface="Verdana" pitchFamily="34" charset="0"/>
              </a:rPr>
            </a:br>
            <a:r>
              <a:rPr lang="en-US" sz="1500" dirty="0" smtClean="0">
                <a:solidFill>
                  <a:srgbClr val="0070C0"/>
                </a:solidFill>
                <a:latin typeface="Verdana" pitchFamily="34" charset="0"/>
                <a:ea typeface="Verdana" pitchFamily="34" charset="0"/>
                <a:cs typeface="Verdana" pitchFamily="34" charset="0"/>
              </a:rPr>
              <a:t>button_press</a:t>
            </a:r>
            <a:r>
              <a:rPr lang="en-US" sz="1500" dirty="0" smtClean="0">
                <a:latin typeface="Verdana" pitchFamily="34" charset="0"/>
                <a:ea typeface="Verdana" pitchFamily="34" charset="0"/>
                <a:cs typeface="Verdana" pitchFamily="34" charset="0"/>
              </a:rPr>
              <a:t> (</a:t>
            </a:r>
            <a:r>
              <a:rPr lang="en-US" sz="1500" dirty="0" smtClean="0">
                <a:solidFill>
                  <a:srgbClr val="00B050"/>
                </a:solidFill>
                <a:latin typeface="Verdana" pitchFamily="34" charset="0"/>
                <a:ea typeface="Verdana" pitchFamily="34" charset="0"/>
                <a:cs typeface="Verdana" pitchFamily="34" charset="0"/>
              </a:rPr>
              <a:t>"OK"</a:t>
            </a:r>
            <a:r>
              <a:rPr lang="en-US" sz="1500" dirty="0" smtClean="0">
                <a:latin typeface="Verdana" pitchFamily="34" charset="0"/>
                <a:ea typeface="Verdana" pitchFamily="34" charset="0"/>
                <a:cs typeface="Verdana" pitchFamily="34" charset="0"/>
              </a:rPr>
              <a:t>);</a:t>
            </a:r>
            <a:endParaRPr lang="en-US" sz="1500" dirty="0" smtClean="0">
              <a:solidFill>
                <a:srgbClr val="00B050"/>
              </a:solidFill>
              <a:latin typeface="Verdana" pitchFamily="34" charset="0"/>
              <a:ea typeface="Verdana" pitchFamily="34" charset="0"/>
              <a:cs typeface="Verdana" pitchFamily="34" charset="0"/>
            </a:endParaRPr>
          </a:p>
          <a:p>
            <a:pPr>
              <a:buFont typeface="Wingdings" pitchFamily="2" charset="2"/>
              <a:buChar char="Ø"/>
            </a:pPr>
            <a:r>
              <a:rPr lang="en-US" sz="1500" dirty="0" smtClean="0">
                <a:latin typeface="Verdana" pitchFamily="34" charset="0"/>
                <a:ea typeface="Verdana" pitchFamily="34" charset="0"/>
                <a:cs typeface="Verdana" pitchFamily="34" charset="0"/>
              </a:rPr>
              <a:t>The above recorded test can be Played back by selecting the “Append to test” option .</a:t>
            </a:r>
          </a:p>
          <a:p>
            <a:endParaRPr lang="en-US" dirty="0"/>
          </a:p>
        </p:txBody>
      </p:sp>
      <p:pic>
        <p:nvPicPr>
          <p:cNvPr id="4" name="Picture 9" descr="D:\Users\lyarragu\Desktop\Unit Testing\AppendToKDTest.gif"/>
          <p:cNvPicPr>
            <a:picLocks noChangeAspect="1" noChangeArrowheads="1"/>
          </p:cNvPicPr>
          <p:nvPr/>
        </p:nvPicPr>
        <p:blipFill>
          <a:blip r:embed="rId2" cstate="print"/>
          <a:srcRect/>
          <a:stretch>
            <a:fillRect/>
          </a:stretch>
        </p:blipFill>
        <p:spPr bwMode="auto">
          <a:xfrm>
            <a:off x="2023534" y="4461934"/>
            <a:ext cx="4886325" cy="1443037"/>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Integrating Automation Suite within Source Control</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500" dirty="0" smtClean="0">
                <a:latin typeface="Verdana" pitchFamily="34" charset="0"/>
                <a:ea typeface="Verdana" pitchFamily="34" charset="0"/>
                <a:cs typeface="Verdana" pitchFamily="34" charset="0"/>
              </a:rPr>
              <a:t>Having a solid source control system is essential to any software development project. </a:t>
            </a:r>
          </a:p>
          <a:p>
            <a:pPr>
              <a:buFont typeface="Wingdings" pitchFamily="2" charset="2"/>
              <a:buChar char="Ø"/>
            </a:pPr>
            <a:r>
              <a:rPr lang="en-US" sz="1500" dirty="0" smtClean="0">
                <a:latin typeface="Verdana" pitchFamily="34" charset="0"/>
                <a:ea typeface="Verdana" pitchFamily="34" charset="0"/>
                <a:cs typeface="Verdana" pitchFamily="34" charset="0"/>
              </a:rPr>
              <a:t>Not only does it provide you with history tracking of who made changes and what the changes were, but it also gives you one centralized source for all your code, which can save you hours of rework and troubleshooting if something goes wrong. Additionally, it allows for easy collaboration across teams who might have specific knowledge about one piece of the automation pipeline. </a:t>
            </a:r>
          </a:p>
          <a:p>
            <a:pPr>
              <a:buFont typeface="Wingdings" pitchFamily="2" charset="2"/>
              <a:buChar char="Ø"/>
            </a:pPr>
            <a:r>
              <a:rPr lang="en-US" sz="1500" dirty="0" smtClean="0">
                <a:latin typeface="Verdana" pitchFamily="34" charset="0"/>
                <a:ea typeface="Verdana" pitchFamily="34" charset="0"/>
                <a:cs typeface="Verdana" pitchFamily="34" charset="0"/>
              </a:rPr>
              <a:t>Automations can describe complex processes that are mission critical to the business so they should be managed just like any other deployed software. </a:t>
            </a:r>
          </a:p>
          <a:p>
            <a:pPr>
              <a:buFont typeface="Wingdings" pitchFamily="2" charset="2"/>
              <a:buChar char="Ø"/>
            </a:pPr>
            <a:r>
              <a:rPr lang="en-US" sz="1500" dirty="0" smtClean="0">
                <a:latin typeface="Verdana" pitchFamily="34" charset="0"/>
                <a:ea typeface="Verdana" pitchFamily="34" charset="0"/>
                <a:cs typeface="Verdana" pitchFamily="34" charset="0"/>
              </a:rPr>
              <a:t>Continuous Integration is a software development practice where members of a team integrate their work frequently, usually each person integrates at least daily - leading to multiple integrations per day. Each integration is verified by an automated build (including test) to detect integration errors as quickly as possible.</a:t>
            </a:r>
          </a:p>
          <a:p>
            <a:endParaRPr lang="en-US" sz="1500" dirty="0">
              <a:latin typeface="Verdana" pitchFamily="34" charset="0"/>
              <a:ea typeface="Verdana" pitchFamily="34" charset="0"/>
              <a:cs typeface="Verdana"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Approach towards Defect Management, Metrics and Reporting</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800" dirty="0" smtClean="0">
                <a:latin typeface="Verdana" pitchFamily="34" charset="0"/>
                <a:ea typeface="Verdana" pitchFamily="34" charset="0"/>
                <a:cs typeface="Verdana" pitchFamily="34" charset="0"/>
              </a:rPr>
              <a:t>It is important that the defect information, which is a natural by-product of the defect management process, be analyzed and communicated to both project management and senior management.  </a:t>
            </a:r>
          </a:p>
          <a:p>
            <a:pPr>
              <a:buFont typeface="Wingdings" pitchFamily="2" charset="2"/>
              <a:buChar char="Ø"/>
            </a:pPr>
            <a:r>
              <a:rPr lang="en-US" sz="1800" dirty="0" smtClean="0">
                <a:latin typeface="Verdana" pitchFamily="34" charset="0"/>
                <a:ea typeface="Verdana" pitchFamily="34" charset="0"/>
                <a:cs typeface="Verdana" pitchFamily="34" charset="0"/>
              </a:rPr>
              <a:t>This could take the form of defect rates, defect trends, types of defects, failure costs, etc.  </a:t>
            </a:r>
          </a:p>
          <a:p>
            <a:pPr>
              <a:buFont typeface="Wingdings" pitchFamily="2" charset="2"/>
              <a:buChar char="Ø"/>
            </a:pPr>
            <a:r>
              <a:rPr lang="en-US" sz="1800" dirty="0" smtClean="0">
                <a:latin typeface="Verdana" pitchFamily="34" charset="0"/>
                <a:ea typeface="Verdana" pitchFamily="34" charset="0"/>
                <a:cs typeface="Verdana" pitchFamily="34" charset="0"/>
              </a:rPr>
              <a:t>From a tactical perspective, defect arrival rate (rate at which new defects are being discovered) is a very useful metric that provides insight into a project's likelihood of making its target date objectives.  </a:t>
            </a:r>
          </a:p>
          <a:p>
            <a:pPr>
              <a:buFont typeface="Wingdings" pitchFamily="2" charset="2"/>
              <a:buChar char="Ø"/>
            </a:pPr>
            <a:r>
              <a:rPr lang="en-US" sz="1800" dirty="0" smtClean="0">
                <a:latin typeface="Verdana" pitchFamily="34" charset="0"/>
                <a:ea typeface="Verdana" pitchFamily="34" charset="0"/>
                <a:cs typeface="Verdana" pitchFamily="34" charset="0"/>
              </a:rPr>
              <a:t>Defect removal efficiency is also considered to be one of the most useful metrics, however it can not be calculated until the system is installed. </a:t>
            </a:r>
          </a:p>
          <a:p>
            <a:pPr>
              <a:buNone/>
            </a:pPr>
            <a:endParaRPr lang="en-US" sz="1800" dirty="0" smtClean="0">
              <a:latin typeface="Verdana" pitchFamily="34" charset="0"/>
              <a:ea typeface="Verdana" pitchFamily="34" charset="0"/>
              <a:cs typeface="Verdana" pitchFamily="34" charset="0"/>
            </a:endParaRPr>
          </a:p>
          <a:p>
            <a:endParaRPr lang="en-US" sz="1800" dirty="0">
              <a:latin typeface="Verdana" pitchFamily="34" charset="0"/>
              <a:ea typeface="Verdana" pitchFamily="34" charset="0"/>
              <a:cs typeface="Verdana"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re 1"/>
          <p:cNvSpPr>
            <a:spLocks noGrp="1"/>
          </p:cNvSpPr>
          <p:nvPr>
            <p:ph type="title"/>
          </p:nvPr>
        </p:nvSpPr>
        <p:spPr/>
        <p:txBody>
          <a:bodyPr/>
          <a:lstStyle/>
          <a:p>
            <a:r>
              <a:rPr lang="fr-FR" sz="2400" dirty="0" err="1" smtClean="0">
                <a:latin typeface="Verdana" pitchFamily="34" charset="0"/>
                <a:ea typeface="Verdana" pitchFamily="34" charset="0"/>
                <a:cs typeface="Verdana" pitchFamily="34" charset="0"/>
              </a:rPr>
              <a:t>Recap</a:t>
            </a:r>
            <a:endParaRPr lang="fr-FR" sz="2400" dirty="0" smtClean="0">
              <a:latin typeface="Verdana" pitchFamily="34" charset="0"/>
              <a:ea typeface="Verdana" pitchFamily="34" charset="0"/>
              <a:cs typeface="Verdana" pitchFamily="34" charset="0"/>
            </a:endParaRPr>
          </a:p>
        </p:txBody>
      </p:sp>
      <p:sp>
        <p:nvSpPr>
          <p:cNvPr id="3" name="Espace réservé du contenu 2"/>
          <p:cNvSpPr>
            <a:spLocks noGrp="1"/>
          </p:cNvSpPr>
          <p:nvPr>
            <p:ph idx="1"/>
          </p:nvPr>
        </p:nvSpPr>
        <p:spPr/>
        <p:txBody>
          <a:bodyPr/>
          <a:lstStyle/>
          <a:p>
            <a:pPr>
              <a:buFont typeface="Wingdings" pitchFamily="2" charset="2"/>
              <a:buChar char="Ø"/>
            </a:pPr>
            <a:r>
              <a:rPr lang="en-US" sz="1500" dirty="0" smtClean="0">
                <a:latin typeface="Verdana" pitchFamily="34" charset="0"/>
                <a:ea typeface="Verdana" pitchFamily="34" charset="0"/>
                <a:cs typeface="Verdana" pitchFamily="34" charset="0"/>
              </a:rPr>
              <a:t>Importance </a:t>
            </a:r>
          </a:p>
          <a:p>
            <a:pPr>
              <a:buFont typeface="Wingdings" pitchFamily="2" charset="2"/>
              <a:buChar char="Ø"/>
            </a:pPr>
            <a:r>
              <a:rPr lang="en-US" sz="1500" dirty="0" smtClean="0">
                <a:latin typeface="Verdana" pitchFamily="34" charset="0"/>
                <a:ea typeface="Verdana" pitchFamily="34" charset="0"/>
                <a:cs typeface="Verdana" pitchFamily="34" charset="0"/>
              </a:rPr>
              <a:t>Types and </a:t>
            </a:r>
            <a:r>
              <a:rPr lang="en-US" sz="1500" dirty="0" smtClean="0">
                <a:latin typeface="Verdana" pitchFamily="34" charset="0"/>
                <a:ea typeface="Verdana" pitchFamily="34" charset="0"/>
                <a:cs typeface="Verdana" pitchFamily="34" charset="0"/>
              </a:rPr>
              <a:t>Description</a:t>
            </a:r>
            <a:endParaRPr lang="en-US" sz="1500" dirty="0" smtClean="0">
              <a:latin typeface="Verdana" pitchFamily="34" charset="0"/>
              <a:ea typeface="Verdana" pitchFamily="34" charset="0"/>
              <a:cs typeface="Verdana" pitchFamily="34" charset="0"/>
            </a:endParaRPr>
          </a:p>
          <a:p>
            <a:pPr>
              <a:buFont typeface="Wingdings" pitchFamily="2" charset="2"/>
              <a:buChar char="Ø"/>
            </a:pPr>
            <a:r>
              <a:rPr lang="en-US" sz="1500" dirty="0" smtClean="0">
                <a:latin typeface="Verdana" pitchFamily="34" charset="0"/>
                <a:ea typeface="Verdana" pitchFamily="34" charset="0"/>
                <a:cs typeface="Verdana" pitchFamily="34" charset="0"/>
              </a:rPr>
              <a:t>Objectives</a:t>
            </a:r>
          </a:p>
          <a:p>
            <a:pPr>
              <a:buFont typeface="Wingdings" pitchFamily="2" charset="2"/>
              <a:buChar char="Ø"/>
            </a:pPr>
            <a:r>
              <a:rPr lang="en-US" sz="1500" dirty="0" smtClean="0">
                <a:latin typeface="Verdana" pitchFamily="34" charset="0"/>
                <a:ea typeface="Verdana" pitchFamily="34" charset="0"/>
                <a:cs typeface="Verdana" pitchFamily="34" charset="0"/>
              </a:rPr>
              <a:t>Challenges</a:t>
            </a:r>
          </a:p>
          <a:p>
            <a:pPr>
              <a:buFont typeface="Wingdings" pitchFamily="2" charset="2"/>
              <a:buChar char="Ø"/>
            </a:pPr>
            <a:r>
              <a:rPr lang="en-US" sz="1500" dirty="0" smtClean="0">
                <a:latin typeface="Verdana" pitchFamily="34" charset="0"/>
                <a:ea typeface="Verdana" pitchFamily="34" charset="0"/>
                <a:cs typeface="Verdana" pitchFamily="34" charset="0"/>
              </a:rPr>
              <a:t>Approaches</a:t>
            </a:r>
          </a:p>
          <a:p>
            <a:pPr>
              <a:buFont typeface="Wingdings" pitchFamily="2" charset="2"/>
              <a:buChar char="Ø"/>
            </a:pPr>
            <a:r>
              <a:rPr lang="en-US" sz="1500" dirty="0" smtClean="0">
                <a:latin typeface="Verdana" pitchFamily="34" charset="0"/>
                <a:ea typeface="Verdana" pitchFamily="34" charset="0"/>
                <a:cs typeface="Verdana" pitchFamily="34" charset="0"/>
              </a:rPr>
              <a:t>Unit </a:t>
            </a:r>
            <a:r>
              <a:rPr lang="en-US" sz="1500" dirty="0" smtClean="0">
                <a:latin typeface="Verdana" pitchFamily="34" charset="0"/>
                <a:ea typeface="Verdana" pitchFamily="34" charset="0"/>
                <a:cs typeface="Verdana" pitchFamily="34" charset="0"/>
              </a:rPr>
              <a:t>Test </a:t>
            </a:r>
            <a:r>
              <a:rPr lang="en-US" sz="1500" dirty="0" smtClean="0">
                <a:latin typeface="Verdana" pitchFamily="34" charset="0"/>
                <a:ea typeface="Verdana" pitchFamily="34" charset="0"/>
                <a:cs typeface="Verdana" pitchFamily="34" charset="0"/>
              </a:rPr>
              <a:t>Design</a:t>
            </a:r>
          </a:p>
          <a:p>
            <a:pPr>
              <a:buFont typeface="Wingdings" pitchFamily="2" charset="2"/>
              <a:buChar char="Ø"/>
            </a:pPr>
            <a:r>
              <a:rPr lang="en-US" sz="1500" dirty="0" smtClean="0">
                <a:latin typeface="Verdana" pitchFamily="34" charset="0"/>
                <a:ea typeface="Verdana" pitchFamily="34" charset="0"/>
                <a:cs typeface="Verdana" pitchFamily="34" charset="0"/>
              </a:rPr>
              <a:t>Best </a:t>
            </a:r>
            <a:r>
              <a:rPr lang="en-US" sz="1500" dirty="0" smtClean="0">
                <a:latin typeface="Verdana" pitchFamily="34" charset="0"/>
                <a:ea typeface="Verdana" pitchFamily="34" charset="0"/>
                <a:cs typeface="Verdana" pitchFamily="34" charset="0"/>
              </a:rPr>
              <a:t>Practices</a:t>
            </a:r>
            <a:endParaRPr lang="en-US" sz="1500" dirty="0" smtClean="0">
              <a:latin typeface="Verdana" pitchFamily="34" charset="0"/>
              <a:ea typeface="Verdana" pitchFamily="34" charset="0"/>
              <a:cs typeface="Verdana" pitchFamily="34" charset="0"/>
            </a:endParaRPr>
          </a:p>
          <a:p>
            <a:pPr marL="457200" indent="-457200">
              <a:lnSpc>
                <a:spcPct val="150000"/>
              </a:lnSpc>
              <a:buFont typeface="+mj-lt"/>
              <a:buAutoNum type="arabicPeriod"/>
              <a:defRPr/>
            </a:pPr>
            <a:endParaRPr lang="fr-FR" sz="1500" dirty="0" smtClean="0">
              <a:latin typeface="Verdana" pitchFamily="34" charset="0"/>
              <a:ea typeface="Verdana" pitchFamily="34" charset="0"/>
              <a:cs typeface="Verdana" pitchFamily="34" charset="0"/>
            </a:endParaRPr>
          </a:p>
          <a:p>
            <a:pPr marL="457200" indent="-457200">
              <a:lnSpc>
                <a:spcPct val="150000"/>
              </a:lnSpc>
              <a:buFont typeface="+mj-lt"/>
              <a:buAutoNum type="arabicPeriod"/>
              <a:defRPr/>
            </a:pPr>
            <a:endParaRPr lang="fr-FR" sz="1500" dirty="0" smtClean="0">
              <a:latin typeface="Verdana" pitchFamily="34" charset="0"/>
              <a:ea typeface="Verdana" pitchFamily="34" charset="0"/>
              <a:cs typeface="Verdana" pitchFamily="34" charset="0"/>
            </a:endParaRPr>
          </a:p>
          <a:p>
            <a:pPr>
              <a:buFont typeface="Wingdings" pitchFamily="2" charset="2"/>
              <a:buNone/>
              <a:defRPr/>
            </a:pPr>
            <a:endParaRPr lang="fr-FR" sz="1500" dirty="0" smtClean="0">
              <a:latin typeface="Verdana" pitchFamily="34" charset="0"/>
              <a:ea typeface="Verdana" pitchFamily="34" charset="0"/>
              <a:cs typeface="Verdana" pitchFamily="34" charset="0"/>
            </a:endParaRPr>
          </a:p>
          <a:p>
            <a:pPr>
              <a:defRPr/>
            </a:pPr>
            <a:endParaRPr lang="fr-FR" sz="1500" dirty="0">
              <a:latin typeface="Verdana" pitchFamily="34" charset="0"/>
              <a:ea typeface="Verdana" pitchFamily="34" charset="0"/>
              <a:cs typeface="Verdana" pitchFamily="34" charset="0"/>
            </a:endParaRP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Users\lyarragu\Desktop\Unit Testing\unnamed.jpg"/>
          <p:cNvPicPr>
            <a:picLocks noGrp="1" noChangeAspect="1" noChangeArrowheads="1"/>
          </p:cNvPicPr>
          <p:nvPr>
            <p:ph idx="1"/>
          </p:nvPr>
        </p:nvPicPr>
        <p:blipFill>
          <a:blip r:embed="rId2" cstate="print"/>
          <a:stretch>
            <a:fillRect/>
          </a:stretch>
        </p:blipFill>
        <p:spPr bwMode="auto">
          <a:xfrm>
            <a:off x="1579368" y="1410758"/>
            <a:ext cx="6969513" cy="4643438"/>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Mocks</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500" dirty="0" smtClean="0">
                <a:latin typeface="Verdana" pitchFamily="34" charset="0"/>
                <a:ea typeface="Verdana" pitchFamily="34" charset="0"/>
                <a:cs typeface="Verdana" pitchFamily="34" charset="0"/>
              </a:rPr>
              <a:t>An object under test may have dependencies on other (complex) objects. To isolate the behavior of the object you want to test you replace the other objects by mocks that simulate the behavior of the real objects. </a:t>
            </a:r>
          </a:p>
          <a:p>
            <a:pPr>
              <a:buFont typeface="Wingdings" pitchFamily="2" charset="2"/>
              <a:buChar char="Ø"/>
            </a:pPr>
            <a:r>
              <a:rPr lang="en-US" sz="1500" dirty="0" smtClean="0">
                <a:latin typeface="Verdana" pitchFamily="34" charset="0"/>
                <a:ea typeface="Verdana" pitchFamily="34" charset="0"/>
                <a:cs typeface="Verdana" pitchFamily="34" charset="0"/>
              </a:rPr>
              <a:t>This is useful if the real objects are impractical to incorporate into the unit test.</a:t>
            </a:r>
          </a:p>
          <a:p>
            <a:pPr>
              <a:buFont typeface="Wingdings" pitchFamily="2" charset="2"/>
              <a:buChar char="Ø"/>
            </a:pPr>
            <a:r>
              <a:rPr lang="en-US" sz="1500" dirty="0" smtClean="0">
                <a:latin typeface="Verdana" pitchFamily="34" charset="0"/>
                <a:ea typeface="Verdana" pitchFamily="34" charset="0"/>
                <a:cs typeface="Verdana" pitchFamily="34" charset="0"/>
              </a:rPr>
              <a:t>In short, mocking is creating objects that simulate the behavior of real objects.</a:t>
            </a:r>
          </a:p>
          <a:p>
            <a:pPr>
              <a:buNone/>
            </a:pPr>
            <a:endParaRPr lang="en-US" sz="1500" dirty="0" smtClean="0">
              <a:latin typeface="Verdana" pitchFamily="34" charset="0"/>
              <a:ea typeface="Verdana" pitchFamily="34" charset="0"/>
              <a:cs typeface="Verdana" pitchFamily="34" charset="0"/>
            </a:endParaRPr>
          </a:p>
        </p:txBody>
      </p:sp>
      <p:pic>
        <p:nvPicPr>
          <p:cNvPr id="4" name="Picture 2" descr="D:\Users\lyarragu\Desktop\Unit Testing\main-qimg-30c16934b3186b45720ad742ab16f082-c.jpg"/>
          <p:cNvPicPr>
            <a:picLocks noChangeAspect="1" noChangeArrowheads="1"/>
          </p:cNvPicPr>
          <p:nvPr/>
        </p:nvPicPr>
        <p:blipFill>
          <a:blip r:embed="rId2" cstate="print"/>
          <a:srcRect/>
          <a:stretch>
            <a:fillRect/>
          </a:stretch>
        </p:blipFill>
        <p:spPr bwMode="auto">
          <a:xfrm>
            <a:off x="1786466" y="3508375"/>
            <a:ext cx="4991100" cy="210502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Stubs and Drivers</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r>
              <a:rPr lang="en-US" sz="1500" dirty="0" smtClean="0">
                <a:latin typeface="Verdana" pitchFamily="34" charset="0"/>
                <a:ea typeface="Verdana" pitchFamily="34" charset="0"/>
                <a:cs typeface="Verdana" pitchFamily="34" charset="0"/>
              </a:rPr>
              <a:t>Suppose you have a function (Function A) that calculates the total marks obtained. Suppose this function derives its values from another function (Function b) which calculates the marks obtained in a particular subject.</a:t>
            </a:r>
            <a:br>
              <a:rPr lang="en-US" sz="1500" dirty="0" smtClean="0">
                <a:latin typeface="Verdana" pitchFamily="34" charset="0"/>
                <a:ea typeface="Verdana" pitchFamily="34" charset="0"/>
                <a:cs typeface="Verdana" pitchFamily="34" charset="0"/>
              </a:rPr>
            </a:br>
            <a:r>
              <a:rPr lang="en-US" sz="1500" dirty="0" smtClean="0">
                <a:latin typeface="Verdana" pitchFamily="34" charset="0"/>
                <a:ea typeface="Verdana" pitchFamily="34" charset="0"/>
                <a:cs typeface="Verdana" pitchFamily="34" charset="0"/>
              </a:rPr>
              <a:t>Only Function A is finished and needs to be tested, but Function B is under Development. In this case, you create a dummy function to act in place of Function B to test your function A. This dummy function gets called by function A. Such a dummy is called a </a:t>
            </a:r>
            <a:r>
              <a:rPr lang="en-US" sz="1500" b="1" dirty="0" smtClean="0">
                <a:latin typeface="Verdana" pitchFamily="34" charset="0"/>
                <a:ea typeface="Verdana" pitchFamily="34" charset="0"/>
                <a:cs typeface="Verdana" pitchFamily="34" charset="0"/>
              </a:rPr>
              <a:t>STUB.</a:t>
            </a:r>
            <a:r>
              <a:rPr lang="en-US" sz="1500" dirty="0" smtClean="0">
                <a:latin typeface="Verdana" pitchFamily="34" charset="0"/>
                <a:ea typeface="Verdana" pitchFamily="34" charset="0"/>
                <a:cs typeface="Verdana" pitchFamily="34" charset="0"/>
              </a:rPr>
              <a:t/>
            </a:r>
            <a:br>
              <a:rPr lang="en-US" sz="1500" dirty="0" smtClean="0">
                <a:latin typeface="Verdana" pitchFamily="34" charset="0"/>
                <a:ea typeface="Verdana" pitchFamily="34" charset="0"/>
                <a:cs typeface="Verdana" pitchFamily="34" charset="0"/>
              </a:rPr>
            </a:br>
            <a:r>
              <a:rPr lang="en-US" sz="1500" dirty="0" smtClean="0">
                <a:latin typeface="Verdana" pitchFamily="34" charset="0"/>
                <a:ea typeface="Verdana" pitchFamily="34" charset="0"/>
                <a:cs typeface="Verdana" pitchFamily="34" charset="0"/>
              </a:rPr>
              <a:t>Suppose you have finished Function B and is waiting for Function A to be developed. In this case you create a dummy to call the Function B. This dummy is called the </a:t>
            </a:r>
            <a:r>
              <a:rPr lang="en-US" sz="1500" b="1" dirty="0" smtClean="0">
                <a:latin typeface="Verdana" pitchFamily="34" charset="0"/>
                <a:ea typeface="Verdana" pitchFamily="34" charset="0"/>
                <a:cs typeface="Verdana" pitchFamily="34" charset="0"/>
              </a:rPr>
              <a:t>DRIVER</a:t>
            </a:r>
            <a:r>
              <a:rPr lang="en-US" sz="1500" dirty="0" smtClean="0">
                <a:latin typeface="Verdana" pitchFamily="34" charset="0"/>
                <a:ea typeface="Verdana" pitchFamily="34" charset="0"/>
                <a:cs typeface="Verdana" pitchFamily="34" charset="0"/>
              </a:rPr>
              <a:t>.</a:t>
            </a:r>
          </a:p>
          <a:p>
            <a:endParaRPr lang="en-US" sz="1500" dirty="0">
              <a:latin typeface="Verdana" pitchFamily="34" charset="0"/>
              <a:ea typeface="Verdana" pitchFamily="34" charset="0"/>
              <a:cs typeface="Verdana" pitchFamily="34" charset="0"/>
            </a:endParaRPr>
          </a:p>
        </p:txBody>
      </p:sp>
      <p:pic>
        <p:nvPicPr>
          <p:cNvPr id="4" name="Picture 2" descr="D:\Users\lyarragu\Desktop\Unit Testing\main-qimg-30c16934b3186b45720ad742ab16f082-c.jpg"/>
          <p:cNvPicPr>
            <a:picLocks noChangeAspect="1" noChangeArrowheads="1"/>
          </p:cNvPicPr>
          <p:nvPr/>
        </p:nvPicPr>
        <p:blipFill>
          <a:blip r:embed="rId2" cstate="print"/>
          <a:srcRect/>
          <a:stretch>
            <a:fillRect/>
          </a:stretch>
        </p:blipFill>
        <p:spPr bwMode="auto">
          <a:xfrm>
            <a:off x="2065867" y="3708399"/>
            <a:ext cx="4991100" cy="210502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Leveraging tools</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800" dirty="0" smtClean="0">
                <a:latin typeface="Verdana" pitchFamily="34" charset="0"/>
                <a:ea typeface="Verdana" pitchFamily="34" charset="0"/>
                <a:cs typeface="Verdana" pitchFamily="34" charset="0"/>
              </a:rPr>
              <a:t>leverage is any strategic or tactical advantage, and as a verb, means to exploit such an advantage, just as the use of a physical lever gives one an advantage in the physical sense.</a:t>
            </a:r>
          </a:p>
          <a:p>
            <a:pPr>
              <a:buFont typeface="Wingdings" pitchFamily="2" charset="2"/>
              <a:buChar char="Ø"/>
            </a:pPr>
            <a:r>
              <a:rPr lang="en-US" sz="1800" dirty="0" smtClean="0">
                <a:latin typeface="Verdana" pitchFamily="34" charset="0"/>
                <a:ea typeface="Verdana" pitchFamily="34" charset="0"/>
                <a:cs typeface="Verdana" pitchFamily="34" charset="0"/>
              </a:rPr>
              <a:t>Few Leveraging tools are :</a:t>
            </a:r>
          </a:p>
          <a:p>
            <a:pPr>
              <a:buNone/>
            </a:pPr>
            <a:r>
              <a:rPr lang="en-US" sz="1800" dirty="0" smtClean="0">
                <a:latin typeface="Verdana" pitchFamily="34" charset="0"/>
                <a:ea typeface="Verdana" pitchFamily="34" charset="0"/>
                <a:cs typeface="Verdana" pitchFamily="34" charset="0"/>
              </a:rPr>
              <a:t>           MOQ, Nunit etc.</a:t>
            </a:r>
          </a:p>
          <a:p>
            <a:endParaRPr lang="en-US" sz="1800" dirty="0">
              <a:latin typeface="Verdana" pitchFamily="34" charset="0"/>
              <a:ea typeface="Verdana" pitchFamily="34" charset="0"/>
              <a:cs typeface="Verdana"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MOQ</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500" dirty="0" smtClean="0">
                <a:latin typeface="Verdana" pitchFamily="34" charset="0"/>
                <a:ea typeface="Verdana" pitchFamily="34" charset="0"/>
                <a:cs typeface="Verdana" pitchFamily="34" charset="0"/>
              </a:rPr>
              <a:t>Mocking framework for C#/.NET. It is used in unit testing to isolate your class under test from its dependencies and ensure that the proper methods on the dependent objects are being called.</a:t>
            </a:r>
          </a:p>
          <a:p>
            <a:pPr>
              <a:buFont typeface="Wingdings" pitchFamily="2" charset="2"/>
              <a:buChar char="Ø"/>
            </a:pPr>
            <a:r>
              <a:rPr lang="en-US" sz="1500" dirty="0" smtClean="0">
                <a:latin typeface="Verdana" pitchFamily="34" charset="0"/>
                <a:ea typeface="Verdana" pitchFamily="34" charset="0"/>
                <a:cs typeface="Verdana" pitchFamily="34" charset="0"/>
              </a:rPr>
              <a:t>If we have components which depend on external dependencies e.g. WCF Services, Databases etc. In such cases, the unit test needs to make calls to the WCF services or to a database. In unit testing, our main objective is to test the functionality of the component and it is difficult to reproduce WCF Service Proxy or the database calls.</a:t>
            </a:r>
          </a:p>
          <a:p>
            <a:pPr>
              <a:buFont typeface="Wingdings" pitchFamily="2" charset="2"/>
              <a:buChar char="Ø"/>
            </a:pPr>
            <a:r>
              <a:rPr lang="en-US" sz="1500" dirty="0" smtClean="0">
                <a:latin typeface="Verdana" pitchFamily="34" charset="0"/>
                <a:ea typeface="Verdana" pitchFamily="34" charset="0"/>
                <a:cs typeface="Verdana" pitchFamily="34" charset="0"/>
              </a:rPr>
              <a:t>For example, if we have an interface IUserDataAccess that is implemented by the class UserDataAccess which contains methods that make call to the entity framework and hence the database. We can use the interface top build a fake object using Mock&lt;T&gt; generic class.</a:t>
            </a:r>
          </a:p>
          <a:p>
            <a:pPr marL="0" indent="0">
              <a:buNone/>
            </a:pPr>
            <a:r>
              <a:rPr lang="en-US" sz="1500" dirty="0">
                <a:latin typeface="Verdana" pitchFamily="34" charset="0"/>
                <a:ea typeface="Verdana" pitchFamily="34" charset="0"/>
                <a:cs typeface="Verdana" pitchFamily="34" charset="0"/>
              </a:rPr>
              <a:t>	</a:t>
            </a:r>
            <a:r>
              <a:rPr lang="en-US" sz="2000" dirty="0" smtClean="0"/>
              <a:t>Example: </a:t>
            </a:r>
            <a:r>
              <a:rPr lang="en-US" sz="1500" dirty="0" smtClean="0">
                <a:latin typeface="FangSong" pitchFamily="49" charset="-122"/>
                <a:ea typeface="FangSong" pitchFamily="49" charset="-122"/>
              </a:rPr>
              <a:t>var repository=new Mock&lt;IUserDataAccess&lt;User&gt;&gt;();</a:t>
            </a:r>
          </a:p>
          <a:p>
            <a:pPr>
              <a:buNone/>
            </a:pPr>
            <a:r>
              <a:rPr lang="en-US" sz="1500" dirty="0" smtClean="0">
                <a:latin typeface="FangSong" pitchFamily="49" charset="-122"/>
                <a:ea typeface="FangSong" pitchFamily="49" charset="-122"/>
              </a:rPr>
              <a:t>                     var user = new User(repository.Object);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a:t>
            </a:r>
            <a:endParaRPr lang="en-US" dirty="0"/>
          </a:p>
        </p:txBody>
      </p:sp>
      <p:pic>
        <p:nvPicPr>
          <p:cNvPr id="4" name="Picture 2" descr="D:\Users\lyarragu\Desktop\Unit Testing\mocking.png"/>
          <p:cNvPicPr>
            <a:picLocks noGrp="1" noChangeAspect="1" noChangeArrowheads="1"/>
          </p:cNvPicPr>
          <p:nvPr>
            <p:ph idx="1"/>
          </p:nvPr>
        </p:nvPicPr>
        <p:blipFill>
          <a:blip r:embed="rId2" cstate="print"/>
          <a:stretch>
            <a:fillRect/>
          </a:stretch>
        </p:blipFill>
        <p:spPr bwMode="auto">
          <a:xfrm>
            <a:off x="1828341" y="1749930"/>
            <a:ext cx="6573168" cy="4134427"/>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NUnit</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500" dirty="0" smtClean="0">
                <a:latin typeface="Verdana" pitchFamily="34" charset="0"/>
                <a:ea typeface="Verdana" pitchFamily="34" charset="0"/>
                <a:cs typeface="Verdana" pitchFamily="34" charset="0"/>
              </a:rPr>
              <a:t>NUnit is a unit-testing framework for .NET applications in which the entire application is isolated into diverse modules.</a:t>
            </a:r>
          </a:p>
          <a:p>
            <a:pPr>
              <a:buFont typeface="Wingdings" pitchFamily="2" charset="2"/>
              <a:buChar char="Ø"/>
            </a:pPr>
            <a:r>
              <a:rPr lang="en-US" sz="1500" dirty="0" smtClean="0">
                <a:latin typeface="Verdana" pitchFamily="34" charset="0"/>
                <a:ea typeface="Verdana" pitchFamily="34" charset="0"/>
                <a:cs typeface="Verdana" pitchFamily="34" charset="0"/>
              </a:rPr>
              <a:t> Each module is tested independently to ensure that the objective is met. </a:t>
            </a:r>
          </a:p>
          <a:p>
            <a:pPr>
              <a:buFont typeface="Wingdings" pitchFamily="2" charset="2"/>
              <a:buChar char="Ø"/>
            </a:pPr>
            <a:r>
              <a:rPr lang="en-US" sz="1500" dirty="0" smtClean="0">
                <a:latin typeface="Verdana" pitchFamily="34" charset="0"/>
                <a:ea typeface="Verdana" pitchFamily="34" charset="0"/>
                <a:cs typeface="Verdana" pitchFamily="34" charset="0"/>
              </a:rPr>
              <a:t>The NUnit Framework caters a range of attributes that are used during unit tests. </a:t>
            </a:r>
          </a:p>
          <a:p>
            <a:pPr>
              <a:buFont typeface="Wingdings" pitchFamily="2" charset="2"/>
              <a:buChar char="Ø"/>
            </a:pPr>
            <a:r>
              <a:rPr lang="en-US" sz="1500" dirty="0" smtClean="0">
                <a:latin typeface="Verdana" pitchFamily="34" charset="0"/>
                <a:ea typeface="Verdana" pitchFamily="34" charset="0"/>
                <a:cs typeface="Verdana" pitchFamily="34" charset="0"/>
              </a:rPr>
              <a:t>They are used to define :</a:t>
            </a:r>
          </a:p>
          <a:p>
            <a:pPr lvl="1">
              <a:buFont typeface="Arial" pitchFamily="34" charset="0"/>
              <a:buChar char="•"/>
            </a:pPr>
            <a:r>
              <a:rPr lang="en-US" sz="1500" dirty="0" smtClean="0">
                <a:latin typeface="Verdana" pitchFamily="34" charset="0"/>
                <a:ea typeface="Verdana" pitchFamily="34" charset="0"/>
                <a:cs typeface="Verdana" pitchFamily="34" charset="0"/>
              </a:rPr>
              <a:t>Test -Fixtures,</a:t>
            </a:r>
          </a:p>
          <a:p>
            <a:pPr lvl="1">
              <a:buFont typeface="Arial" pitchFamily="34" charset="0"/>
              <a:buChar char="•"/>
            </a:pPr>
            <a:r>
              <a:rPr lang="en-US" sz="1500" dirty="0" smtClean="0">
                <a:latin typeface="Verdana" pitchFamily="34" charset="0"/>
                <a:ea typeface="Verdana" pitchFamily="34" charset="0"/>
                <a:cs typeface="Verdana" pitchFamily="34" charset="0"/>
              </a:rPr>
              <a:t> Test methods,</a:t>
            </a:r>
          </a:p>
          <a:p>
            <a:pPr lvl="1">
              <a:buFont typeface="Arial" pitchFamily="34" charset="0"/>
              <a:buChar char="•"/>
            </a:pPr>
            <a:r>
              <a:rPr lang="en-US" sz="1500" dirty="0" smtClean="0">
                <a:latin typeface="Verdana" pitchFamily="34" charset="0"/>
                <a:ea typeface="Verdana" pitchFamily="34" charset="0"/>
                <a:cs typeface="Verdana" pitchFamily="34" charset="0"/>
              </a:rPr>
              <a:t> Expected Exception and</a:t>
            </a:r>
          </a:p>
          <a:p>
            <a:pPr lvl="1">
              <a:buFont typeface="Arial" pitchFamily="34" charset="0"/>
              <a:buChar char="•"/>
            </a:pPr>
            <a:r>
              <a:rPr lang="en-US" sz="1500" dirty="0" smtClean="0">
                <a:latin typeface="Verdana" pitchFamily="34" charset="0"/>
                <a:ea typeface="Verdana" pitchFamily="34" charset="0"/>
                <a:cs typeface="Verdana" pitchFamily="34" charset="0"/>
              </a:rPr>
              <a:t> Ignore methods.</a:t>
            </a: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1000" b="1" dirty="0" smtClean="0">
                <a:latin typeface="Verdana" pitchFamily="34" charset="0"/>
                <a:ea typeface="Verdana" pitchFamily="34" charset="0"/>
                <a:cs typeface="Verdana" pitchFamily="34" charset="0"/>
              </a:rPr>
              <a:t>Text Fixture Attribute : </a:t>
            </a:r>
            <a:r>
              <a:rPr lang="en-US" sz="1000" dirty="0" smtClean="0">
                <a:latin typeface="Verdana" pitchFamily="34" charset="0"/>
                <a:ea typeface="Verdana" pitchFamily="34" charset="0"/>
                <a:cs typeface="Verdana" pitchFamily="34" charset="0"/>
              </a:rPr>
              <a:t>The Test Fixture attribute is an indication that a class contains test methods.</a:t>
            </a:r>
          </a:p>
          <a:p>
            <a:pPr>
              <a:buNone/>
            </a:pPr>
            <a:r>
              <a:rPr lang="en-US" sz="1000" b="1" dirty="0" smtClean="0">
                <a:latin typeface="Verdana" pitchFamily="34" charset="0"/>
                <a:ea typeface="Verdana" pitchFamily="34" charset="0"/>
                <a:cs typeface="Verdana" pitchFamily="34" charset="0"/>
              </a:rPr>
              <a:t>Test Attribute : </a:t>
            </a:r>
            <a:r>
              <a:rPr lang="en-US" sz="1000" dirty="0" smtClean="0">
                <a:latin typeface="Verdana" pitchFamily="34" charset="0"/>
                <a:ea typeface="Verdana" pitchFamily="34" charset="0"/>
                <a:cs typeface="Verdana" pitchFamily="34" charset="0"/>
              </a:rPr>
              <a:t>The Test attribute indicates that a method within a test fixture should be run by the Test Runner application. </a:t>
            </a:r>
          </a:p>
          <a:p>
            <a:pPr>
              <a:buNone/>
            </a:pPr>
            <a:r>
              <a:rPr lang="en-US" sz="1000" b="1" dirty="0" smtClean="0">
                <a:latin typeface="Verdana" pitchFamily="34" charset="0"/>
                <a:ea typeface="Verdana" pitchFamily="34" charset="0"/>
                <a:cs typeface="Verdana" pitchFamily="34" charset="0"/>
              </a:rPr>
              <a:t>Expected Exception Attribute : </a:t>
            </a:r>
            <a:r>
              <a:rPr lang="en-US" sz="1000" dirty="0" smtClean="0">
                <a:latin typeface="Verdana" pitchFamily="34" charset="0"/>
                <a:ea typeface="Verdana" pitchFamily="34" charset="0"/>
                <a:cs typeface="Verdana" pitchFamily="34" charset="0"/>
              </a:rPr>
              <a:t>But sometimes you have some circumstances where you actually want to ensure that an exception occurs.</a:t>
            </a:r>
          </a:p>
          <a:p>
            <a:pPr>
              <a:buNone/>
            </a:pPr>
            <a:r>
              <a:rPr lang="en-US" sz="1000" b="1" dirty="0" smtClean="0">
                <a:latin typeface="Verdana" pitchFamily="34" charset="0"/>
                <a:ea typeface="Verdana" pitchFamily="34" charset="0"/>
                <a:cs typeface="Verdana" pitchFamily="34" charset="0"/>
              </a:rPr>
              <a:t>Ignore Attribute :</a:t>
            </a:r>
            <a:r>
              <a:rPr lang="en-US" sz="1000" dirty="0" smtClean="0">
                <a:latin typeface="Verdana" pitchFamily="34" charset="0"/>
                <a:ea typeface="Verdana" pitchFamily="34" charset="0"/>
                <a:cs typeface="Verdana" pitchFamily="34" charset="0"/>
              </a:rPr>
              <a:t>The Ignore attribute is required to indicate that a test should not be run on a particular method. </a:t>
            </a:r>
          </a:p>
          <a:p>
            <a:pPr>
              <a:buNone/>
            </a:pPr>
            <a:endParaRPr lang="en-US" sz="1000" dirty="0" smtClean="0">
              <a:latin typeface="Verdana" pitchFamily="34" charset="0"/>
              <a:ea typeface="Verdana" pitchFamily="34" charset="0"/>
              <a:cs typeface="Verdana" pitchFamily="34" charset="0"/>
            </a:endParaRPr>
          </a:p>
          <a:p>
            <a:pPr>
              <a:buNone/>
            </a:pPr>
            <a:r>
              <a:rPr lang="en-US" sz="1000" b="1" dirty="0" smtClean="0">
                <a:latin typeface="Verdana" pitchFamily="34" charset="0"/>
                <a:ea typeface="Verdana" pitchFamily="34" charset="0"/>
                <a:cs typeface="Verdana" pitchFamily="34" charset="0"/>
              </a:rPr>
              <a:t>          [TestFixture]</a:t>
            </a:r>
            <a:r>
              <a:rPr lang="en-US" sz="1000" dirty="0" smtClean="0">
                <a:latin typeface="Verdana" pitchFamily="34" charset="0"/>
                <a:ea typeface="Verdana" pitchFamily="34" charset="0"/>
                <a:cs typeface="Verdana" pitchFamily="34" charset="0"/>
              </a:rPr>
              <a:t/>
            </a:r>
            <a:br>
              <a:rPr lang="en-US" sz="1000" dirty="0" smtClean="0">
                <a:latin typeface="Verdana" pitchFamily="34" charset="0"/>
                <a:ea typeface="Verdana" pitchFamily="34" charset="0"/>
                <a:cs typeface="Verdana" pitchFamily="34" charset="0"/>
              </a:rPr>
            </a:br>
            <a:r>
              <a:rPr lang="en-US" sz="1000" dirty="0" smtClean="0">
                <a:latin typeface="Verdana" pitchFamily="34" charset="0"/>
                <a:ea typeface="Verdana" pitchFamily="34" charset="0"/>
                <a:cs typeface="Verdana" pitchFamily="34" charset="0"/>
              </a:rPr>
              <a:t>public class Program</a:t>
            </a:r>
            <a:br>
              <a:rPr lang="en-US" sz="1000" dirty="0" smtClean="0">
                <a:latin typeface="Verdana" pitchFamily="34" charset="0"/>
                <a:ea typeface="Verdana" pitchFamily="34" charset="0"/>
                <a:cs typeface="Verdana" pitchFamily="34" charset="0"/>
              </a:rPr>
            </a:br>
            <a:r>
              <a:rPr lang="en-US" sz="1000" dirty="0" smtClean="0">
                <a:latin typeface="Verdana" pitchFamily="34" charset="0"/>
                <a:ea typeface="Verdana" pitchFamily="34" charset="0"/>
                <a:cs typeface="Verdana" pitchFamily="34" charset="0"/>
              </a:rPr>
              <a:t>{</a:t>
            </a:r>
            <a:br>
              <a:rPr lang="en-US" sz="1000" dirty="0" smtClean="0">
                <a:latin typeface="Verdana" pitchFamily="34" charset="0"/>
                <a:ea typeface="Verdana" pitchFamily="34" charset="0"/>
                <a:cs typeface="Verdana" pitchFamily="34" charset="0"/>
              </a:rPr>
            </a:br>
            <a:r>
              <a:rPr lang="en-US" sz="1000" dirty="0" smtClean="0">
                <a:latin typeface="Verdana" pitchFamily="34" charset="0"/>
                <a:ea typeface="Verdana" pitchFamily="34" charset="0"/>
                <a:cs typeface="Verdana" pitchFamily="34" charset="0"/>
              </a:rPr>
              <a:t>   </a:t>
            </a:r>
            <a:r>
              <a:rPr lang="en-US" sz="1000" b="1" dirty="0" smtClean="0">
                <a:latin typeface="Verdana" pitchFamily="34" charset="0"/>
                <a:ea typeface="Verdana" pitchFamily="34" charset="0"/>
                <a:cs typeface="Verdana" pitchFamily="34" charset="0"/>
              </a:rPr>
              <a:t> [Test]</a:t>
            </a:r>
            <a:r>
              <a:rPr lang="en-US" sz="1000" dirty="0" smtClean="0">
                <a:latin typeface="Verdana" pitchFamily="34" charset="0"/>
                <a:ea typeface="Verdana" pitchFamily="34" charset="0"/>
                <a:cs typeface="Verdana" pitchFamily="34" charset="0"/>
              </a:rPr>
              <a:t/>
            </a:r>
            <a:br>
              <a:rPr lang="en-US" sz="1000" dirty="0" smtClean="0">
                <a:latin typeface="Verdana" pitchFamily="34" charset="0"/>
                <a:ea typeface="Verdana" pitchFamily="34" charset="0"/>
                <a:cs typeface="Verdana" pitchFamily="34" charset="0"/>
              </a:rPr>
            </a:br>
            <a:r>
              <a:rPr lang="en-US" sz="1000" dirty="0" smtClean="0">
                <a:latin typeface="Verdana" pitchFamily="34" charset="0"/>
                <a:ea typeface="Verdana" pitchFamily="34" charset="0"/>
                <a:cs typeface="Verdana" pitchFamily="34" charset="0"/>
              </a:rPr>
              <a:t>    </a:t>
            </a:r>
            <a:r>
              <a:rPr lang="en-US" sz="1000" b="1" dirty="0" smtClean="0">
                <a:latin typeface="Verdana" pitchFamily="34" charset="0"/>
                <a:ea typeface="Verdana" pitchFamily="34" charset="0"/>
                <a:cs typeface="Verdana" pitchFamily="34" charset="0"/>
              </a:rPr>
              <a:t>[ExpectedException(typeof(DivideByZeroException))]</a:t>
            </a:r>
            <a:r>
              <a:rPr lang="en-US" sz="1000" dirty="0" smtClean="0">
                <a:latin typeface="Verdana" pitchFamily="34" charset="0"/>
                <a:ea typeface="Verdana" pitchFamily="34" charset="0"/>
                <a:cs typeface="Verdana" pitchFamily="34" charset="0"/>
              </a:rPr>
              <a:t/>
            </a:r>
            <a:br>
              <a:rPr lang="en-US" sz="1000" dirty="0" smtClean="0">
                <a:latin typeface="Verdana" pitchFamily="34" charset="0"/>
                <a:ea typeface="Verdana" pitchFamily="34" charset="0"/>
                <a:cs typeface="Verdana" pitchFamily="34" charset="0"/>
              </a:rPr>
            </a:br>
            <a:r>
              <a:rPr lang="en-US" sz="1000" dirty="0" smtClean="0">
                <a:latin typeface="Verdana" pitchFamily="34" charset="0"/>
                <a:ea typeface="Verdana" pitchFamily="34" charset="0"/>
                <a:cs typeface="Verdana" pitchFamily="34" charset="0"/>
              </a:rPr>
              <a:t>    public void Test()</a:t>
            </a:r>
            <a:br>
              <a:rPr lang="en-US" sz="1000" dirty="0" smtClean="0">
                <a:latin typeface="Verdana" pitchFamily="34" charset="0"/>
                <a:ea typeface="Verdana" pitchFamily="34" charset="0"/>
                <a:cs typeface="Verdana" pitchFamily="34" charset="0"/>
              </a:rPr>
            </a:br>
            <a:r>
              <a:rPr lang="en-US" sz="1000" dirty="0" smtClean="0">
                <a:latin typeface="Verdana" pitchFamily="34" charset="0"/>
                <a:ea typeface="Verdana" pitchFamily="34" charset="0"/>
                <a:cs typeface="Verdana" pitchFamily="34" charset="0"/>
              </a:rPr>
              <a:t>    {</a:t>
            </a:r>
            <a:br>
              <a:rPr lang="en-US" sz="1000" dirty="0" smtClean="0">
                <a:latin typeface="Verdana" pitchFamily="34" charset="0"/>
                <a:ea typeface="Verdana" pitchFamily="34" charset="0"/>
                <a:cs typeface="Verdana" pitchFamily="34" charset="0"/>
              </a:rPr>
            </a:br>
            <a:r>
              <a:rPr lang="en-US" sz="1000" dirty="0" smtClean="0">
                <a:latin typeface="Verdana" pitchFamily="34" charset="0"/>
                <a:ea typeface="Verdana" pitchFamily="34" charset="0"/>
                <a:cs typeface="Verdana" pitchFamily="34" charset="0"/>
              </a:rPr>
              <a:t>        int i=10,j=0,x;</a:t>
            </a:r>
            <a:br>
              <a:rPr lang="en-US" sz="1000" dirty="0" smtClean="0">
                <a:latin typeface="Verdana" pitchFamily="34" charset="0"/>
                <a:ea typeface="Verdana" pitchFamily="34" charset="0"/>
                <a:cs typeface="Verdana" pitchFamily="34" charset="0"/>
              </a:rPr>
            </a:br>
            <a:r>
              <a:rPr lang="en-US" sz="1000" dirty="0" smtClean="0">
                <a:latin typeface="Verdana" pitchFamily="34" charset="0"/>
                <a:ea typeface="Verdana" pitchFamily="34" charset="0"/>
                <a:cs typeface="Verdana" pitchFamily="34" charset="0"/>
              </a:rPr>
              <a:t>        x = i / j;</a:t>
            </a:r>
            <a:br>
              <a:rPr lang="en-US" sz="1000" dirty="0" smtClean="0">
                <a:latin typeface="Verdana" pitchFamily="34" charset="0"/>
                <a:ea typeface="Verdana" pitchFamily="34" charset="0"/>
                <a:cs typeface="Verdana" pitchFamily="34" charset="0"/>
              </a:rPr>
            </a:br>
            <a:r>
              <a:rPr lang="en-US" sz="1000" dirty="0" smtClean="0">
                <a:latin typeface="Verdana" pitchFamily="34" charset="0"/>
                <a:ea typeface="Verdana" pitchFamily="34" charset="0"/>
                <a:cs typeface="Verdana" pitchFamily="34" charset="0"/>
              </a:rPr>
              <a:t>    }</a:t>
            </a:r>
          </a:p>
          <a:p>
            <a:pPr>
              <a:buNone/>
            </a:pPr>
            <a:r>
              <a:rPr lang="en-US" sz="1000" b="1" dirty="0" smtClean="0">
                <a:latin typeface="Verdana" pitchFamily="34" charset="0"/>
                <a:ea typeface="Verdana" pitchFamily="34" charset="0"/>
                <a:cs typeface="Verdana" pitchFamily="34" charset="0"/>
              </a:rPr>
              <a:t>             [Test]</a:t>
            </a:r>
          </a:p>
          <a:p>
            <a:pPr>
              <a:buNone/>
            </a:pPr>
            <a:r>
              <a:rPr lang="en-US" sz="1000" b="1" dirty="0" smtClean="0">
                <a:latin typeface="Verdana" pitchFamily="34" charset="0"/>
                <a:ea typeface="Verdana" pitchFamily="34" charset="0"/>
                <a:cs typeface="Verdana" pitchFamily="34" charset="0"/>
              </a:rPr>
              <a:t>             [Ignore("This method is skipping")]</a:t>
            </a:r>
          </a:p>
          <a:p>
            <a:pPr>
              <a:buNone/>
            </a:pPr>
            <a:r>
              <a:rPr lang="en-US" sz="1000" dirty="0" smtClean="0">
                <a:latin typeface="Verdana" pitchFamily="34" charset="0"/>
                <a:ea typeface="Verdana" pitchFamily="34" charset="0"/>
                <a:cs typeface="Verdana" pitchFamily="34" charset="0"/>
              </a:rPr>
              <a:t>             public void Test1()</a:t>
            </a:r>
          </a:p>
          <a:p>
            <a:pPr>
              <a:buNone/>
            </a:pPr>
            <a:r>
              <a:rPr lang="en-US" sz="1000" dirty="0" smtClean="0">
                <a:latin typeface="Verdana" pitchFamily="34" charset="0"/>
                <a:ea typeface="Verdana" pitchFamily="34" charset="0"/>
                <a:cs typeface="Verdana" pitchFamily="34" charset="0"/>
              </a:rPr>
              <a:t>             {</a:t>
            </a:r>
          </a:p>
          <a:p>
            <a:pPr>
              <a:buNone/>
            </a:pPr>
            <a:r>
              <a:rPr lang="en-US" sz="1000" dirty="0" smtClean="0">
                <a:latin typeface="Verdana" pitchFamily="34" charset="0"/>
                <a:ea typeface="Verdana" pitchFamily="34" charset="0"/>
                <a:cs typeface="Verdana" pitchFamily="34" charset="0"/>
              </a:rPr>
              <a:t>              …</a:t>
            </a:r>
          </a:p>
          <a:p>
            <a:pPr>
              <a:buNone/>
            </a:pPr>
            <a:r>
              <a:rPr lang="en-US" sz="1000" dirty="0" smtClean="0">
                <a:latin typeface="Verdana" pitchFamily="34" charset="0"/>
                <a:ea typeface="Verdana" pitchFamily="34" charset="0"/>
                <a:cs typeface="Verdana" pitchFamily="34" charset="0"/>
              </a:rPr>
              <a:t>              }</a:t>
            </a:r>
            <a:br>
              <a:rPr lang="en-US" sz="1000" dirty="0" smtClean="0">
                <a:latin typeface="Verdana" pitchFamily="34" charset="0"/>
                <a:ea typeface="Verdana" pitchFamily="34" charset="0"/>
                <a:cs typeface="Verdana" pitchFamily="34" charset="0"/>
              </a:rPr>
            </a:br>
            <a:r>
              <a:rPr lang="en-US" sz="1000" dirty="0" smtClean="0">
                <a:latin typeface="Verdana" pitchFamily="34" charset="0"/>
                <a:ea typeface="Verdana" pitchFamily="34" charset="0"/>
                <a:cs typeface="Verdana" pitchFamily="34" charset="0"/>
              </a:rPr>
              <a:t>}</a:t>
            </a:r>
          </a:p>
          <a:p>
            <a:endParaRPr lang="en-US" sz="1000" dirty="0">
              <a:latin typeface="Verdana" pitchFamily="34" charset="0"/>
              <a:ea typeface="Verdana" pitchFamily="34" charset="0"/>
              <a:cs typeface="Verdana" pitchFamily="34" charset="0"/>
            </a:endParaRPr>
          </a:p>
        </p:txBody>
      </p:sp>
      <p:sp>
        <p:nvSpPr>
          <p:cNvPr id="4" name="Title 1"/>
          <p:cNvSpPr>
            <a:spLocks noGrp="1"/>
          </p:cNvSpPr>
          <p:nvPr>
            <p:ph type="title"/>
          </p:nvPr>
        </p:nvSpPr>
        <p:spPr>
          <a:xfrm>
            <a:off x="0" y="0"/>
            <a:ext cx="9906000" cy="1001713"/>
          </a:xfrm>
        </p:spPr>
        <p:txBody>
          <a:bodyPr/>
          <a:lstStyle/>
          <a:p>
            <a:r>
              <a:rPr lang="en-US" sz="2400" dirty="0" smtClean="0">
                <a:latin typeface="Verdana" pitchFamily="34" charset="0"/>
                <a:ea typeface="Verdana" pitchFamily="34" charset="0"/>
                <a:cs typeface="Verdana" pitchFamily="34" charset="0"/>
              </a:rPr>
              <a:t>NUnit Attributes</a:t>
            </a:r>
            <a:endParaRPr lang="en-US" sz="24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heme/theme1.xml><?xml version="1.0" encoding="utf-8"?>
<a:theme xmlns:a="http://schemas.openxmlformats.org/drawingml/2006/main" name="ppt_Template_Capgemini">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raClrScheme>
      <a:clrScheme name="">
        <a:dk1>
          <a:srgbClr val="000000"/>
        </a:dk1>
        <a:lt1>
          <a:srgbClr val="FFFFFF"/>
        </a:lt1>
        <a:dk2>
          <a:srgbClr val="263147"/>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S GBU PowerPoint Template">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FS GBU PowerPoint Template">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FS GBU PowerPoint Template">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TotalTime>
  <Words>995</Words>
  <Application>Microsoft Office PowerPoint</Application>
  <PresentationFormat>A4 Paper (210x297 mm)</PresentationFormat>
  <Paragraphs>106</Paragraphs>
  <Slides>20</Slides>
  <Notes>2</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20</vt:i4>
      </vt:variant>
    </vt:vector>
  </HeadingPairs>
  <TitlesOfParts>
    <vt:vector size="26" baseType="lpstr">
      <vt:lpstr>ppt_Template_Capgemini</vt:lpstr>
      <vt:lpstr>Closing slides</vt:lpstr>
      <vt:lpstr>FS GBU PowerPoint Template</vt:lpstr>
      <vt:lpstr>1_FS GBU PowerPoint Template</vt:lpstr>
      <vt:lpstr>2_FS GBU PowerPoint Template</vt:lpstr>
      <vt:lpstr>think-cell Slide</vt:lpstr>
      <vt:lpstr>Unit Testing</vt:lpstr>
      <vt:lpstr>Recap</vt:lpstr>
      <vt:lpstr>Mocks</vt:lpstr>
      <vt:lpstr>Stubs and Drivers</vt:lpstr>
      <vt:lpstr>Leveraging tools</vt:lpstr>
      <vt:lpstr>MOQ</vt:lpstr>
      <vt:lpstr>Mocking</vt:lpstr>
      <vt:lpstr>NUnit</vt:lpstr>
      <vt:lpstr>NUnit Attributes</vt:lpstr>
      <vt:lpstr>Partial Mocks</vt:lpstr>
      <vt:lpstr>Unit Test Execution Approach</vt:lpstr>
      <vt:lpstr>Regression Testing</vt:lpstr>
      <vt:lpstr>Test Driven Development</vt:lpstr>
      <vt:lpstr>Test Driven Development</vt:lpstr>
      <vt:lpstr>Test Driven Development</vt:lpstr>
      <vt:lpstr>Unit Test Automation-Record/Capture and Playback </vt:lpstr>
      <vt:lpstr>Automated Unit Test Execution with Capturing of test results</vt:lpstr>
      <vt:lpstr>Integrating Automation Suite within Source Control</vt:lpstr>
      <vt:lpstr>Approach towards Defect Management, Metrics and Reporting</vt:lpstr>
      <vt:lpstr>PowerPoint Presentation</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ppt Template</dc:subject>
  <dc:creator>BENCHERIF Aïda (abencher)</dc:creator>
  <cp:lastModifiedBy>Prafulla Shukla</cp:lastModifiedBy>
  <cp:revision>299</cp:revision>
  <dcterms:created xsi:type="dcterms:W3CDTF">2015-02-26T10:12:55Z</dcterms:created>
  <dcterms:modified xsi:type="dcterms:W3CDTF">2016-12-07T10:37:11Z</dcterms:modified>
</cp:coreProperties>
</file>