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3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7" r:id="rId13"/>
    <p:sldId id="306" r:id="rId14"/>
    <p:sldId id="266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8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5" y="5334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2.3 Cool features in C#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7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academy.zariba.com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http://www.codeproject.com/KB/cs/intro_functional_csharp2/fig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24736"/>
            <a:ext cx="4953000" cy="33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7. LINQ with Lambda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1645267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Keywords: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Where – searches by a given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First/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FirstOrDefault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gets the first matched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Last/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LastOrDefaut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guess what that does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Select/Cast – makes a projection/conversion to another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OrderBy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/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ThenBy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/+Descending – sorts 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Any – checks if any element matches a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All – checks if all elements match a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ToArray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/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ToList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/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AsEnumerable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Reverse</a:t>
            </a:r>
          </a:p>
          <a:p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7. LINQ with Lambda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61254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Keywords: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Average – calculates the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Count – counts the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Max – Determines the maximum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Sum – sums the values in a collection</a:t>
            </a:r>
          </a:p>
          <a:p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5866480" y="4975447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1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68300" y="21336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SzPct val="90000"/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Implement an extension method Substring(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int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index,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int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length) for the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StringBuilder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. Test your application.</a:t>
            </a:r>
          </a:p>
          <a:p>
            <a:pPr marL="342900" indent="-342900" algn="l">
              <a:lnSpc>
                <a:spcPct val="100000"/>
              </a:lnSpc>
              <a:buSzPct val="90000"/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Implement a set of extension method for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IEnumerable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&lt;T&gt;  - sum, product, min, max, average</a:t>
            </a:r>
          </a:p>
          <a:p>
            <a:pPr marL="342900" indent="-342900" algn="l">
              <a:lnSpc>
                <a:spcPct val="100000"/>
              </a:lnSpc>
              <a:buSzPct val="90000"/>
              <a:buAutoNum type="arabicPeriod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Create a class Student with properties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FirstName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LastName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Age, Faculty number, Phone, email, marks (a list) and group number. Create a sample list of students. Do the below exercises with the list.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method that from a given array of students finds all students whose first name is before its last name alphabetically. Use LINQ query operators.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LINQ query that finds the first and last name of all students with age between 18 and 24.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Sor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 a list of students by first name and then by last name using lambda.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Select all students from group 2 and sort them by first name.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Extract all students who have emails in abv.bg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Extract all students with phones in Sofia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Extract students that have at least one mark Excellent 6 into a new anonymous class that has properties </a:t>
            </a:r>
            <a:r>
              <a:rPr lang="en-US" sz="18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FullName</a:t>
            </a: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Marks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Extract all students who have exactly two marks “2”.</a:t>
            </a:r>
          </a:p>
          <a:p>
            <a:pPr marL="342900" indent="-342900" algn="l">
              <a:lnSpc>
                <a:spcPct val="100000"/>
              </a:lnSpc>
              <a:buSzPct val="90000"/>
              <a:buAutoNum type="arabicPeriod"/>
            </a:pP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00000"/>
              </a:lnSpc>
              <a:buSzPct val="90000"/>
              <a:buAutoNum type="arabicPeriod"/>
            </a:pP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/>
            </a:pPr>
            <a:endParaRPr lang="en-US" sz="18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1814514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SzPct val="90000"/>
              <a:buFont typeface="+mj-lt"/>
              <a:buAutoNum type="arabicPeriod" startAt="4"/>
            </a:pP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Given an array of numbers, list all numbers that are divisible by 7 and 3. Use lambda.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Using delegates write a class Timer that can execute certain method at each t seconds.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Rewrite the above class using events.</a:t>
            </a:r>
          </a:p>
          <a:p>
            <a:pPr marL="342900" indent="-342900" algn="l">
              <a:lnSpc>
                <a:spcPct val="100000"/>
              </a:lnSpc>
              <a:buSzPct val="90000"/>
              <a:buFont typeface="+mj-lt"/>
              <a:buAutoNum type="arabicPeriod" startAt="4"/>
            </a:pPr>
            <a:r>
              <a:rPr lang="en-US" sz="18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to return the string with maximum length from an array of strings.</a:t>
            </a: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lnSpc>
                <a:spcPct val="100000"/>
              </a:lnSpc>
              <a:buSzPct val="90000"/>
              <a:buAutoNum type="arabicPeriod" startAt="4"/>
            </a:pPr>
            <a:endParaRPr lang="en-US" sz="18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lnSpc>
                <a:spcPct val="100000"/>
              </a:lnSpc>
              <a:buSzPct val="90000"/>
              <a:buFont typeface="+mj-lt"/>
              <a:buAutoNum type="arabicPeriod" startAt="4"/>
            </a:pPr>
            <a:endParaRPr lang="en-US" sz="18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4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2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Extension Methods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Anonymous Types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Delegates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Action and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Func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Events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Lambda Expressions</a:t>
            </a: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LINQ </a:t>
            </a: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 Extension Methods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61254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Once a class is defined and compiled into an assembly its definition is final – the only way to update the code is to recode and recompile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Extension methods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allow existing compiled types to gain new functionality without recompilation or changing the original assembly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6154071" y="4867389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2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Anonymous Types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6125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Anonymous types are used to encapsulate a set of read-only properties into a single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Used if there is no need for a separate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data is going to be used once and then discarded or never used again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5797018" y="4830377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3. Delegates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61254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Delegates are special .NET types that hold a method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They describe the signature of a given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Their values are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Delegates are reference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They are roughly similar to function point</a:t>
            </a:r>
            <a:r>
              <a:rPr lang="bg-BG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ers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 other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Can point to a sequence of multiple methods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5797018" y="4830377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4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Actions and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Func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61254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Action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Func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are simplified 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Action&lt;T1,T2,T3…&gt; only defines a delegate with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return type void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with a given set of parameters – T1,T2,T3...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Func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&lt;T1,T2…,K&gt; only defines a delegate with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return type(K)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a given set of parameters (T1,T2,T3)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Predicate is a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Func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which returns a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boolean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5866480" y="4975447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5. Events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61254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Event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a message sent by an object to signal the occurrence of an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Enable a class or object to notify other classes or objects when something interesting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Publisher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(the class that sends)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raises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Subscriber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 (the class that receives)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handle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the event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5866480" y="4975447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6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Lambda Expressions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61254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 lambda expression is an anonymous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It uses the lambda operator =&gt; (reads as “go to”)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LHS specifies the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RHS specifies the expression or statement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" name="Picture 5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6851">
            <a:off x="5866480" y="4975447"/>
            <a:ext cx="2801221" cy="28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7. LINQ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61254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LINQ is a set of extensions to .NET Framework</a:t>
            </a:r>
          </a:p>
          <a:p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Keywords: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From – specifies data source and range of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Where – filters the source of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Select – specifies the type and shape that the elements are returned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Group – groups results according to a key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OrderBy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– sorts in ascending or descending order</a:t>
            </a:r>
          </a:p>
          <a:p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7951</TotalTime>
  <Words>752</Words>
  <Application>Microsoft Office PowerPoint</Application>
  <PresentationFormat>On-screen Show (4:3)</PresentationFormat>
  <Paragraphs>104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Futura Md BT</vt:lpstr>
      <vt:lpstr>Office Theme</vt:lpstr>
      <vt:lpstr>2.3 Cool features in C#</vt:lpstr>
      <vt:lpstr>Lecture Content</vt:lpstr>
      <vt:lpstr>1. Extension Methods</vt:lpstr>
      <vt:lpstr>2. Anonymous Types</vt:lpstr>
      <vt:lpstr>3. Delegates</vt:lpstr>
      <vt:lpstr>4. Actions and Func</vt:lpstr>
      <vt:lpstr>5. Events</vt:lpstr>
      <vt:lpstr>6. Lambda Expressions</vt:lpstr>
      <vt:lpstr>7. LINQ</vt:lpstr>
      <vt:lpstr>7. LINQ with Lambda</vt:lpstr>
      <vt:lpstr>7. LINQ with Lambda</vt:lpstr>
      <vt:lpstr>Homework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Fractal Games</cp:lastModifiedBy>
  <cp:revision>195</cp:revision>
  <dcterms:created xsi:type="dcterms:W3CDTF">2006-08-16T00:00:00Z</dcterms:created>
  <dcterms:modified xsi:type="dcterms:W3CDTF">2015-06-04T10:53:57Z</dcterms:modified>
</cp:coreProperties>
</file>